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4" r:id="rId5"/>
    <p:sldMasterId id="2147483682" r:id="rId6"/>
    <p:sldMasterId id="2147483694" r:id="rId7"/>
    <p:sldMasterId id="2147483712" r:id="rId8"/>
    <p:sldMasterId id="2147483715" r:id="rId9"/>
    <p:sldMasterId id="2147483725" r:id="rId10"/>
    <p:sldMasterId id="2147483737" r:id="rId11"/>
    <p:sldMasterId id="2147483753" r:id="rId12"/>
    <p:sldMasterId id="2147483766" r:id="rId13"/>
    <p:sldMasterId id="2147483798" r:id="rId14"/>
    <p:sldMasterId id="2147483818" r:id="rId15"/>
  </p:sldMasterIdLst>
  <p:notesMasterIdLst>
    <p:notesMasterId r:id="rId146"/>
  </p:notesMasterIdLst>
  <p:handoutMasterIdLst>
    <p:handoutMasterId r:id="rId147"/>
  </p:handoutMasterIdLst>
  <p:sldIdLst>
    <p:sldId id="443" r:id="rId16"/>
    <p:sldId id="2610" r:id="rId17"/>
    <p:sldId id="256" r:id="rId18"/>
    <p:sldId id="1580" r:id="rId19"/>
    <p:sldId id="1378" r:id="rId20"/>
    <p:sldId id="1380" r:id="rId21"/>
    <p:sldId id="419" r:id="rId22"/>
    <p:sldId id="2611" r:id="rId23"/>
    <p:sldId id="1220" r:id="rId24"/>
    <p:sldId id="668" r:id="rId25"/>
    <p:sldId id="671" r:id="rId26"/>
    <p:sldId id="669" r:id="rId27"/>
    <p:sldId id="757" r:id="rId28"/>
    <p:sldId id="774" r:id="rId29"/>
    <p:sldId id="683" r:id="rId30"/>
    <p:sldId id="885" r:id="rId31"/>
    <p:sldId id="744" r:id="rId32"/>
    <p:sldId id="1381" r:id="rId33"/>
    <p:sldId id="1197" r:id="rId34"/>
    <p:sldId id="1198" r:id="rId35"/>
    <p:sldId id="1199" r:id="rId36"/>
    <p:sldId id="1200" r:id="rId37"/>
    <p:sldId id="1201" r:id="rId38"/>
    <p:sldId id="1202" r:id="rId39"/>
    <p:sldId id="1207" r:id="rId40"/>
    <p:sldId id="1208" r:id="rId41"/>
    <p:sldId id="1203" r:id="rId42"/>
    <p:sldId id="1204" r:id="rId43"/>
    <p:sldId id="1205" r:id="rId44"/>
    <p:sldId id="1206" r:id="rId45"/>
    <p:sldId id="1382" r:id="rId46"/>
    <p:sldId id="1383" r:id="rId47"/>
    <p:sldId id="1253" r:id="rId48"/>
    <p:sldId id="1388" r:id="rId49"/>
    <p:sldId id="1433" r:id="rId50"/>
    <p:sldId id="1430" r:id="rId51"/>
    <p:sldId id="1407" r:id="rId52"/>
    <p:sldId id="278" r:id="rId53"/>
    <p:sldId id="1386" r:id="rId54"/>
    <p:sldId id="1423" r:id="rId55"/>
    <p:sldId id="1401" r:id="rId56"/>
    <p:sldId id="1432" r:id="rId57"/>
    <p:sldId id="279" r:id="rId58"/>
    <p:sldId id="1385" r:id="rId59"/>
    <p:sldId id="1419" r:id="rId60"/>
    <p:sldId id="1390" r:id="rId61"/>
    <p:sldId id="1391" r:id="rId62"/>
    <p:sldId id="1392" r:id="rId63"/>
    <p:sldId id="277" r:id="rId64"/>
    <p:sldId id="257" r:id="rId65"/>
    <p:sldId id="746" r:id="rId66"/>
    <p:sldId id="745" r:id="rId67"/>
    <p:sldId id="1028" r:id="rId68"/>
    <p:sldId id="1214" r:id="rId69"/>
    <p:sldId id="1216" r:id="rId70"/>
    <p:sldId id="1217" r:id="rId71"/>
    <p:sldId id="1680" r:id="rId72"/>
    <p:sldId id="1681" r:id="rId73"/>
    <p:sldId id="1682" r:id="rId74"/>
    <p:sldId id="1213" r:id="rId75"/>
    <p:sldId id="1410" r:id="rId76"/>
    <p:sldId id="1412" r:id="rId77"/>
    <p:sldId id="272" r:id="rId78"/>
    <p:sldId id="1408" r:id="rId79"/>
    <p:sldId id="760" r:id="rId80"/>
    <p:sldId id="1175" r:id="rId81"/>
    <p:sldId id="869" r:id="rId82"/>
    <p:sldId id="865" r:id="rId83"/>
    <p:sldId id="866" r:id="rId84"/>
    <p:sldId id="867" r:id="rId85"/>
    <p:sldId id="868" r:id="rId86"/>
    <p:sldId id="1218" r:id="rId87"/>
    <p:sldId id="3504" r:id="rId88"/>
    <p:sldId id="2107" r:id="rId89"/>
    <p:sldId id="2108" r:id="rId90"/>
    <p:sldId id="2109" r:id="rId91"/>
    <p:sldId id="2110" r:id="rId92"/>
    <p:sldId id="2111" r:id="rId93"/>
    <p:sldId id="2112" r:id="rId94"/>
    <p:sldId id="2113" r:id="rId95"/>
    <p:sldId id="2114" r:id="rId96"/>
    <p:sldId id="2115" r:id="rId97"/>
    <p:sldId id="2191" r:id="rId98"/>
    <p:sldId id="1569" r:id="rId99"/>
    <p:sldId id="1572" r:id="rId100"/>
    <p:sldId id="1573" r:id="rId101"/>
    <p:sldId id="1574" r:id="rId102"/>
    <p:sldId id="1575" r:id="rId103"/>
    <p:sldId id="1576" r:id="rId104"/>
    <p:sldId id="1577" r:id="rId105"/>
    <p:sldId id="1579" r:id="rId106"/>
    <p:sldId id="1578" r:id="rId107"/>
    <p:sldId id="1215" r:id="rId108"/>
    <p:sldId id="258" r:id="rId109"/>
    <p:sldId id="358" r:id="rId110"/>
    <p:sldId id="359" r:id="rId111"/>
    <p:sldId id="361" r:id="rId112"/>
    <p:sldId id="362" r:id="rId113"/>
    <p:sldId id="363" r:id="rId114"/>
    <p:sldId id="364" r:id="rId115"/>
    <p:sldId id="365" r:id="rId116"/>
    <p:sldId id="366" r:id="rId117"/>
    <p:sldId id="367" r:id="rId118"/>
    <p:sldId id="368" r:id="rId119"/>
    <p:sldId id="370" r:id="rId120"/>
    <p:sldId id="371" r:id="rId121"/>
    <p:sldId id="372" r:id="rId122"/>
    <p:sldId id="373" r:id="rId123"/>
    <p:sldId id="374" r:id="rId124"/>
    <p:sldId id="376" r:id="rId125"/>
    <p:sldId id="377" r:id="rId126"/>
    <p:sldId id="385" r:id="rId127"/>
    <p:sldId id="386" r:id="rId128"/>
    <p:sldId id="387" r:id="rId129"/>
    <p:sldId id="388" r:id="rId130"/>
    <p:sldId id="389" r:id="rId131"/>
    <p:sldId id="391" r:id="rId132"/>
    <p:sldId id="397" r:id="rId133"/>
    <p:sldId id="398" r:id="rId134"/>
    <p:sldId id="259" r:id="rId135"/>
    <p:sldId id="420" r:id="rId136"/>
    <p:sldId id="409" r:id="rId137"/>
    <p:sldId id="3505" r:id="rId138"/>
    <p:sldId id="542" r:id="rId139"/>
    <p:sldId id="2612" r:id="rId140"/>
    <p:sldId id="2596" r:id="rId141"/>
    <p:sldId id="739" r:id="rId142"/>
    <p:sldId id="951" r:id="rId143"/>
    <p:sldId id="740" r:id="rId144"/>
    <p:sldId id="2018"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20" autoAdjust="0"/>
  </p:normalViewPr>
  <p:slideViewPr>
    <p:cSldViewPr snapToGrid="0">
      <p:cViewPr varScale="1">
        <p:scale>
          <a:sx n="108" d="100"/>
          <a:sy n="108" d="100"/>
        </p:scale>
        <p:origin x="654" y="108"/>
      </p:cViewPr>
      <p:guideLst/>
    </p:cSldViewPr>
  </p:slideViewPr>
  <p:notesTextViewPr>
    <p:cViewPr>
      <p:scale>
        <a:sx n="3" d="2"/>
        <a:sy n="3" d="2"/>
      </p:scale>
      <p:origin x="0" y="0"/>
    </p:cViewPr>
  </p:notesTextViewPr>
  <p:sorterViewPr>
    <p:cViewPr varScale="1">
      <p:scale>
        <a:sx n="100" d="100"/>
        <a:sy n="100" d="100"/>
      </p:scale>
      <p:origin x="0" y="-31338"/>
    </p:cViewPr>
  </p:sorterViewPr>
  <p:notesViewPr>
    <p:cSldViewPr snapToGrid="0">
      <p:cViewPr varScale="1">
        <p:scale>
          <a:sx n="60" d="100"/>
          <a:sy n="60" d="100"/>
        </p:scale>
        <p:origin x="1670"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38" Type="http://schemas.openxmlformats.org/officeDocument/2006/relationships/slide" Target="slides/slide123.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theme" Target="theme/theme1.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slide" Target="slides/slide109.xml"/><Relationship Id="rId129" Type="http://schemas.openxmlformats.org/officeDocument/2006/relationships/slide" Target="slides/slide114.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32" Type="http://schemas.openxmlformats.org/officeDocument/2006/relationships/slide" Target="slides/slide117.xml"/><Relationship Id="rId140" Type="http://schemas.openxmlformats.org/officeDocument/2006/relationships/slide" Target="slides/slide125.xml"/><Relationship Id="rId145" Type="http://schemas.openxmlformats.org/officeDocument/2006/relationships/slide" Target="slides/slide13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30" Type="http://schemas.openxmlformats.org/officeDocument/2006/relationships/slide" Target="slides/slide115.xml"/><Relationship Id="rId135" Type="http://schemas.openxmlformats.org/officeDocument/2006/relationships/slide" Target="slides/slide120.xml"/><Relationship Id="rId143" Type="http://schemas.openxmlformats.org/officeDocument/2006/relationships/slide" Target="slides/slide128.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3" Type="http://schemas.openxmlformats.org/officeDocument/2006/relationships/customXml" Target="../customXml/item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invertIfNegative val="0"/>
          <c:dLbls>
            <c:dLbl>
              <c:idx val="0"/>
              <c:tx>
                <c:rich>
                  <a:bodyPr/>
                  <a:lstStyle/>
                  <a:p>
                    <a:r>
                      <a:rPr lang="en-US" sz="2400" b="1"/>
                      <a:t>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3EC-46B6-8646-A9006A183628}"/>
                </c:ext>
              </c:extLst>
            </c:dLbl>
            <c:dLbl>
              <c:idx val="1"/>
              <c:tx>
                <c:rich>
                  <a:bodyPr/>
                  <a:lstStyle/>
                  <a:p>
                    <a:r>
                      <a:rPr lang="en-US" sz="2400" b="1"/>
                      <a:t>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3EC-46B6-8646-A9006A183628}"/>
                </c:ext>
              </c:extLst>
            </c:dLbl>
            <c:dLbl>
              <c:idx val="2"/>
              <c:layout>
                <c:manualLayout>
                  <c:x val="2.4689582208081311E-2"/>
                  <c:y val="-3.1558181483398555E-3"/>
                </c:manualLayout>
              </c:layout>
              <c:tx>
                <c:rich>
                  <a:bodyPr/>
                  <a:lstStyle/>
                  <a:p>
                    <a:r>
                      <a:rPr lang="en-US" sz="2400" b="1" dirty="0"/>
                      <a:t>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3EC-46B6-8646-A9006A183628}"/>
                </c:ext>
              </c:extLst>
            </c:dLbl>
            <c:dLbl>
              <c:idx val="3"/>
              <c:layout>
                <c:manualLayout>
                  <c:x val="6.6501656871247733E-3"/>
                  <c:y val="0"/>
                </c:manualLayout>
              </c:layout>
              <c:tx>
                <c:rich>
                  <a:bodyPr/>
                  <a:lstStyle/>
                  <a:p>
                    <a:r>
                      <a:rPr lang="en-US" sz="2400" b="1" dirty="0"/>
                      <a:t>28</a:t>
                    </a:r>
                    <a:r>
                      <a:rPr lang="en-US" b="1"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3EC-46B6-8646-A9006A183628}"/>
                </c:ext>
              </c:extLst>
            </c:dLbl>
            <c:dLbl>
              <c:idx val="4"/>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3EC-46B6-8646-A9006A18362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Self-Identified Christian</c:v>
                </c:pt>
                <c:pt idx="1">
                  <c:v>Claim a Biblical Worldview</c:v>
                </c:pt>
                <c:pt idx="2">
                  <c:v>Self-Identified Born Again</c:v>
                </c:pt>
                <c:pt idx="3">
                  <c:v>Theologically-Defined Born Again</c:v>
                </c:pt>
                <c:pt idx="4">
                  <c:v>Have a Biblical Worldview</c:v>
                </c:pt>
              </c:strCache>
            </c:strRef>
          </c:cat>
          <c:val>
            <c:numRef>
              <c:f>Sheet1!$B$2:$B$6</c:f>
              <c:numCache>
                <c:formatCode>General</c:formatCode>
                <c:ptCount val="5"/>
                <c:pt idx="0">
                  <c:v>69</c:v>
                </c:pt>
                <c:pt idx="1">
                  <c:v>51</c:v>
                </c:pt>
                <c:pt idx="2">
                  <c:v>35</c:v>
                </c:pt>
                <c:pt idx="3">
                  <c:v>28</c:v>
                </c:pt>
                <c:pt idx="4">
                  <c:v>6</c:v>
                </c:pt>
              </c:numCache>
            </c:numRef>
          </c:val>
          <c:extLst>
            <c:ext xmlns:c16="http://schemas.microsoft.com/office/drawing/2014/chart" uri="{C3380CC4-5D6E-409C-BE32-E72D297353CC}">
              <c16:uniqueId val="{00000004-53EC-46B6-8646-A9006A183628}"/>
            </c:ext>
          </c:extLst>
        </c:ser>
        <c:dLbls>
          <c:showLegendKey val="0"/>
          <c:showVal val="0"/>
          <c:showCatName val="0"/>
          <c:showSerName val="0"/>
          <c:showPercent val="0"/>
          <c:showBubbleSize val="0"/>
        </c:dLbls>
        <c:gapWidth val="150"/>
        <c:axId val="125356672"/>
        <c:axId val="125358464"/>
      </c:barChart>
      <c:catAx>
        <c:axId val="125356672"/>
        <c:scaling>
          <c:orientation val="minMax"/>
        </c:scaling>
        <c:delete val="0"/>
        <c:axPos val="l"/>
        <c:numFmt formatCode="General" sourceLinked="0"/>
        <c:majorTickMark val="out"/>
        <c:minorTickMark val="none"/>
        <c:tickLblPos val="nextTo"/>
        <c:crossAx val="125358464"/>
        <c:crosses val="autoZero"/>
        <c:auto val="1"/>
        <c:lblAlgn val="ctr"/>
        <c:lblOffset val="100"/>
        <c:noMultiLvlLbl val="0"/>
      </c:catAx>
      <c:valAx>
        <c:axId val="125358464"/>
        <c:scaling>
          <c:orientation val="minMax"/>
          <c:max val="100"/>
        </c:scaling>
        <c:delete val="0"/>
        <c:axPos val="b"/>
        <c:majorGridlines/>
        <c:numFmt formatCode="General" sourceLinked="1"/>
        <c:majorTickMark val="out"/>
        <c:minorTickMark val="none"/>
        <c:tickLblPos val="nextTo"/>
        <c:crossAx val="125356672"/>
        <c:crosses val="autoZero"/>
        <c:crossBetween val="between"/>
      </c:valAx>
    </c:plotArea>
    <c:plotVisOnly val="1"/>
    <c:dispBlanksAs val="gap"/>
    <c:showDLblsOverMax val="0"/>
  </c:chart>
  <c:txPr>
    <a:bodyPr/>
    <a:lstStyle/>
    <a:p>
      <a:pPr>
        <a:defRPr sz="2400" b="1" i="0" baseline="0"/>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8402960046661"/>
          <c:y val="1.1614577024025869E-2"/>
          <c:w val="0.85699803149606424"/>
          <c:h val="0.88539915202907515"/>
        </c:manualLayout>
      </c:layout>
      <c:lineChart>
        <c:grouping val="standard"/>
        <c:varyColors val="0"/>
        <c:ser>
          <c:idx val="0"/>
          <c:order val="0"/>
          <c:tx>
            <c:strRef>
              <c:f>Sheet1!$B$1</c:f>
              <c:strCache>
                <c:ptCount val="1"/>
                <c:pt idx="0">
                  <c:v>Column1</c:v>
                </c:pt>
              </c:strCache>
            </c:strRef>
          </c:tx>
          <c:spPr>
            <a:ln w="76200">
              <a:solidFill>
                <a:srgbClr val="FFFF00"/>
              </a:solidFill>
            </a:ln>
          </c:spPr>
          <c:marker>
            <c:symbol val="none"/>
          </c:marker>
          <c:dLbls>
            <c:delete val="1"/>
          </c:dLbls>
          <c:cat>
            <c:numRef>
              <c:f>Sheet1!$A$2:$A$5</c:f>
              <c:numCache>
                <c:formatCode>General</c:formatCode>
                <c:ptCount val="4"/>
                <c:pt idx="0">
                  <c:v>1995</c:v>
                </c:pt>
                <c:pt idx="1">
                  <c:v>2006</c:v>
                </c:pt>
                <c:pt idx="2">
                  <c:v>2017</c:v>
                </c:pt>
                <c:pt idx="3">
                  <c:v>2021</c:v>
                </c:pt>
              </c:numCache>
            </c:numRef>
          </c:cat>
          <c:val>
            <c:numRef>
              <c:f>Sheet1!$B$2:$B$5</c:f>
              <c:numCache>
                <c:formatCode>0%</c:formatCode>
                <c:ptCount val="4"/>
                <c:pt idx="0">
                  <c:v>0.12000000000000002</c:v>
                </c:pt>
                <c:pt idx="1">
                  <c:v>9.0000000000000066E-2</c:v>
                </c:pt>
                <c:pt idx="2">
                  <c:v>8.0000000000000043E-2</c:v>
                </c:pt>
                <c:pt idx="3">
                  <c:v>6.0000000000000032E-2</c:v>
                </c:pt>
              </c:numCache>
            </c:numRef>
          </c:val>
          <c:smooth val="0"/>
          <c:extLst>
            <c:ext xmlns:c16="http://schemas.microsoft.com/office/drawing/2014/chart" uri="{C3380CC4-5D6E-409C-BE32-E72D297353CC}">
              <c16:uniqueId val="{00000000-C2D2-4F4C-A94A-3F0A309E477E}"/>
            </c:ext>
          </c:extLst>
        </c:ser>
        <c:dLbls>
          <c:showLegendKey val="0"/>
          <c:showVal val="1"/>
          <c:showCatName val="0"/>
          <c:showSerName val="0"/>
          <c:showPercent val="0"/>
          <c:showBubbleSize val="0"/>
        </c:dLbls>
        <c:smooth val="0"/>
        <c:axId val="126879232"/>
        <c:axId val="126877696"/>
      </c:lineChart>
      <c:valAx>
        <c:axId val="126877696"/>
        <c:scaling>
          <c:orientation val="minMax"/>
          <c:max val="1"/>
        </c:scaling>
        <c:delete val="0"/>
        <c:axPos val="l"/>
        <c:majorGridlines/>
        <c:numFmt formatCode="0%" sourceLinked="1"/>
        <c:majorTickMark val="out"/>
        <c:minorTickMark val="none"/>
        <c:tickLblPos val="nextTo"/>
        <c:crossAx val="126879232"/>
        <c:crosses val="autoZero"/>
        <c:crossBetween val="between"/>
      </c:valAx>
      <c:catAx>
        <c:axId val="126879232"/>
        <c:scaling>
          <c:orientation val="minMax"/>
        </c:scaling>
        <c:delete val="0"/>
        <c:axPos val="b"/>
        <c:numFmt formatCode="General" sourceLinked="1"/>
        <c:majorTickMark val="out"/>
        <c:minorTickMark val="none"/>
        <c:tickLblPos val="nextTo"/>
        <c:crossAx val="126877696"/>
        <c:crosses val="autoZero"/>
        <c:auto val="1"/>
        <c:lblAlgn val="ctr"/>
        <c:lblOffset val="100"/>
        <c:noMultiLvlLbl val="0"/>
      </c:catAx>
    </c:plotArea>
    <c:plotVisOnly val="1"/>
    <c:dispBlanksAs val="gap"/>
    <c:showDLblsOverMax val="0"/>
  </c:chart>
  <c:txPr>
    <a:bodyPr/>
    <a:lstStyle/>
    <a:p>
      <a:pPr>
        <a:defRPr sz="1800"/>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24748354890404"/>
          <c:y val="0"/>
          <c:w val="0.58500726832222727"/>
          <c:h val="0.88539915202907482"/>
        </c:manualLayout>
      </c:layout>
      <c:barChart>
        <c:barDir val="bar"/>
        <c:grouping val="clustered"/>
        <c:varyColors val="0"/>
        <c:ser>
          <c:idx val="0"/>
          <c:order val="0"/>
          <c:tx>
            <c:strRef>
              <c:f>Sheet1!$B$1</c:f>
              <c:strCache>
                <c:ptCount val="1"/>
                <c:pt idx="0">
                  <c:v>Column1</c:v>
                </c:pt>
              </c:strCache>
            </c:strRef>
          </c:tx>
          <c:invertIfNegative val="0"/>
          <c:dPt>
            <c:idx val="1"/>
            <c:invertIfNegative val="0"/>
            <c:bubble3D val="0"/>
            <c:spPr>
              <a:solidFill>
                <a:srgbClr val="FFFF00"/>
              </a:solidFill>
            </c:spPr>
            <c:extLst>
              <c:ext xmlns:c16="http://schemas.microsoft.com/office/drawing/2014/chart" uri="{C3380CC4-5D6E-409C-BE32-E72D297353CC}">
                <c16:uniqueId val="{00000000-DC81-4453-852F-EC906B657605}"/>
              </c:ext>
            </c:extLst>
          </c:dPt>
          <c:dLbls>
            <c:dLbl>
              <c:idx val="0"/>
              <c:layout>
                <c:manualLayout>
                  <c:x val="1.1574074074074073E-3"/>
                  <c:y val="5.1282051282050354E-3"/>
                </c:manualLayout>
              </c:layout>
              <c:tx>
                <c:rich>
                  <a:bodyPr/>
                  <a:lstStyle/>
                  <a:p>
                    <a:pPr>
                      <a:defRPr b="1"/>
                    </a:pPr>
                    <a:r>
                      <a:rPr lang="en-US" b="1"/>
                      <a:t>8</a:t>
                    </a:r>
                    <a:r>
                      <a:rPr lang="en-US"/>
                      <a:t>8%</a:t>
                    </a:r>
                  </a:p>
                </c:rich>
              </c:tx>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C81-4453-852F-EC906B657605}"/>
                </c:ext>
              </c:extLst>
            </c:dLbl>
            <c:dLbl>
              <c:idx val="1"/>
              <c:layout>
                <c:manualLayout>
                  <c:x val="2.1990740740740741E-2"/>
                  <c:y val="7.6923076923077014E-3"/>
                </c:manualLayout>
              </c:layout>
              <c:tx>
                <c:rich>
                  <a:bodyPr/>
                  <a:lstStyle/>
                  <a:p>
                    <a:pPr>
                      <a:defRPr b="1"/>
                    </a:pPr>
                    <a:r>
                      <a:rPr lang="en-US" b="1"/>
                      <a:t>6</a:t>
                    </a:r>
                    <a:r>
                      <a:rPr lang="en-US"/>
                      <a:t>%</a:t>
                    </a:r>
                  </a:p>
                </c:rich>
              </c:tx>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C81-4453-852F-EC906B657605}"/>
                </c:ext>
              </c:extLst>
            </c:dLbl>
            <c:dLbl>
              <c:idx val="2"/>
              <c:layout>
                <c:manualLayout>
                  <c:x val="4.5138888888888888E-2"/>
                  <c:y val="1.0256410256410263E-2"/>
                </c:manualLayout>
              </c:layout>
              <c:tx>
                <c:rich>
                  <a:bodyPr/>
                  <a:lstStyle/>
                  <a:p>
                    <a:r>
                      <a:rPr lang="en-US" b="1"/>
                      <a:t>2</a:t>
                    </a:r>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C81-4453-852F-EC906B657605}"/>
                </c:ext>
              </c:extLst>
            </c:dLbl>
            <c:dLbl>
              <c:idx val="3"/>
              <c:layout>
                <c:manualLayout>
                  <c:x val="5.0925925925925923E-2"/>
                  <c:y val="0"/>
                </c:manualLayout>
              </c:layout>
              <c:tx>
                <c:rich>
                  <a:bodyPr/>
                  <a:lstStyle/>
                  <a:p>
                    <a:r>
                      <a:rPr lang="en-US" b="1"/>
                      <a:t>1</a:t>
                    </a:r>
                    <a:r>
                      <a:rPr lang="en-US"/>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C81-4453-852F-EC906B657605}"/>
                </c:ext>
              </c:extLst>
            </c:dLbl>
            <c:dLbl>
              <c:idx val="4"/>
              <c:layout>
                <c:manualLayout>
                  <c:x val="5.128205128205128E-2"/>
                  <c:y val="-2.5641025641025728E-3"/>
                </c:manualLayout>
              </c:layout>
              <c:tx>
                <c:rich>
                  <a:bodyPr/>
                  <a:lstStyle/>
                  <a:p>
                    <a:r>
                      <a:rPr lang="en-US" b="1" dirty="0"/>
                      <a:t>1</a:t>
                    </a:r>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C81-4453-852F-EC906B657605}"/>
                </c:ext>
              </c:extLst>
            </c:dLbl>
            <c:dLbl>
              <c:idx val="5"/>
              <c:layout>
                <c:manualLayout>
                  <c:x val="5.128205128205128E-2"/>
                  <c:y val="0"/>
                </c:manualLayout>
              </c:layout>
              <c:tx>
                <c:rich>
                  <a:bodyPr/>
                  <a:lstStyle/>
                  <a:p>
                    <a:r>
                      <a:rPr lang="en-US" b="1" dirty="0"/>
                      <a:t>1</a:t>
                    </a:r>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C81-4453-852F-EC906B657605}"/>
                </c:ext>
              </c:extLst>
            </c:dLbl>
            <c:dLbl>
              <c:idx val="6"/>
              <c:layout>
                <c:manualLayout>
                  <c:x val="4.7435897435897413E-2"/>
                  <c:y val="2.5641025641025728E-3"/>
                </c:manualLayout>
              </c:layout>
              <c:tx>
                <c:rich>
                  <a:bodyPr/>
                  <a:lstStyle/>
                  <a:p>
                    <a:r>
                      <a:rPr lang="en-US" b="1"/>
                      <a:t>&lt;</a:t>
                    </a:r>
                    <a:r>
                      <a:rPr lang="en-US"/>
                      <a:t> ½ of 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C81-4453-852F-EC906B657605}"/>
                </c:ext>
              </c:extLst>
            </c:dLbl>
            <c:dLbl>
              <c:idx val="7"/>
              <c:layout>
                <c:manualLayout>
                  <c:x val="4.7435897435897413E-2"/>
                  <c:y val="5.1282051282051282E-3"/>
                </c:manualLayout>
              </c:layout>
              <c:tx>
                <c:rich>
                  <a:bodyPr/>
                  <a:lstStyle/>
                  <a:p>
                    <a:r>
                      <a:rPr lang="en-US" b="1"/>
                      <a:t>&lt;</a:t>
                    </a:r>
                    <a:r>
                      <a:rPr lang="en-US"/>
                      <a:t> ½ of 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C81-4453-852F-EC906B657605}"/>
                </c:ext>
              </c:extLst>
            </c:dLbl>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Syncretism</c:v>
                </c:pt>
                <c:pt idx="1">
                  <c:v>Biblical </c:v>
                </c:pt>
                <c:pt idx="2">
                  <c:v>Secular Humanism</c:v>
                </c:pt>
                <c:pt idx="3">
                  <c:v>Postmodernism</c:v>
                </c:pt>
                <c:pt idx="4">
                  <c:v>Moralistic Therapeutic Deism</c:v>
                </c:pt>
                <c:pt idx="5">
                  <c:v>Nihilism</c:v>
                </c:pt>
                <c:pt idx="6">
                  <c:v>Marxism</c:v>
                </c:pt>
                <c:pt idx="7">
                  <c:v>Eastern Mysticism</c:v>
                </c:pt>
              </c:strCache>
            </c:strRef>
          </c:cat>
          <c:val>
            <c:numRef>
              <c:f>Sheet1!$B$2:$B$9</c:f>
              <c:numCache>
                <c:formatCode>General</c:formatCode>
                <c:ptCount val="8"/>
                <c:pt idx="0">
                  <c:v>88</c:v>
                </c:pt>
                <c:pt idx="1">
                  <c:v>6</c:v>
                </c:pt>
                <c:pt idx="2">
                  <c:v>2</c:v>
                </c:pt>
                <c:pt idx="3">
                  <c:v>1</c:v>
                </c:pt>
                <c:pt idx="4">
                  <c:v>1</c:v>
                </c:pt>
                <c:pt idx="5">
                  <c:v>1</c:v>
                </c:pt>
                <c:pt idx="6">
                  <c:v>0.30000000000000032</c:v>
                </c:pt>
                <c:pt idx="7">
                  <c:v>0.30000000000000032</c:v>
                </c:pt>
              </c:numCache>
            </c:numRef>
          </c:val>
          <c:extLst>
            <c:ext xmlns:c16="http://schemas.microsoft.com/office/drawing/2014/chart" uri="{C3380CC4-5D6E-409C-BE32-E72D297353CC}">
              <c16:uniqueId val="{00000008-DC81-4453-852F-EC906B657605}"/>
            </c:ext>
          </c:extLst>
        </c:ser>
        <c:dLbls>
          <c:showLegendKey val="0"/>
          <c:showVal val="1"/>
          <c:showCatName val="0"/>
          <c:showSerName val="0"/>
          <c:showPercent val="0"/>
          <c:showBubbleSize val="0"/>
        </c:dLbls>
        <c:gapWidth val="150"/>
        <c:axId val="140331648"/>
        <c:axId val="140330112"/>
      </c:barChart>
      <c:valAx>
        <c:axId val="140330112"/>
        <c:scaling>
          <c:orientation val="minMax"/>
        </c:scaling>
        <c:delete val="0"/>
        <c:axPos val="b"/>
        <c:majorGridlines/>
        <c:numFmt formatCode="General" sourceLinked="1"/>
        <c:majorTickMark val="out"/>
        <c:minorTickMark val="none"/>
        <c:tickLblPos val="nextTo"/>
        <c:crossAx val="140331648"/>
        <c:crosses val="autoZero"/>
        <c:crossBetween val="between"/>
      </c:valAx>
      <c:catAx>
        <c:axId val="140331648"/>
        <c:scaling>
          <c:orientation val="minMax"/>
        </c:scaling>
        <c:delete val="0"/>
        <c:axPos val="l"/>
        <c:numFmt formatCode="General" sourceLinked="0"/>
        <c:majorTickMark val="out"/>
        <c:minorTickMark val="none"/>
        <c:tickLblPos val="nextTo"/>
        <c:txPr>
          <a:bodyPr/>
          <a:lstStyle/>
          <a:p>
            <a:pPr>
              <a:defRPr b="1"/>
            </a:pPr>
            <a:endParaRPr lang="en-US"/>
          </a:p>
        </c:txPr>
        <c:crossAx val="140330112"/>
        <c:crosses val="autoZero"/>
        <c:auto val="1"/>
        <c:lblAlgn val="ctr"/>
        <c:lblOffset val="100"/>
        <c:noMultiLvlLbl val="0"/>
      </c:catAx>
    </c:plotArea>
    <c:plotVisOnly val="1"/>
    <c:dispBlanksAs val="gap"/>
    <c:showDLblsOverMax val="0"/>
  </c:chart>
  <c:txPr>
    <a:bodyPr/>
    <a:lstStyle/>
    <a:p>
      <a:pPr>
        <a:defRPr sz="2400" baseline="0">
          <a:latin typeface="Century Gothic" pitchFamily="34" charset="0"/>
        </a:defRPr>
      </a:pPr>
      <a:endParaRPr lang="en-US"/>
    </a:p>
  </c:txPr>
</c:chartSpace>
</file>

<file path=ppt/diagrams/_rels/data3.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B9014D-4507-4195-A4D6-526900F690A1}"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9E93F1B8-5A37-421F-B140-AD25ACAD6B78}">
      <dgm:prSet phldrT="[Text]" custT="1"/>
      <dgm:spPr>
        <a:solidFill>
          <a:schemeClr val="tx1"/>
        </a:solidFill>
        <a:ln w="38100">
          <a:solidFill>
            <a:srgbClr val="FF0000"/>
          </a:solidFill>
        </a:ln>
      </dgm:spPr>
      <dgm:t>
        <a:bodyPr/>
        <a:lstStyle/>
        <a:p>
          <a:r>
            <a:rPr lang="en-US" sz="2800" b="1" u="sng" dirty="0">
              <a:solidFill>
                <a:schemeClr val="bg1"/>
              </a:solidFill>
              <a:latin typeface="Segoe Print" pitchFamily="2" charset="0"/>
            </a:rPr>
            <a:t>Ages 1-12</a:t>
          </a:r>
        </a:p>
      </dgm:t>
    </dgm:pt>
    <dgm:pt modelId="{F1B14153-9EFB-4D92-82D1-E52B373AEE1F}" type="parTrans" cxnId="{6E593A6C-03A3-43FF-8853-4FF1327E763E}">
      <dgm:prSet/>
      <dgm:spPr/>
      <dgm:t>
        <a:bodyPr/>
        <a:lstStyle/>
        <a:p>
          <a:endParaRPr lang="en-US"/>
        </a:p>
      </dgm:t>
    </dgm:pt>
    <dgm:pt modelId="{1577A009-8D15-49B9-B8BD-CB345D455D50}" type="sibTrans" cxnId="{6E593A6C-03A3-43FF-8853-4FF1327E763E}">
      <dgm:prSet/>
      <dgm:spPr/>
      <dgm:t>
        <a:bodyPr/>
        <a:lstStyle/>
        <a:p>
          <a:endParaRPr lang="en-US"/>
        </a:p>
      </dgm:t>
    </dgm:pt>
    <dgm:pt modelId="{80CC2A2E-9963-4691-B6DC-D6FE5E042A81}">
      <dgm:prSet phldrT="[Text]" custT="1"/>
      <dgm:spPr>
        <a:solidFill>
          <a:schemeClr val="tx1"/>
        </a:solidFill>
        <a:ln w="38100">
          <a:solidFill>
            <a:srgbClr val="FF0000"/>
          </a:solidFill>
        </a:ln>
      </dgm:spPr>
      <dgm:t>
        <a:bodyPr/>
        <a:lstStyle/>
        <a:p>
          <a:r>
            <a:rPr lang="en-US" sz="2000" b="1" dirty="0">
              <a:solidFill>
                <a:schemeClr val="bg1"/>
              </a:solidFill>
              <a:latin typeface="Segoe Print" pitchFamily="2" charset="0"/>
            </a:rPr>
            <a:t>Experimentation</a:t>
          </a:r>
        </a:p>
      </dgm:t>
    </dgm:pt>
    <dgm:pt modelId="{49AFB29E-7CE7-47F5-90BD-81BA674404DC}" type="parTrans" cxnId="{DB252DD0-D866-4F61-B0A3-80187D6DCC9B}">
      <dgm:prSet/>
      <dgm:spPr/>
      <dgm:t>
        <a:bodyPr/>
        <a:lstStyle/>
        <a:p>
          <a:endParaRPr lang="en-US"/>
        </a:p>
      </dgm:t>
    </dgm:pt>
    <dgm:pt modelId="{4574671D-663E-49EA-B7F2-3018D3475FF0}" type="sibTrans" cxnId="{DB252DD0-D866-4F61-B0A3-80187D6DCC9B}">
      <dgm:prSet/>
      <dgm:spPr/>
      <dgm:t>
        <a:bodyPr/>
        <a:lstStyle/>
        <a:p>
          <a:endParaRPr lang="en-US"/>
        </a:p>
      </dgm:t>
    </dgm:pt>
    <dgm:pt modelId="{A5053763-D061-4810-9CE9-B4AE3B1CCB37}">
      <dgm:prSet phldrT="[Text]" custT="1"/>
      <dgm:spPr>
        <a:solidFill>
          <a:schemeClr val="tx1"/>
        </a:solidFill>
        <a:ln w="38100">
          <a:solidFill>
            <a:srgbClr val="FF0000"/>
          </a:solidFill>
        </a:ln>
      </dgm:spPr>
      <dgm:t>
        <a:bodyPr/>
        <a:lstStyle/>
        <a:p>
          <a:r>
            <a:rPr lang="en-US" sz="2000" b="1" dirty="0">
              <a:solidFill>
                <a:schemeClr val="bg1"/>
              </a:solidFill>
              <a:latin typeface="Segoe Print" pitchFamily="2" charset="0"/>
            </a:rPr>
            <a:t>Development</a:t>
          </a:r>
        </a:p>
      </dgm:t>
    </dgm:pt>
    <dgm:pt modelId="{C0CD4DC6-F5DC-47E7-8C79-BD0E3D96800C}" type="parTrans" cxnId="{7079B4EB-23DB-4BC7-9A59-479ED016CDC5}">
      <dgm:prSet/>
      <dgm:spPr/>
      <dgm:t>
        <a:bodyPr/>
        <a:lstStyle/>
        <a:p>
          <a:endParaRPr lang="en-US"/>
        </a:p>
      </dgm:t>
    </dgm:pt>
    <dgm:pt modelId="{70643250-7CC7-4529-90AC-4B1E85532114}" type="sibTrans" cxnId="{7079B4EB-23DB-4BC7-9A59-479ED016CDC5}">
      <dgm:prSet/>
      <dgm:spPr/>
      <dgm:t>
        <a:bodyPr/>
        <a:lstStyle/>
        <a:p>
          <a:endParaRPr lang="en-US"/>
        </a:p>
      </dgm:t>
    </dgm:pt>
    <dgm:pt modelId="{BD69DF87-4C7A-443C-A492-3C2EC79A06A7}">
      <dgm:prSet phldrT="[Text]" custT="1"/>
      <dgm:spPr>
        <a:solidFill>
          <a:schemeClr val="tx1">
            <a:lumMod val="75000"/>
          </a:schemeClr>
        </a:solidFill>
        <a:ln w="38100">
          <a:solidFill>
            <a:srgbClr val="FF0000"/>
          </a:solidFill>
        </a:ln>
      </dgm:spPr>
      <dgm:t>
        <a:bodyPr/>
        <a:lstStyle/>
        <a:p>
          <a:r>
            <a:rPr lang="en-US" sz="2800" b="1" u="sng" dirty="0">
              <a:solidFill>
                <a:schemeClr val="bg1"/>
              </a:solidFill>
              <a:latin typeface="Segoe Print" pitchFamily="2" charset="0"/>
            </a:rPr>
            <a:t>Ages 13-24</a:t>
          </a:r>
        </a:p>
      </dgm:t>
    </dgm:pt>
    <dgm:pt modelId="{E7404428-D9F2-48AB-BF81-C7CD90855C4F}" type="parTrans" cxnId="{7673F6AC-E0CD-4A48-B83C-7328E513C48A}">
      <dgm:prSet/>
      <dgm:spPr/>
      <dgm:t>
        <a:bodyPr/>
        <a:lstStyle/>
        <a:p>
          <a:endParaRPr lang="en-US"/>
        </a:p>
      </dgm:t>
    </dgm:pt>
    <dgm:pt modelId="{E508086C-A28C-45F7-8E01-EC8751A1E5CE}" type="sibTrans" cxnId="{7673F6AC-E0CD-4A48-B83C-7328E513C48A}">
      <dgm:prSet/>
      <dgm:spPr/>
      <dgm:t>
        <a:bodyPr/>
        <a:lstStyle/>
        <a:p>
          <a:endParaRPr lang="en-US"/>
        </a:p>
      </dgm:t>
    </dgm:pt>
    <dgm:pt modelId="{42FE0814-D623-417C-8F86-C6388F03FF31}">
      <dgm:prSet phldrT="[Text]" custT="1"/>
      <dgm:spPr>
        <a:solidFill>
          <a:schemeClr val="tx1">
            <a:lumMod val="75000"/>
          </a:schemeClr>
        </a:solidFill>
        <a:ln w="38100">
          <a:solidFill>
            <a:srgbClr val="FF0000"/>
          </a:solidFill>
        </a:ln>
      </dgm:spPr>
      <dgm:t>
        <a:bodyPr/>
        <a:lstStyle/>
        <a:p>
          <a:r>
            <a:rPr lang="en-US" sz="2000" b="1" dirty="0">
              <a:solidFill>
                <a:schemeClr val="bg1"/>
              </a:solidFill>
              <a:latin typeface="Segoe Print" pitchFamily="2" charset="0"/>
            </a:rPr>
            <a:t>Refinement</a:t>
          </a:r>
        </a:p>
      </dgm:t>
    </dgm:pt>
    <dgm:pt modelId="{27346B68-EAA1-4DE7-B100-F56C5A37E024}" type="parTrans" cxnId="{8EE43AF7-FC25-4419-9698-A5B4A34BC97D}">
      <dgm:prSet/>
      <dgm:spPr/>
      <dgm:t>
        <a:bodyPr/>
        <a:lstStyle/>
        <a:p>
          <a:endParaRPr lang="en-US"/>
        </a:p>
      </dgm:t>
    </dgm:pt>
    <dgm:pt modelId="{4810E484-4D2B-48B5-81CD-76A35C3BA5F5}" type="sibTrans" cxnId="{8EE43AF7-FC25-4419-9698-A5B4A34BC97D}">
      <dgm:prSet/>
      <dgm:spPr/>
      <dgm:t>
        <a:bodyPr/>
        <a:lstStyle/>
        <a:p>
          <a:endParaRPr lang="en-US"/>
        </a:p>
      </dgm:t>
    </dgm:pt>
    <dgm:pt modelId="{C2590406-EB50-42BB-A867-453CD466D61C}">
      <dgm:prSet phldrT="[Text]" custT="1"/>
      <dgm:spPr>
        <a:solidFill>
          <a:schemeClr val="tx1">
            <a:lumMod val="75000"/>
          </a:schemeClr>
        </a:solidFill>
        <a:ln w="38100">
          <a:solidFill>
            <a:srgbClr val="FF0000"/>
          </a:solidFill>
        </a:ln>
      </dgm:spPr>
      <dgm:t>
        <a:bodyPr/>
        <a:lstStyle/>
        <a:p>
          <a:r>
            <a:rPr lang="en-US" sz="2000" b="1" dirty="0">
              <a:solidFill>
                <a:schemeClr val="bg1"/>
              </a:solidFill>
              <a:latin typeface="Segoe Print" pitchFamily="2" charset="0"/>
            </a:rPr>
            <a:t>Ownership</a:t>
          </a:r>
        </a:p>
      </dgm:t>
    </dgm:pt>
    <dgm:pt modelId="{13A1FF72-C606-4F58-9263-AD70BB29D8DF}" type="parTrans" cxnId="{662EC363-3297-4673-B9AE-1701BA6211B1}">
      <dgm:prSet/>
      <dgm:spPr/>
      <dgm:t>
        <a:bodyPr/>
        <a:lstStyle/>
        <a:p>
          <a:endParaRPr lang="en-US"/>
        </a:p>
      </dgm:t>
    </dgm:pt>
    <dgm:pt modelId="{29C62F3F-B9AA-4272-B514-112AC8A2CC1F}" type="sibTrans" cxnId="{662EC363-3297-4673-B9AE-1701BA6211B1}">
      <dgm:prSet/>
      <dgm:spPr/>
      <dgm:t>
        <a:bodyPr/>
        <a:lstStyle/>
        <a:p>
          <a:endParaRPr lang="en-US"/>
        </a:p>
      </dgm:t>
    </dgm:pt>
    <dgm:pt modelId="{414F7A8A-FE4E-4AF0-99A8-7F8AD86599CC}">
      <dgm:prSet phldrT="[Text]" custT="1"/>
      <dgm:spPr>
        <a:solidFill>
          <a:schemeClr val="bg2">
            <a:lumMod val="60000"/>
            <a:lumOff val="40000"/>
          </a:schemeClr>
        </a:solidFill>
        <a:ln w="38100">
          <a:solidFill>
            <a:srgbClr val="FF0000"/>
          </a:solidFill>
        </a:ln>
      </dgm:spPr>
      <dgm:t>
        <a:bodyPr/>
        <a:lstStyle/>
        <a:p>
          <a:r>
            <a:rPr lang="en-US" sz="2800" b="1" u="sng" dirty="0">
              <a:solidFill>
                <a:schemeClr val="bg1"/>
              </a:solidFill>
              <a:latin typeface="Segoe Print" pitchFamily="2" charset="0"/>
            </a:rPr>
            <a:t>Ages 25-59</a:t>
          </a:r>
        </a:p>
      </dgm:t>
    </dgm:pt>
    <dgm:pt modelId="{E4DF4102-25BF-4101-9B3B-4CDFB141865A}" type="parTrans" cxnId="{ACC45972-8613-46ED-A38C-9E42DDAC3D15}">
      <dgm:prSet/>
      <dgm:spPr/>
      <dgm:t>
        <a:bodyPr/>
        <a:lstStyle/>
        <a:p>
          <a:endParaRPr lang="en-US"/>
        </a:p>
      </dgm:t>
    </dgm:pt>
    <dgm:pt modelId="{27DD42B4-2C6F-4489-98A7-864C5ACF1574}" type="sibTrans" cxnId="{ACC45972-8613-46ED-A38C-9E42DDAC3D15}">
      <dgm:prSet/>
      <dgm:spPr/>
      <dgm:t>
        <a:bodyPr/>
        <a:lstStyle/>
        <a:p>
          <a:endParaRPr lang="en-US"/>
        </a:p>
      </dgm:t>
    </dgm:pt>
    <dgm:pt modelId="{A407FAFE-2ABA-4E70-892E-AAA04615D1FA}">
      <dgm:prSet phldrT="[Text]" custT="1"/>
      <dgm:spPr>
        <a:solidFill>
          <a:schemeClr val="bg2">
            <a:lumMod val="60000"/>
            <a:lumOff val="40000"/>
          </a:schemeClr>
        </a:solidFill>
        <a:ln w="38100">
          <a:solidFill>
            <a:srgbClr val="FF0000"/>
          </a:solidFill>
        </a:ln>
      </dgm:spPr>
      <dgm:t>
        <a:bodyPr/>
        <a:lstStyle/>
        <a:p>
          <a:r>
            <a:rPr lang="en-US" sz="2000" b="1" dirty="0">
              <a:solidFill>
                <a:schemeClr val="bg1"/>
              </a:solidFill>
              <a:latin typeface="Segoe Print" pitchFamily="2" charset="0"/>
            </a:rPr>
            <a:t>Consistency</a:t>
          </a:r>
        </a:p>
      </dgm:t>
    </dgm:pt>
    <dgm:pt modelId="{DD10C81F-C191-4EDD-A667-8867F89A860B}" type="parTrans" cxnId="{C44286DC-7C33-4A57-AB97-490741896884}">
      <dgm:prSet/>
      <dgm:spPr/>
      <dgm:t>
        <a:bodyPr/>
        <a:lstStyle/>
        <a:p>
          <a:endParaRPr lang="en-US"/>
        </a:p>
      </dgm:t>
    </dgm:pt>
    <dgm:pt modelId="{3BD4AF3C-96F9-4C9C-B3E7-C60EE18743F8}" type="sibTrans" cxnId="{C44286DC-7C33-4A57-AB97-490741896884}">
      <dgm:prSet/>
      <dgm:spPr/>
      <dgm:t>
        <a:bodyPr/>
        <a:lstStyle/>
        <a:p>
          <a:endParaRPr lang="en-US"/>
        </a:p>
      </dgm:t>
    </dgm:pt>
    <dgm:pt modelId="{7AF80CEA-8616-460C-AAA5-526D77030C9F}">
      <dgm:prSet phldrT="[Text]" custT="1"/>
      <dgm:spPr>
        <a:solidFill>
          <a:schemeClr val="bg2">
            <a:lumMod val="60000"/>
            <a:lumOff val="40000"/>
          </a:schemeClr>
        </a:solidFill>
        <a:ln w="38100">
          <a:solidFill>
            <a:srgbClr val="FF0000"/>
          </a:solidFill>
        </a:ln>
      </dgm:spPr>
      <dgm:t>
        <a:bodyPr/>
        <a:lstStyle/>
        <a:p>
          <a:r>
            <a:rPr lang="en-US" sz="2000" b="1" dirty="0">
              <a:solidFill>
                <a:schemeClr val="bg1"/>
              </a:solidFill>
              <a:latin typeface="Segoe Print" pitchFamily="2" charset="0"/>
            </a:rPr>
            <a:t>Transmission</a:t>
          </a:r>
        </a:p>
      </dgm:t>
    </dgm:pt>
    <dgm:pt modelId="{E007AB2C-F742-4189-A527-C0B98F29DE39}" type="parTrans" cxnId="{3E36C0C1-57E8-4798-994C-5CDB6DEECD92}">
      <dgm:prSet/>
      <dgm:spPr/>
      <dgm:t>
        <a:bodyPr/>
        <a:lstStyle/>
        <a:p>
          <a:endParaRPr lang="en-US"/>
        </a:p>
      </dgm:t>
    </dgm:pt>
    <dgm:pt modelId="{4DA80903-FBCC-4FBE-A954-7D3E5CD6BF2F}" type="sibTrans" cxnId="{3E36C0C1-57E8-4798-994C-5CDB6DEECD92}">
      <dgm:prSet/>
      <dgm:spPr/>
      <dgm:t>
        <a:bodyPr/>
        <a:lstStyle/>
        <a:p>
          <a:endParaRPr lang="en-US"/>
        </a:p>
      </dgm:t>
    </dgm:pt>
    <dgm:pt modelId="{B132C585-71CD-433D-AAE9-3008931D9C5A}">
      <dgm:prSet custT="1"/>
      <dgm:spPr>
        <a:solidFill>
          <a:schemeClr val="bg2">
            <a:lumMod val="75000"/>
          </a:schemeClr>
        </a:solidFill>
        <a:ln w="38100">
          <a:solidFill>
            <a:srgbClr val="FF0000"/>
          </a:solidFill>
        </a:ln>
      </dgm:spPr>
      <dgm:t>
        <a:bodyPr anchor="t"/>
        <a:lstStyle/>
        <a:p>
          <a:pPr algn="l"/>
          <a:r>
            <a:rPr lang="en-US" sz="2800" u="sng" dirty="0">
              <a:latin typeface="Segoe Print" pitchFamily="2" charset="0"/>
            </a:rPr>
            <a:t>Ages 60+</a:t>
          </a:r>
        </a:p>
        <a:p>
          <a:pPr algn="l"/>
          <a:r>
            <a:rPr lang="en-US" sz="2000" b="1" dirty="0">
              <a:latin typeface="MS Mincho"/>
              <a:ea typeface="MS Mincho"/>
            </a:rPr>
            <a:t>•</a:t>
          </a:r>
          <a:r>
            <a:rPr lang="en-US" sz="2000" b="1" dirty="0">
              <a:latin typeface="Segoe Print" pitchFamily="2" charset="0"/>
            </a:rPr>
            <a:t>Reflection</a:t>
          </a:r>
        </a:p>
        <a:p>
          <a:pPr algn="l"/>
          <a:r>
            <a:rPr lang="en-US" sz="2000" b="1" dirty="0">
              <a:latin typeface="MS Mincho"/>
              <a:ea typeface="MS Mincho"/>
            </a:rPr>
            <a:t>•</a:t>
          </a:r>
          <a:r>
            <a:rPr lang="en-US" sz="2000" b="1" dirty="0">
              <a:latin typeface="Segoe Print" pitchFamily="2" charset="0"/>
            </a:rPr>
            <a:t>Reconsideration</a:t>
          </a:r>
        </a:p>
        <a:p>
          <a:pPr algn="l"/>
          <a:r>
            <a:rPr lang="en-US" sz="2000" b="1" dirty="0">
              <a:latin typeface="Segoe Print" pitchFamily="2" charset="0"/>
              <a:ea typeface="MS Mincho"/>
            </a:rPr>
            <a:t>• Nurture</a:t>
          </a:r>
          <a:endParaRPr lang="en-US" sz="2000" b="1" dirty="0">
            <a:latin typeface="Segoe Print" pitchFamily="2" charset="0"/>
          </a:endParaRPr>
        </a:p>
      </dgm:t>
    </dgm:pt>
    <dgm:pt modelId="{993186D1-D902-4F8A-86D6-D7DEEC9CF009}" type="parTrans" cxnId="{DF67AE69-0D18-4092-A948-24FAC3C239F8}">
      <dgm:prSet/>
      <dgm:spPr/>
      <dgm:t>
        <a:bodyPr/>
        <a:lstStyle/>
        <a:p>
          <a:endParaRPr lang="en-US"/>
        </a:p>
      </dgm:t>
    </dgm:pt>
    <dgm:pt modelId="{55FBE91A-7379-4F53-86FF-6B4952D40826}" type="sibTrans" cxnId="{DF67AE69-0D18-4092-A948-24FAC3C239F8}">
      <dgm:prSet/>
      <dgm:spPr/>
      <dgm:t>
        <a:bodyPr/>
        <a:lstStyle/>
        <a:p>
          <a:endParaRPr lang="en-US"/>
        </a:p>
      </dgm:t>
    </dgm:pt>
    <dgm:pt modelId="{DE74097A-A269-4B12-AE8C-ACAB344F0EFC}">
      <dgm:prSet phldrT="[Text]" custT="1"/>
      <dgm:spPr>
        <a:solidFill>
          <a:schemeClr val="tx1"/>
        </a:solidFill>
        <a:ln w="38100">
          <a:solidFill>
            <a:srgbClr val="FF0000"/>
          </a:solidFill>
        </a:ln>
      </dgm:spPr>
      <dgm:t>
        <a:bodyPr/>
        <a:lstStyle/>
        <a:p>
          <a:r>
            <a:rPr lang="en-US" sz="2000" b="1" dirty="0">
              <a:solidFill>
                <a:schemeClr val="bg1"/>
              </a:solidFill>
              <a:latin typeface="Segoe Print" pitchFamily="2" charset="0"/>
            </a:rPr>
            <a:t>Filtering</a:t>
          </a:r>
        </a:p>
      </dgm:t>
    </dgm:pt>
    <dgm:pt modelId="{25AFBCEA-43D0-4446-97EF-D3144018B443}" type="parTrans" cxnId="{2A928D38-2851-4B6A-8E91-C5E921B4D908}">
      <dgm:prSet/>
      <dgm:spPr/>
      <dgm:t>
        <a:bodyPr/>
        <a:lstStyle/>
        <a:p>
          <a:endParaRPr lang="en-US"/>
        </a:p>
      </dgm:t>
    </dgm:pt>
    <dgm:pt modelId="{7FD922C6-04B9-4F71-812A-94BB46A847E4}" type="sibTrans" cxnId="{2A928D38-2851-4B6A-8E91-C5E921B4D908}">
      <dgm:prSet/>
      <dgm:spPr/>
      <dgm:t>
        <a:bodyPr/>
        <a:lstStyle/>
        <a:p>
          <a:endParaRPr lang="en-US"/>
        </a:p>
      </dgm:t>
    </dgm:pt>
    <dgm:pt modelId="{C37EA9A8-964D-495B-ABE4-6F35A4B6774D}">
      <dgm:prSet phldrT="[Text]" custT="1"/>
      <dgm:spPr>
        <a:solidFill>
          <a:schemeClr val="tx1">
            <a:lumMod val="75000"/>
          </a:schemeClr>
        </a:solidFill>
        <a:ln w="38100">
          <a:solidFill>
            <a:srgbClr val="FF0000"/>
          </a:solidFill>
        </a:ln>
      </dgm:spPr>
      <dgm:t>
        <a:bodyPr/>
        <a:lstStyle/>
        <a:p>
          <a:r>
            <a:rPr lang="en-US" sz="2000" b="1" dirty="0">
              <a:solidFill>
                <a:schemeClr val="bg1"/>
              </a:solidFill>
              <a:latin typeface="Segoe Print" pitchFamily="2" charset="0"/>
            </a:rPr>
            <a:t>Testing</a:t>
          </a:r>
        </a:p>
      </dgm:t>
    </dgm:pt>
    <dgm:pt modelId="{89113C58-E6E5-4004-B419-990C90C40C7F}" type="parTrans" cxnId="{7F928DE4-0DE7-4B9A-A19F-EAAC3F0824E4}">
      <dgm:prSet/>
      <dgm:spPr/>
      <dgm:t>
        <a:bodyPr/>
        <a:lstStyle/>
        <a:p>
          <a:endParaRPr lang="en-US"/>
        </a:p>
      </dgm:t>
    </dgm:pt>
    <dgm:pt modelId="{A671F48B-5C48-4A32-B2CB-2190D139BB4C}" type="sibTrans" cxnId="{7F928DE4-0DE7-4B9A-A19F-EAAC3F0824E4}">
      <dgm:prSet/>
      <dgm:spPr/>
      <dgm:t>
        <a:bodyPr/>
        <a:lstStyle/>
        <a:p>
          <a:endParaRPr lang="en-US"/>
        </a:p>
      </dgm:t>
    </dgm:pt>
    <dgm:pt modelId="{712F801E-B103-4719-B179-A9E02DAE9DCC}">
      <dgm:prSet phldrT="[Text]" custT="1"/>
      <dgm:spPr>
        <a:solidFill>
          <a:schemeClr val="bg2">
            <a:lumMod val="60000"/>
            <a:lumOff val="40000"/>
          </a:schemeClr>
        </a:solidFill>
        <a:ln w="38100">
          <a:solidFill>
            <a:srgbClr val="FF0000"/>
          </a:solidFill>
        </a:ln>
      </dgm:spPr>
      <dgm:t>
        <a:bodyPr/>
        <a:lstStyle/>
        <a:p>
          <a:r>
            <a:rPr lang="en-US" sz="2000" b="1" dirty="0">
              <a:solidFill>
                <a:schemeClr val="bg1"/>
              </a:solidFill>
              <a:latin typeface="Segoe Print" pitchFamily="2" charset="0"/>
            </a:rPr>
            <a:t>Application</a:t>
          </a:r>
        </a:p>
      </dgm:t>
    </dgm:pt>
    <dgm:pt modelId="{14A6A8B7-E017-47B2-A682-2220F8120176}" type="parTrans" cxnId="{D71F30A4-10A3-487B-9176-A72B4EEC22DB}">
      <dgm:prSet/>
      <dgm:spPr/>
      <dgm:t>
        <a:bodyPr/>
        <a:lstStyle/>
        <a:p>
          <a:endParaRPr lang="en-US"/>
        </a:p>
      </dgm:t>
    </dgm:pt>
    <dgm:pt modelId="{CDAA56A7-E7B7-4258-8F84-062364D2C6D1}" type="sibTrans" cxnId="{D71F30A4-10A3-487B-9176-A72B4EEC22DB}">
      <dgm:prSet/>
      <dgm:spPr/>
      <dgm:t>
        <a:bodyPr/>
        <a:lstStyle/>
        <a:p>
          <a:endParaRPr lang="en-US"/>
        </a:p>
      </dgm:t>
    </dgm:pt>
    <dgm:pt modelId="{C63AE479-986D-4482-BCE6-0104D8B40898}" type="pres">
      <dgm:prSet presAssocID="{3CB9014D-4507-4195-A4D6-526900F690A1}" presName="Name0" presStyleCnt="0">
        <dgm:presLayoutVars>
          <dgm:dir/>
          <dgm:resizeHandles val="exact"/>
        </dgm:presLayoutVars>
      </dgm:prSet>
      <dgm:spPr/>
    </dgm:pt>
    <dgm:pt modelId="{C19D40CE-EDC7-4A42-AB38-2189E25F1A83}" type="pres">
      <dgm:prSet presAssocID="{9E93F1B8-5A37-421F-B140-AD25ACAD6B78}" presName="node" presStyleLbl="node1" presStyleIdx="0" presStyleCnt="4" custScaleX="112794">
        <dgm:presLayoutVars>
          <dgm:bulletEnabled val="1"/>
        </dgm:presLayoutVars>
      </dgm:prSet>
      <dgm:spPr/>
    </dgm:pt>
    <dgm:pt modelId="{65BB71F6-25BF-48F5-B848-6597FFDE3D41}" type="pres">
      <dgm:prSet presAssocID="{1577A009-8D15-49B9-B8BD-CB345D455D50}" presName="sibTrans" presStyleCnt="0"/>
      <dgm:spPr/>
    </dgm:pt>
    <dgm:pt modelId="{880FEB4D-F52E-4C24-93DD-1EDC13071A31}" type="pres">
      <dgm:prSet presAssocID="{BD69DF87-4C7A-443C-A492-3C2EC79A06A7}" presName="node" presStyleLbl="node1" presStyleIdx="1" presStyleCnt="4" custScaleX="112392">
        <dgm:presLayoutVars>
          <dgm:bulletEnabled val="1"/>
        </dgm:presLayoutVars>
      </dgm:prSet>
      <dgm:spPr/>
    </dgm:pt>
    <dgm:pt modelId="{6F0AE6E2-1782-40E9-918F-549EDA1A0451}" type="pres">
      <dgm:prSet presAssocID="{E508086C-A28C-45F7-8E01-EC8751A1E5CE}" presName="sibTrans" presStyleCnt="0"/>
      <dgm:spPr/>
    </dgm:pt>
    <dgm:pt modelId="{3A28EA09-6C9A-4AD2-8566-C927D512EC78}" type="pres">
      <dgm:prSet presAssocID="{414F7A8A-FE4E-4AF0-99A8-7F8AD86599CC}" presName="node" presStyleLbl="node1" presStyleIdx="2" presStyleCnt="4" custScaleX="105295">
        <dgm:presLayoutVars>
          <dgm:bulletEnabled val="1"/>
        </dgm:presLayoutVars>
      </dgm:prSet>
      <dgm:spPr/>
    </dgm:pt>
    <dgm:pt modelId="{7267DA51-7544-4462-B4F3-FEBCE9F66237}" type="pres">
      <dgm:prSet presAssocID="{27DD42B4-2C6F-4489-98A7-864C5ACF1574}" presName="sibTrans" presStyleCnt="0"/>
      <dgm:spPr/>
    </dgm:pt>
    <dgm:pt modelId="{7B7D7EF3-FED2-4D6D-BC80-DA599AB5B415}" type="pres">
      <dgm:prSet presAssocID="{B132C585-71CD-433D-AAE9-3008931D9C5A}" presName="node" presStyleLbl="node1" presStyleIdx="3" presStyleCnt="4" custScaleX="103542" custLinFactNeighborX="25566" custLinFactNeighborY="5357">
        <dgm:presLayoutVars>
          <dgm:bulletEnabled val="1"/>
        </dgm:presLayoutVars>
      </dgm:prSet>
      <dgm:spPr/>
    </dgm:pt>
  </dgm:ptLst>
  <dgm:cxnLst>
    <dgm:cxn modelId="{196D030B-0C0C-458D-B1B2-ED3ACC9CB88C}" type="presOf" srcId="{A5053763-D061-4810-9CE9-B4AE3B1CCB37}" destId="{C19D40CE-EDC7-4A42-AB38-2189E25F1A83}" srcOrd="0" destOrd="3" presId="urn:microsoft.com/office/officeart/2005/8/layout/hList6"/>
    <dgm:cxn modelId="{BB19C916-1B4E-41DE-BCE6-E7F7E493C55C}" type="presOf" srcId="{80CC2A2E-9963-4691-B6DC-D6FE5E042A81}" destId="{C19D40CE-EDC7-4A42-AB38-2189E25F1A83}" srcOrd="0" destOrd="2" presId="urn:microsoft.com/office/officeart/2005/8/layout/hList6"/>
    <dgm:cxn modelId="{52679A30-A205-48B7-B2DE-0C923CA237FC}" type="presOf" srcId="{3CB9014D-4507-4195-A4D6-526900F690A1}" destId="{C63AE479-986D-4482-BCE6-0104D8B40898}" srcOrd="0" destOrd="0" presId="urn:microsoft.com/office/officeart/2005/8/layout/hList6"/>
    <dgm:cxn modelId="{866AEA32-71A9-4927-A1D9-11BEEC7FC41E}" type="presOf" srcId="{B132C585-71CD-433D-AAE9-3008931D9C5A}" destId="{7B7D7EF3-FED2-4D6D-BC80-DA599AB5B415}" srcOrd="0" destOrd="0" presId="urn:microsoft.com/office/officeart/2005/8/layout/hList6"/>
    <dgm:cxn modelId="{0E276636-C8F6-4DAF-A20D-DC6AAFA8C46B}" type="presOf" srcId="{C2590406-EB50-42BB-A867-453CD466D61C}" destId="{880FEB4D-F52E-4C24-93DD-1EDC13071A31}" srcOrd="0" destOrd="3" presId="urn:microsoft.com/office/officeart/2005/8/layout/hList6"/>
    <dgm:cxn modelId="{2A928D38-2851-4B6A-8E91-C5E921B4D908}" srcId="{9E93F1B8-5A37-421F-B140-AD25ACAD6B78}" destId="{DE74097A-A269-4B12-AE8C-ACAB344F0EFC}" srcOrd="0" destOrd="0" parTransId="{25AFBCEA-43D0-4446-97EF-D3144018B443}" sibTransId="{7FD922C6-04B9-4F71-812A-94BB46A847E4}"/>
    <dgm:cxn modelId="{CDCDA438-1F60-4098-B4A8-354FAA15DE17}" type="presOf" srcId="{414F7A8A-FE4E-4AF0-99A8-7F8AD86599CC}" destId="{3A28EA09-6C9A-4AD2-8566-C927D512EC78}" srcOrd="0" destOrd="0" presId="urn:microsoft.com/office/officeart/2005/8/layout/hList6"/>
    <dgm:cxn modelId="{662EC363-3297-4673-B9AE-1701BA6211B1}" srcId="{BD69DF87-4C7A-443C-A492-3C2EC79A06A7}" destId="{C2590406-EB50-42BB-A867-453CD466D61C}" srcOrd="2" destOrd="0" parTransId="{13A1FF72-C606-4F58-9263-AD70BB29D8DF}" sibTransId="{29C62F3F-B9AA-4272-B514-112AC8A2CC1F}"/>
    <dgm:cxn modelId="{DF67AE69-0D18-4092-A948-24FAC3C239F8}" srcId="{3CB9014D-4507-4195-A4D6-526900F690A1}" destId="{B132C585-71CD-433D-AAE9-3008931D9C5A}" srcOrd="3" destOrd="0" parTransId="{993186D1-D902-4F8A-86D6-D7DEEC9CF009}" sibTransId="{55FBE91A-7379-4F53-86FF-6B4952D40826}"/>
    <dgm:cxn modelId="{6E593A6C-03A3-43FF-8853-4FF1327E763E}" srcId="{3CB9014D-4507-4195-A4D6-526900F690A1}" destId="{9E93F1B8-5A37-421F-B140-AD25ACAD6B78}" srcOrd="0" destOrd="0" parTransId="{F1B14153-9EFB-4D92-82D1-E52B373AEE1F}" sibTransId="{1577A009-8D15-49B9-B8BD-CB345D455D50}"/>
    <dgm:cxn modelId="{ACC45972-8613-46ED-A38C-9E42DDAC3D15}" srcId="{3CB9014D-4507-4195-A4D6-526900F690A1}" destId="{414F7A8A-FE4E-4AF0-99A8-7F8AD86599CC}" srcOrd="2" destOrd="0" parTransId="{E4DF4102-25BF-4101-9B3B-4CDFB141865A}" sibTransId="{27DD42B4-2C6F-4489-98A7-864C5ACF1574}"/>
    <dgm:cxn modelId="{C6DD597C-8DD3-41DC-B4AA-49F0FCE9F1AC}" type="presOf" srcId="{BD69DF87-4C7A-443C-A492-3C2EC79A06A7}" destId="{880FEB4D-F52E-4C24-93DD-1EDC13071A31}" srcOrd="0" destOrd="0" presId="urn:microsoft.com/office/officeart/2005/8/layout/hList6"/>
    <dgm:cxn modelId="{1054C09D-5E5C-4EC7-910A-DB25D89CE412}" type="presOf" srcId="{DE74097A-A269-4B12-AE8C-ACAB344F0EFC}" destId="{C19D40CE-EDC7-4A42-AB38-2189E25F1A83}" srcOrd="0" destOrd="1" presId="urn:microsoft.com/office/officeart/2005/8/layout/hList6"/>
    <dgm:cxn modelId="{D71F30A4-10A3-487B-9176-A72B4EEC22DB}" srcId="{414F7A8A-FE4E-4AF0-99A8-7F8AD86599CC}" destId="{712F801E-B103-4719-B179-A9E02DAE9DCC}" srcOrd="0" destOrd="0" parTransId="{14A6A8B7-E017-47B2-A682-2220F8120176}" sibTransId="{CDAA56A7-E7B7-4258-8F84-062364D2C6D1}"/>
    <dgm:cxn modelId="{52511BA6-D439-4A7C-94AC-958FC8A4149F}" type="presOf" srcId="{42FE0814-D623-417C-8F86-C6388F03FF31}" destId="{880FEB4D-F52E-4C24-93DD-1EDC13071A31}" srcOrd="0" destOrd="2" presId="urn:microsoft.com/office/officeart/2005/8/layout/hList6"/>
    <dgm:cxn modelId="{7673F6AC-E0CD-4A48-B83C-7328E513C48A}" srcId="{3CB9014D-4507-4195-A4D6-526900F690A1}" destId="{BD69DF87-4C7A-443C-A492-3C2EC79A06A7}" srcOrd="1" destOrd="0" parTransId="{E7404428-D9F2-48AB-BF81-C7CD90855C4F}" sibTransId="{E508086C-A28C-45F7-8E01-EC8751A1E5CE}"/>
    <dgm:cxn modelId="{00E48FC0-7C7C-4065-B061-6B267C139E96}" type="presOf" srcId="{712F801E-B103-4719-B179-A9E02DAE9DCC}" destId="{3A28EA09-6C9A-4AD2-8566-C927D512EC78}" srcOrd="0" destOrd="1" presId="urn:microsoft.com/office/officeart/2005/8/layout/hList6"/>
    <dgm:cxn modelId="{3E36C0C1-57E8-4798-994C-5CDB6DEECD92}" srcId="{414F7A8A-FE4E-4AF0-99A8-7F8AD86599CC}" destId="{7AF80CEA-8616-460C-AAA5-526D77030C9F}" srcOrd="2" destOrd="0" parTransId="{E007AB2C-F742-4189-A527-C0B98F29DE39}" sibTransId="{4DA80903-FBCC-4FBE-A954-7D3E5CD6BF2F}"/>
    <dgm:cxn modelId="{65671FC3-1B91-4885-BAAE-D310FBF71549}" type="presOf" srcId="{A407FAFE-2ABA-4E70-892E-AAA04615D1FA}" destId="{3A28EA09-6C9A-4AD2-8566-C927D512EC78}" srcOrd="0" destOrd="2" presId="urn:microsoft.com/office/officeart/2005/8/layout/hList6"/>
    <dgm:cxn modelId="{DDE7DAC5-07D0-496B-B991-B855C14BB887}" type="presOf" srcId="{7AF80CEA-8616-460C-AAA5-526D77030C9F}" destId="{3A28EA09-6C9A-4AD2-8566-C927D512EC78}" srcOrd="0" destOrd="3" presId="urn:microsoft.com/office/officeart/2005/8/layout/hList6"/>
    <dgm:cxn modelId="{B31299CE-A237-4049-AEE8-12DAAFAF5125}" type="presOf" srcId="{C37EA9A8-964D-495B-ABE4-6F35A4B6774D}" destId="{880FEB4D-F52E-4C24-93DD-1EDC13071A31}" srcOrd="0" destOrd="1" presId="urn:microsoft.com/office/officeart/2005/8/layout/hList6"/>
    <dgm:cxn modelId="{DB252DD0-D866-4F61-B0A3-80187D6DCC9B}" srcId="{9E93F1B8-5A37-421F-B140-AD25ACAD6B78}" destId="{80CC2A2E-9963-4691-B6DC-D6FE5E042A81}" srcOrd="1" destOrd="0" parTransId="{49AFB29E-7CE7-47F5-90BD-81BA674404DC}" sibTransId="{4574671D-663E-49EA-B7F2-3018D3475FF0}"/>
    <dgm:cxn modelId="{C44286DC-7C33-4A57-AB97-490741896884}" srcId="{414F7A8A-FE4E-4AF0-99A8-7F8AD86599CC}" destId="{A407FAFE-2ABA-4E70-892E-AAA04615D1FA}" srcOrd="1" destOrd="0" parTransId="{DD10C81F-C191-4EDD-A667-8867F89A860B}" sibTransId="{3BD4AF3C-96F9-4C9C-B3E7-C60EE18743F8}"/>
    <dgm:cxn modelId="{C42F16E2-2FCB-418C-98C5-4E75564A06E5}" type="presOf" srcId="{9E93F1B8-5A37-421F-B140-AD25ACAD6B78}" destId="{C19D40CE-EDC7-4A42-AB38-2189E25F1A83}" srcOrd="0" destOrd="0" presId="urn:microsoft.com/office/officeart/2005/8/layout/hList6"/>
    <dgm:cxn modelId="{7F928DE4-0DE7-4B9A-A19F-EAAC3F0824E4}" srcId="{BD69DF87-4C7A-443C-A492-3C2EC79A06A7}" destId="{C37EA9A8-964D-495B-ABE4-6F35A4B6774D}" srcOrd="0" destOrd="0" parTransId="{89113C58-E6E5-4004-B419-990C90C40C7F}" sibTransId="{A671F48B-5C48-4A32-B2CB-2190D139BB4C}"/>
    <dgm:cxn modelId="{7079B4EB-23DB-4BC7-9A59-479ED016CDC5}" srcId="{9E93F1B8-5A37-421F-B140-AD25ACAD6B78}" destId="{A5053763-D061-4810-9CE9-B4AE3B1CCB37}" srcOrd="2" destOrd="0" parTransId="{C0CD4DC6-F5DC-47E7-8C79-BD0E3D96800C}" sibTransId="{70643250-7CC7-4529-90AC-4B1E85532114}"/>
    <dgm:cxn modelId="{8EE43AF7-FC25-4419-9698-A5B4A34BC97D}" srcId="{BD69DF87-4C7A-443C-A492-3C2EC79A06A7}" destId="{42FE0814-D623-417C-8F86-C6388F03FF31}" srcOrd="1" destOrd="0" parTransId="{27346B68-EAA1-4DE7-B100-F56C5A37E024}" sibTransId="{4810E484-4D2B-48B5-81CD-76A35C3BA5F5}"/>
    <dgm:cxn modelId="{2B3D5426-0ABA-4E27-9E0C-3F97AA1A7DFB}" type="presParOf" srcId="{C63AE479-986D-4482-BCE6-0104D8B40898}" destId="{C19D40CE-EDC7-4A42-AB38-2189E25F1A83}" srcOrd="0" destOrd="0" presId="urn:microsoft.com/office/officeart/2005/8/layout/hList6"/>
    <dgm:cxn modelId="{7EBFC3B2-7E97-4889-B0AA-03CA95818633}" type="presParOf" srcId="{C63AE479-986D-4482-BCE6-0104D8B40898}" destId="{65BB71F6-25BF-48F5-B848-6597FFDE3D41}" srcOrd="1" destOrd="0" presId="urn:microsoft.com/office/officeart/2005/8/layout/hList6"/>
    <dgm:cxn modelId="{10F1CBAB-E968-4DDF-B4D9-86683D9C9E3F}" type="presParOf" srcId="{C63AE479-986D-4482-BCE6-0104D8B40898}" destId="{880FEB4D-F52E-4C24-93DD-1EDC13071A31}" srcOrd="2" destOrd="0" presId="urn:microsoft.com/office/officeart/2005/8/layout/hList6"/>
    <dgm:cxn modelId="{EDA78E4C-F7F7-4A0C-81CF-44228D6EB918}" type="presParOf" srcId="{C63AE479-986D-4482-BCE6-0104D8B40898}" destId="{6F0AE6E2-1782-40E9-918F-549EDA1A0451}" srcOrd="3" destOrd="0" presId="urn:microsoft.com/office/officeart/2005/8/layout/hList6"/>
    <dgm:cxn modelId="{C9AC2CF4-C8ED-470C-8406-5388DA582FB8}" type="presParOf" srcId="{C63AE479-986D-4482-BCE6-0104D8B40898}" destId="{3A28EA09-6C9A-4AD2-8566-C927D512EC78}" srcOrd="4" destOrd="0" presId="urn:microsoft.com/office/officeart/2005/8/layout/hList6"/>
    <dgm:cxn modelId="{59A7A03E-FD32-4531-A8C5-FA022F9CA398}" type="presParOf" srcId="{C63AE479-986D-4482-BCE6-0104D8B40898}" destId="{7267DA51-7544-4462-B4F3-FEBCE9F66237}" srcOrd="5" destOrd="0" presId="urn:microsoft.com/office/officeart/2005/8/layout/hList6"/>
    <dgm:cxn modelId="{3E9DEF37-05C8-4AF8-85A8-9B04DC1765EF}" type="presParOf" srcId="{C63AE479-986D-4482-BCE6-0104D8B40898}" destId="{7B7D7EF3-FED2-4D6D-BC80-DA599AB5B415}"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25DA1D-34B4-4D20-93AF-DCE57370531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4EE5931A-8927-47B5-85E5-E5992A12BDD1}">
      <dgm:prSet phldrT="[Text]" custT="1"/>
      <dgm:spPr>
        <a:solidFill>
          <a:schemeClr val="accent5">
            <a:lumMod val="75000"/>
          </a:schemeClr>
        </a:solidFill>
      </dgm:spPr>
      <dgm:t>
        <a:bodyPr/>
        <a:lstStyle/>
        <a:p>
          <a:pPr>
            <a:lnSpc>
              <a:spcPct val="100000"/>
            </a:lnSpc>
            <a:spcAft>
              <a:spcPts val="0"/>
            </a:spcAft>
          </a:pPr>
          <a:r>
            <a:rPr lang="en-US" sz="2600" b="1" dirty="0">
              <a:solidFill>
                <a:srgbClr val="FFFF00"/>
              </a:solidFill>
              <a:effectLst>
                <a:outerShdw blurRad="38100" dist="38100" dir="2700000" algn="tl">
                  <a:srgbClr val="000000">
                    <a:alpha val="43137"/>
                  </a:srgbClr>
                </a:outerShdw>
              </a:effectLst>
              <a:latin typeface="+mn-lt"/>
            </a:rPr>
            <a:t>Your</a:t>
          </a:r>
        </a:p>
        <a:p>
          <a:pPr>
            <a:lnSpc>
              <a:spcPct val="100000"/>
            </a:lnSpc>
            <a:spcAft>
              <a:spcPts val="0"/>
            </a:spcAft>
          </a:pPr>
          <a:r>
            <a:rPr lang="en-US" sz="2600" b="1" dirty="0">
              <a:solidFill>
                <a:srgbClr val="FFFF00"/>
              </a:solidFill>
              <a:effectLst>
                <a:outerShdw blurRad="38100" dist="38100" dir="2700000" algn="tl">
                  <a:srgbClr val="000000">
                    <a:alpha val="43137"/>
                  </a:srgbClr>
                </a:outerShdw>
              </a:effectLst>
              <a:latin typeface="+mn-lt"/>
            </a:rPr>
            <a:t>Worldview</a:t>
          </a:r>
        </a:p>
      </dgm:t>
    </dgm:pt>
    <dgm:pt modelId="{BC2F8ABC-6523-46F1-8FAA-13EF4B7B27C8}" type="parTrans" cxnId="{605408C6-E641-44CA-A8D6-C29561BA45D0}">
      <dgm:prSet/>
      <dgm:spPr/>
      <dgm:t>
        <a:bodyPr/>
        <a:lstStyle/>
        <a:p>
          <a:endParaRPr lang="en-US"/>
        </a:p>
      </dgm:t>
    </dgm:pt>
    <dgm:pt modelId="{FDAC6DF8-5228-4693-8CD1-3F8263B9D378}" type="sibTrans" cxnId="{605408C6-E641-44CA-A8D6-C29561BA45D0}">
      <dgm:prSet/>
      <dgm:spPr/>
      <dgm:t>
        <a:bodyPr/>
        <a:lstStyle/>
        <a:p>
          <a:endParaRPr lang="en-US"/>
        </a:p>
      </dgm:t>
    </dgm:pt>
    <dgm:pt modelId="{FBBA2032-A40F-456D-8029-FAF2AC7C92DF}">
      <dgm:prSet phldrT="[Text]" custT="1"/>
      <dgm:spPr>
        <a:solidFill>
          <a:srgbClr val="92D050"/>
        </a:solidFill>
        <a:ln>
          <a:solidFill>
            <a:schemeClr val="tx1"/>
          </a:solidFill>
        </a:ln>
      </dgm:spPr>
      <dgm:t>
        <a:bodyPr/>
        <a:lstStyle/>
        <a:p>
          <a:r>
            <a:rPr lang="en-US" sz="2600" b="1" dirty="0">
              <a:solidFill>
                <a:schemeClr val="bg1"/>
              </a:solidFill>
              <a:latin typeface="+mn-lt"/>
            </a:rPr>
            <a:t>Biblical Theism</a:t>
          </a:r>
        </a:p>
      </dgm:t>
    </dgm:pt>
    <dgm:pt modelId="{FCF7E0A6-58EE-45F3-A75A-47203445EA52}" type="parTrans" cxnId="{FFAE5691-E877-4B1A-BEFE-18F531036783}">
      <dgm:prSet/>
      <dgm:spPr>
        <a:ln w="38100">
          <a:solidFill>
            <a:srgbClr val="FFFF00"/>
          </a:solidFill>
        </a:ln>
      </dgm:spPr>
      <dgm:t>
        <a:bodyPr/>
        <a:lstStyle/>
        <a:p>
          <a:endParaRPr lang="en-US"/>
        </a:p>
      </dgm:t>
    </dgm:pt>
    <dgm:pt modelId="{5C260F3F-6B5C-47A8-9400-BF764499CFF2}" type="sibTrans" cxnId="{FFAE5691-E877-4B1A-BEFE-18F531036783}">
      <dgm:prSet/>
      <dgm:spPr/>
      <dgm:t>
        <a:bodyPr/>
        <a:lstStyle/>
        <a:p>
          <a:endParaRPr lang="en-US"/>
        </a:p>
      </dgm:t>
    </dgm:pt>
    <dgm:pt modelId="{89E414C8-6BFE-49D3-A070-F5D474744176}">
      <dgm:prSet phldrT="[Text]" custT="1"/>
      <dgm:spPr>
        <a:solidFill>
          <a:srgbClr val="002060"/>
        </a:solidFill>
      </dgm:spPr>
      <dgm:t>
        <a:bodyPr/>
        <a:lstStyle/>
        <a:p>
          <a:r>
            <a:rPr lang="en-US" sz="2600" b="1" dirty="0">
              <a:latin typeface="+mn-lt"/>
            </a:rPr>
            <a:t>Secular Humanism</a:t>
          </a:r>
        </a:p>
      </dgm:t>
    </dgm:pt>
    <dgm:pt modelId="{59A22D5E-1AAA-40C8-9EC5-EB022A5DF4A6}" type="parTrans" cxnId="{64E3EACE-3C8D-4631-9C8A-D0C4279B41E5}">
      <dgm:prSet/>
      <dgm:spPr>
        <a:ln w="38100">
          <a:solidFill>
            <a:srgbClr val="FFFF00"/>
          </a:solidFill>
        </a:ln>
      </dgm:spPr>
      <dgm:t>
        <a:bodyPr/>
        <a:lstStyle/>
        <a:p>
          <a:endParaRPr lang="en-US"/>
        </a:p>
      </dgm:t>
    </dgm:pt>
    <dgm:pt modelId="{2633F14A-A6DE-4F1F-BADD-3FB7222D5558}" type="sibTrans" cxnId="{64E3EACE-3C8D-4631-9C8A-D0C4279B41E5}">
      <dgm:prSet/>
      <dgm:spPr/>
      <dgm:t>
        <a:bodyPr/>
        <a:lstStyle/>
        <a:p>
          <a:endParaRPr lang="en-US"/>
        </a:p>
      </dgm:t>
    </dgm:pt>
    <dgm:pt modelId="{F6EC74CF-B4BA-42F7-B231-61FD7B888BFF}">
      <dgm:prSet phldrT="[Text]" custT="1"/>
      <dgm:spPr>
        <a:solidFill>
          <a:schemeClr val="bg2">
            <a:lumMod val="60000"/>
            <a:lumOff val="40000"/>
          </a:schemeClr>
        </a:solidFill>
      </dgm:spPr>
      <dgm:t>
        <a:bodyPr/>
        <a:lstStyle/>
        <a:p>
          <a:r>
            <a:rPr lang="en-US" sz="2600" b="1" dirty="0">
              <a:solidFill>
                <a:schemeClr val="bg1"/>
              </a:solidFill>
              <a:latin typeface="+mn-lt"/>
            </a:rPr>
            <a:t>Eastern Mysticism</a:t>
          </a:r>
        </a:p>
      </dgm:t>
    </dgm:pt>
    <dgm:pt modelId="{D90BE160-382B-4650-8E41-36D3CE02FF8C}" type="parTrans" cxnId="{0C9D0F7A-AFB7-4B03-92E2-6325A4059003}">
      <dgm:prSet/>
      <dgm:spPr>
        <a:ln w="38100">
          <a:solidFill>
            <a:srgbClr val="FFFF00"/>
          </a:solidFill>
        </a:ln>
      </dgm:spPr>
      <dgm:t>
        <a:bodyPr/>
        <a:lstStyle/>
        <a:p>
          <a:endParaRPr lang="en-US"/>
        </a:p>
      </dgm:t>
    </dgm:pt>
    <dgm:pt modelId="{156C838A-18FF-4904-A054-455229813559}" type="sibTrans" cxnId="{0C9D0F7A-AFB7-4B03-92E2-6325A4059003}">
      <dgm:prSet/>
      <dgm:spPr/>
      <dgm:t>
        <a:bodyPr/>
        <a:lstStyle/>
        <a:p>
          <a:endParaRPr lang="en-US"/>
        </a:p>
      </dgm:t>
    </dgm:pt>
    <dgm:pt modelId="{BD43F344-7D0A-4094-9EAF-4E29ED917A59}">
      <dgm:prSet phldrT="[Text]" custT="1"/>
      <dgm:spPr>
        <a:solidFill>
          <a:srgbClr val="FFC000"/>
        </a:solidFill>
      </dgm:spPr>
      <dgm:t>
        <a:bodyPr anchor="t"/>
        <a:lstStyle/>
        <a:p>
          <a:pPr>
            <a:lnSpc>
              <a:spcPct val="100000"/>
            </a:lnSpc>
          </a:pPr>
          <a:r>
            <a:rPr lang="en-US" sz="2600" b="1" dirty="0">
              <a:solidFill>
                <a:schemeClr val="bg1"/>
              </a:solidFill>
              <a:latin typeface="+mn-lt"/>
            </a:rPr>
            <a:t>Moralistic Therapeutic Deism</a:t>
          </a:r>
        </a:p>
      </dgm:t>
    </dgm:pt>
    <dgm:pt modelId="{CF0F93B0-7889-440F-9E11-6038EEA79FB9}" type="parTrans" cxnId="{CF893F8C-30CE-44EB-A2E7-73826A83B8FD}">
      <dgm:prSet/>
      <dgm:spPr>
        <a:ln w="38100">
          <a:solidFill>
            <a:srgbClr val="FFFF00"/>
          </a:solidFill>
        </a:ln>
      </dgm:spPr>
      <dgm:t>
        <a:bodyPr/>
        <a:lstStyle/>
        <a:p>
          <a:endParaRPr lang="en-US"/>
        </a:p>
      </dgm:t>
    </dgm:pt>
    <dgm:pt modelId="{4C21A67C-0509-447C-82BA-2F2FA3E4DAE3}" type="sibTrans" cxnId="{CF893F8C-30CE-44EB-A2E7-73826A83B8FD}">
      <dgm:prSet/>
      <dgm:spPr/>
      <dgm:t>
        <a:bodyPr/>
        <a:lstStyle/>
        <a:p>
          <a:endParaRPr lang="en-US"/>
        </a:p>
      </dgm:t>
    </dgm:pt>
    <dgm:pt modelId="{39532AF3-FB21-4523-8CE6-2BCB73989A14}">
      <dgm:prSet custT="1"/>
      <dgm:spPr>
        <a:solidFill>
          <a:srgbClr val="C00000"/>
        </a:solidFill>
      </dgm:spPr>
      <dgm:t>
        <a:bodyPr/>
        <a:lstStyle/>
        <a:p>
          <a:r>
            <a:rPr lang="en-US" sz="2600" b="1" dirty="0">
              <a:latin typeface="+mn-lt"/>
            </a:rPr>
            <a:t>Postmodernism</a:t>
          </a:r>
        </a:p>
      </dgm:t>
    </dgm:pt>
    <dgm:pt modelId="{ECF5738A-1175-4551-8D48-AB2CF7109046}" type="parTrans" cxnId="{34115858-2F42-448D-B877-F2D48F835BA1}">
      <dgm:prSet/>
      <dgm:spPr>
        <a:ln w="38100">
          <a:solidFill>
            <a:srgbClr val="FFFF00"/>
          </a:solidFill>
        </a:ln>
      </dgm:spPr>
      <dgm:t>
        <a:bodyPr/>
        <a:lstStyle/>
        <a:p>
          <a:endParaRPr lang="en-US"/>
        </a:p>
      </dgm:t>
    </dgm:pt>
    <dgm:pt modelId="{244DC902-ED83-4489-9525-CD418427E648}" type="sibTrans" cxnId="{34115858-2F42-448D-B877-F2D48F835BA1}">
      <dgm:prSet/>
      <dgm:spPr/>
      <dgm:t>
        <a:bodyPr/>
        <a:lstStyle/>
        <a:p>
          <a:endParaRPr lang="en-US"/>
        </a:p>
      </dgm:t>
    </dgm:pt>
    <dgm:pt modelId="{D0FCA5A4-9AC5-45B9-94B9-14D979D679F8}">
      <dgm:prSet custT="1"/>
      <dgm:spPr>
        <a:solidFill>
          <a:srgbClr val="00B0F0"/>
        </a:solidFill>
      </dgm:spPr>
      <dgm:t>
        <a:bodyPr/>
        <a:lstStyle/>
        <a:p>
          <a:r>
            <a:rPr lang="en-US" sz="2600" b="1" dirty="0">
              <a:solidFill>
                <a:schemeClr val="bg1"/>
              </a:solidFill>
              <a:latin typeface="+mn-lt"/>
            </a:rPr>
            <a:t>Marxism</a:t>
          </a:r>
        </a:p>
      </dgm:t>
    </dgm:pt>
    <dgm:pt modelId="{8127178B-E9B4-43DB-9DCE-006B77B5B1BF}" type="parTrans" cxnId="{56D45453-03A3-4AF6-97B8-8623A7F76E8A}">
      <dgm:prSet/>
      <dgm:spPr>
        <a:ln w="38100">
          <a:solidFill>
            <a:srgbClr val="FFFF00"/>
          </a:solidFill>
        </a:ln>
      </dgm:spPr>
      <dgm:t>
        <a:bodyPr/>
        <a:lstStyle/>
        <a:p>
          <a:endParaRPr lang="en-US"/>
        </a:p>
      </dgm:t>
    </dgm:pt>
    <dgm:pt modelId="{5830A525-936D-40BE-9385-179F76916641}" type="sibTrans" cxnId="{56D45453-03A3-4AF6-97B8-8623A7F76E8A}">
      <dgm:prSet/>
      <dgm:spPr/>
      <dgm:t>
        <a:bodyPr/>
        <a:lstStyle/>
        <a:p>
          <a:endParaRPr lang="en-US"/>
        </a:p>
      </dgm:t>
    </dgm:pt>
    <dgm:pt modelId="{F1C8E390-ED0C-403F-AD35-7DA041B62340}">
      <dgm:prSet custT="1"/>
      <dgm:spPr>
        <a:solidFill>
          <a:schemeClr val="accent2">
            <a:lumMod val="40000"/>
            <a:lumOff val="60000"/>
          </a:schemeClr>
        </a:solidFill>
      </dgm:spPr>
      <dgm:t>
        <a:bodyPr/>
        <a:lstStyle/>
        <a:p>
          <a:r>
            <a:rPr lang="en-US" sz="2600" b="1" dirty="0">
              <a:solidFill>
                <a:schemeClr val="bg1"/>
              </a:solidFill>
            </a:rPr>
            <a:t>Nihilism</a:t>
          </a:r>
        </a:p>
      </dgm:t>
    </dgm:pt>
    <dgm:pt modelId="{E8346684-50C5-4006-9E09-AAE9D276E3DB}" type="parTrans" cxnId="{817C2255-6118-4C8A-AEA1-76AB02F37D56}">
      <dgm:prSet/>
      <dgm:spPr>
        <a:ln w="38100">
          <a:solidFill>
            <a:srgbClr val="FFFF00"/>
          </a:solidFill>
        </a:ln>
      </dgm:spPr>
      <dgm:t>
        <a:bodyPr/>
        <a:lstStyle/>
        <a:p>
          <a:endParaRPr lang="en-US"/>
        </a:p>
      </dgm:t>
    </dgm:pt>
    <dgm:pt modelId="{BC2396E1-BDD4-4A6F-974A-5CEE543619E7}" type="sibTrans" cxnId="{817C2255-6118-4C8A-AEA1-76AB02F37D56}">
      <dgm:prSet/>
      <dgm:spPr/>
      <dgm:t>
        <a:bodyPr/>
        <a:lstStyle/>
        <a:p>
          <a:endParaRPr lang="en-US"/>
        </a:p>
      </dgm:t>
    </dgm:pt>
    <dgm:pt modelId="{BB624F83-9A74-4241-AE47-DCEF5808A073}">
      <dgm:prSet custT="1"/>
      <dgm:spPr>
        <a:solidFill>
          <a:schemeClr val="accent1">
            <a:lumMod val="50000"/>
          </a:schemeClr>
        </a:solidFill>
      </dgm:spPr>
      <dgm:t>
        <a:bodyPr/>
        <a:lstStyle/>
        <a:p>
          <a:r>
            <a:rPr lang="en-US" sz="2600" b="1" dirty="0"/>
            <a:t>Existentialism</a:t>
          </a:r>
        </a:p>
      </dgm:t>
    </dgm:pt>
    <dgm:pt modelId="{41B600D3-3340-42B3-8B9E-FF7A901BECF4}" type="parTrans" cxnId="{A55C333D-53E3-4BEB-A9D8-F90BA8BF94D3}">
      <dgm:prSet/>
      <dgm:spPr>
        <a:ln w="38100">
          <a:solidFill>
            <a:srgbClr val="FFFF00"/>
          </a:solidFill>
        </a:ln>
      </dgm:spPr>
      <dgm:t>
        <a:bodyPr/>
        <a:lstStyle/>
        <a:p>
          <a:endParaRPr lang="en-US"/>
        </a:p>
      </dgm:t>
    </dgm:pt>
    <dgm:pt modelId="{C45E96AB-7AC4-4049-B041-D2B0957DEE9E}" type="sibTrans" cxnId="{A55C333D-53E3-4BEB-A9D8-F90BA8BF94D3}">
      <dgm:prSet/>
      <dgm:spPr/>
      <dgm:t>
        <a:bodyPr/>
        <a:lstStyle/>
        <a:p>
          <a:endParaRPr lang="en-US"/>
        </a:p>
      </dgm:t>
    </dgm:pt>
    <dgm:pt modelId="{9AA979A3-E655-4F75-BDA1-52BDEED69F98}" type="pres">
      <dgm:prSet presAssocID="{4025DA1D-34B4-4D20-93AF-DCE57370531C}" presName="cycle" presStyleCnt="0">
        <dgm:presLayoutVars>
          <dgm:chMax val="1"/>
          <dgm:dir/>
          <dgm:animLvl val="ctr"/>
          <dgm:resizeHandles val="exact"/>
        </dgm:presLayoutVars>
      </dgm:prSet>
      <dgm:spPr/>
    </dgm:pt>
    <dgm:pt modelId="{6499C431-98C9-45D0-A911-B8323E8FDBCB}" type="pres">
      <dgm:prSet presAssocID="{4EE5931A-8927-47B5-85E5-E5992A12BDD1}" presName="centerShape" presStyleLbl="node0" presStyleIdx="0" presStyleCnt="1" custScaleX="339893" custScaleY="146239"/>
      <dgm:spPr/>
    </dgm:pt>
    <dgm:pt modelId="{36471CE2-B54F-4781-89E8-3FF956D12600}" type="pres">
      <dgm:prSet presAssocID="{FCF7E0A6-58EE-45F3-A75A-47203445EA52}" presName="Name9" presStyleLbl="parChTrans1D2" presStyleIdx="0" presStyleCnt="8"/>
      <dgm:spPr/>
    </dgm:pt>
    <dgm:pt modelId="{02C7D10E-ADF9-4AAE-A626-BF3C9D576D5C}" type="pres">
      <dgm:prSet presAssocID="{FCF7E0A6-58EE-45F3-A75A-47203445EA52}" presName="connTx" presStyleLbl="parChTrans1D2" presStyleIdx="0" presStyleCnt="8"/>
      <dgm:spPr/>
    </dgm:pt>
    <dgm:pt modelId="{8CC4E235-70D6-499E-A82F-82978FF40747}" type="pres">
      <dgm:prSet presAssocID="{FBBA2032-A40F-456D-8029-FAF2AC7C92DF}" presName="node" presStyleLbl="node1" presStyleIdx="0" presStyleCnt="8" custScaleX="288340" custRadScaleRad="99864" custRadScaleInc="-1500">
        <dgm:presLayoutVars>
          <dgm:bulletEnabled val="1"/>
        </dgm:presLayoutVars>
      </dgm:prSet>
      <dgm:spPr>
        <a:prstGeom prst="flowChartProcess">
          <a:avLst/>
        </a:prstGeom>
      </dgm:spPr>
    </dgm:pt>
    <dgm:pt modelId="{52BA0649-0272-4CB3-95C9-2C7012891B48}" type="pres">
      <dgm:prSet presAssocID="{8127178B-E9B4-43DB-9DCE-006B77B5B1BF}" presName="Name9" presStyleLbl="parChTrans1D2" presStyleIdx="1" presStyleCnt="8"/>
      <dgm:spPr/>
    </dgm:pt>
    <dgm:pt modelId="{FA0BB6E7-7CCC-4A6E-AD4D-9B6BC8AD5B73}" type="pres">
      <dgm:prSet presAssocID="{8127178B-E9B4-43DB-9DCE-006B77B5B1BF}" presName="connTx" presStyleLbl="parChTrans1D2" presStyleIdx="1" presStyleCnt="8"/>
      <dgm:spPr/>
    </dgm:pt>
    <dgm:pt modelId="{CCC0A60B-5792-4397-914A-F1D281E435EB}" type="pres">
      <dgm:prSet presAssocID="{D0FCA5A4-9AC5-45B9-94B9-14D979D679F8}" presName="node" presStyleLbl="node1" presStyleIdx="1" presStyleCnt="8" custScaleX="313179" custRadScaleRad="239854" custRadScaleInc="107669">
        <dgm:presLayoutVars>
          <dgm:bulletEnabled val="1"/>
        </dgm:presLayoutVars>
      </dgm:prSet>
      <dgm:spPr>
        <a:prstGeom prst="flowChartProcess">
          <a:avLst/>
        </a:prstGeom>
      </dgm:spPr>
    </dgm:pt>
    <dgm:pt modelId="{F521C96D-9590-407E-B54B-4B1FAE7BEFD0}" type="pres">
      <dgm:prSet presAssocID="{59A22D5E-1AAA-40C8-9EC5-EB022A5DF4A6}" presName="Name9" presStyleLbl="parChTrans1D2" presStyleIdx="2" presStyleCnt="8"/>
      <dgm:spPr/>
    </dgm:pt>
    <dgm:pt modelId="{2D6666E9-D80F-4375-9F57-2A136BF62F45}" type="pres">
      <dgm:prSet presAssocID="{59A22D5E-1AAA-40C8-9EC5-EB022A5DF4A6}" presName="connTx" presStyleLbl="parChTrans1D2" presStyleIdx="2" presStyleCnt="8"/>
      <dgm:spPr/>
    </dgm:pt>
    <dgm:pt modelId="{50BC53C9-2785-4C85-AA6A-9F3134548404}" type="pres">
      <dgm:prSet presAssocID="{89E414C8-6BFE-49D3-A070-F5D474744176}" presName="node" presStyleLbl="node1" presStyleIdx="2" presStyleCnt="8" custScaleX="277835" custRadScaleRad="249217" custRadScaleInc="-12970">
        <dgm:presLayoutVars>
          <dgm:bulletEnabled val="1"/>
        </dgm:presLayoutVars>
      </dgm:prSet>
      <dgm:spPr>
        <a:prstGeom prst="flowChartProcess">
          <a:avLst/>
        </a:prstGeom>
      </dgm:spPr>
    </dgm:pt>
    <dgm:pt modelId="{B12D05DC-3F91-44E4-B8B2-323E7A2C52D3}" type="pres">
      <dgm:prSet presAssocID="{41B600D3-3340-42B3-8B9E-FF7A901BECF4}" presName="Name9" presStyleLbl="parChTrans1D2" presStyleIdx="3" presStyleCnt="8"/>
      <dgm:spPr/>
    </dgm:pt>
    <dgm:pt modelId="{C678F6F2-1196-4F01-98CA-71F2EB69637A}" type="pres">
      <dgm:prSet presAssocID="{41B600D3-3340-42B3-8B9E-FF7A901BECF4}" presName="connTx" presStyleLbl="parChTrans1D2" presStyleIdx="3" presStyleCnt="8"/>
      <dgm:spPr/>
    </dgm:pt>
    <dgm:pt modelId="{7092F2FB-CDE8-404B-85C5-1B129BD00567}" type="pres">
      <dgm:prSet presAssocID="{BB624F83-9A74-4241-AE47-DCEF5808A073}" presName="node" presStyleLbl="node1" presStyleIdx="3" presStyleCnt="8" custScaleX="299089" custRadScaleRad="223853" custRadScaleInc="-116846">
        <dgm:presLayoutVars>
          <dgm:bulletEnabled val="1"/>
        </dgm:presLayoutVars>
      </dgm:prSet>
      <dgm:spPr>
        <a:prstGeom prst="rect">
          <a:avLst/>
        </a:prstGeom>
      </dgm:spPr>
    </dgm:pt>
    <dgm:pt modelId="{CC87518C-0ABB-47D8-83EB-D96BACC086DB}" type="pres">
      <dgm:prSet presAssocID="{D90BE160-382B-4650-8E41-36D3CE02FF8C}" presName="Name9" presStyleLbl="parChTrans1D2" presStyleIdx="4" presStyleCnt="8"/>
      <dgm:spPr/>
    </dgm:pt>
    <dgm:pt modelId="{BB94724C-986E-4266-A91A-38E2007E2AD4}" type="pres">
      <dgm:prSet presAssocID="{D90BE160-382B-4650-8E41-36D3CE02FF8C}" presName="connTx" presStyleLbl="parChTrans1D2" presStyleIdx="4" presStyleCnt="8"/>
      <dgm:spPr/>
    </dgm:pt>
    <dgm:pt modelId="{83852715-C313-4076-A31E-ECEBEF0A122F}" type="pres">
      <dgm:prSet presAssocID="{F6EC74CF-B4BA-42F7-B231-61FD7B888BFF}" presName="node" presStyleLbl="node1" presStyleIdx="4" presStyleCnt="8" custScaleX="301311" custRadScaleRad="98404" custRadScaleInc="-965">
        <dgm:presLayoutVars>
          <dgm:bulletEnabled val="1"/>
        </dgm:presLayoutVars>
      </dgm:prSet>
      <dgm:spPr>
        <a:prstGeom prst="flowChartProcess">
          <a:avLst/>
        </a:prstGeom>
      </dgm:spPr>
    </dgm:pt>
    <dgm:pt modelId="{5CC27F97-F0E3-4B0F-83A1-D12CB4241831}" type="pres">
      <dgm:prSet presAssocID="{CF0F93B0-7889-440F-9E11-6038EEA79FB9}" presName="Name9" presStyleLbl="parChTrans1D2" presStyleIdx="5" presStyleCnt="8"/>
      <dgm:spPr/>
    </dgm:pt>
    <dgm:pt modelId="{1F20CE71-6160-4FFB-9357-3B1AA168210B}" type="pres">
      <dgm:prSet presAssocID="{CF0F93B0-7889-440F-9E11-6038EEA79FB9}" presName="connTx" presStyleLbl="parChTrans1D2" presStyleIdx="5" presStyleCnt="8"/>
      <dgm:spPr/>
    </dgm:pt>
    <dgm:pt modelId="{8CD55FBB-9138-4E07-B13B-C13D3F25EBA4}" type="pres">
      <dgm:prSet presAssocID="{BD43F344-7D0A-4094-9EAF-4E29ED917A59}" presName="node" presStyleLbl="node1" presStyleIdx="5" presStyleCnt="8" custScaleX="362383" custRadScaleRad="227409" custRadScaleInc="208965">
        <dgm:presLayoutVars>
          <dgm:bulletEnabled val="1"/>
        </dgm:presLayoutVars>
      </dgm:prSet>
      <dgm:spPr>
        <a:prstGeom prst="flowChartProcess">
          <a:avLst/>
        </a:prstGeom>
      </dgm:spPr>
    </dgm:pt>
    <dgm:pt modelId="{F81D316A-A2EC-411F-AB97-63E8CCC13042}" type="pres">
      <dgm:prSet presAssocID="{E8346684-50C5-4006-9E09-AAE9D276E3DB}" presName="Name9" presStyleLbl="parChTrans1D2" presStyleIdx="6" presStyleCnt="8"/>
      <dgm:spPr/>
    </dgm:pt>
    <dgm:pt modelId="{83B1B982-ABD8-4580-AC63-FC8B1391E97C}" type="pres">
      <dgm:prSet presAssocID="{E8346684-50C5-4006-9E09-AAE9D276E3DB}" presName="connTx" presStyleLbl="parChTrans1D2" presStyleIdx="6" presStyleCnt="8"/>
      <dgm:spPr/>
    </dgm:pt>
    <dgm:pt modelId="{16E67445-659D-4294-B451-FAFE0CD59A48}" type="pres">
      <dgm:prSet presAssocID="{F1C8E390-ED0C-403F-AD35-7DA041B62340}" presName="node" presStyleLbl="node1" presStyleIdx="6" presStyleCnt="8" custScaleX="301876" custRadScaleRad="245477" custRadScaleInc="-74476">
        <dgm:presLayoutVars>
          <dgm:bulletEnabled val="1"/>
        </dgm:presLayoutVars>
      </dgm:prSet>
      <dgm:spPr>
        <a:prstGeom prst="rect">
          <a:avLst/>
        </a:prstGeom>
      </dgm:spPr>
    </dgm:pt>
    <dgm:pt modelId="{084EB8D4-351D-42F2-85D9-E2E70F74ED76}" type="pres">
      <dgm:prSet presAssocID="{ECF5738A-1175-4551-8D48-AB2CF7109046}" presName="Name9" presStyleLbl="parChTrans1D2" presStyleIdx="7" presStyleCnt="8"/>
      <dgm:spPr/>
    </dgm:pt>
    <dgm:pt modelId="{A084B9E8-1BEB-413A-A9DD-1304CEE3D762}" type="pres">
      <dgm:prSet presAssocID="{ECF5738A-1175-4551-8D48-AB2CF7109046}" presName="connTx" presStyleLbl="parChTrans1D2" presStyleIdx="7" presStyleCnt="8"/>
      <dgm:spPr/>
    </dgm:pt>
    <dgm:pt modelId="{1344CCBE-8186-45F6-85FC-1872CE1192E7}" type="pres">
      <dgm:prSet presAssocID="{39532AF3-FB21-4523-8CE6-2BCB73989A14}" presName="node" presStyleLbl="node1" presStyleIdx="7" presStyleCnt="8" custScaleX="302760" custRadScaleRad="249579" custRadScaleInc="-108444">
        <dgm:presLayoutVars>
          <dgm:bulletEnabled val="1"/>
        </dgm:presLayoutVars>
      </dgm:prSet>
      <dgm:spPr>
        <a:prstGeom prst="flowChartProcess">
          <a:avLst/>
        </a:prstGeom>
      </dgm:spPr>
    </dgm:pt>
  </dgm:ptLst>
  <dgm:cxnLst>
    <dgm:cxn modelId="{E7C18907-5038-47E9-8A48-AC1DBDCF1FAB}" type="presOf" srcId="{59A22D5E-1AAA-40C8-9EC5-EB022A5DF4A6}" destId="{2D6666E9-D80F-4375-9F57-2A136BF62F45}" srcOrd="1" destOrd="0" presId="urn:microsoft.com/office/officeart/2005/8/layout/radial1"/>
    <dgm:cxn modelId="{39DC030C-FBCF-4753-BE5A-DD9190E83C54}" type="presOf" srcId="{E8346684-50C5-4006-9E09-AAE9D276E3DB}" destId="{83B1B982-ABD8-4580-AC63-FC8B1391E97C}" srcOrd="1" destOrd="0" presId="urn:microsoft.com/office/officeart/2005/8/layout/radial1"/>
    <dgm:cxn modelId="{A8763A2D-7D61-4310-B332-8861C4577B26}" type="presOf" srcId="{D0FCA5A4-9AC5-45B9-94B9-14D979D679F8}" destId="{CCC0A60B-5792-4397-914A-F1D281E435EB}" srcOrd="0" destOrd="0" presId="urn:microsoft.com/office/officeart/2005/8/layout/radial1"/>
    <dgm:cxn modelId="{DB4D7833-7F6B-4C13-ADB9-7245FB052648}" type="presOf" srcId="{CF0F93B0-7889-440F-9E11-6038EEA79FB9}" destId="{1F20CE71-6160-4FFB-9357-3B1AA168210B}" srcOrd="1" destOrd="0" presId="urn:microsoft.com/office/officeart/2005/8/layout/radial1"/>
    <dgm:cxn modelId="{A55C333D-53E3-4BEB-A9D8-F90BA8BF94D3}" srcId="{4EE5931A-8927-47B5-85E5-E5992A12BDD1}" destId="{BB624F83-9A74-4241-AE47-DCEF5808A073}" srcOrd="3" destOrd="0" parTransId="{41B600D3-3340-42B3-8B9E-FF7A901BECF4}" sibTransId="{C45E96AB-7AC4-4049-B041-D2B0957DEE9E}"/>
    <dgm:cxn modelId="{970F6941-529B-4469-A755-39C90BE6F48C}" type="presOf" srcId="{CF0F93B0-7889-440F-9E11-6038EEA79FB9}" destId="{5CC27F97-F0E3-4B0F-83A1-D12CB4241831}" srcOrd="0" destOrd="0" presId="urn:microsoft.com/office/officeart/2005/8/layout/radial1"/>
    <dgm:cxn modelId="{2765D342-CB31-4F47-BFF3-45D66176C47B}" type="presOf" srcId="{E8346684-50C5-4006-9E09-AAE9D276E3DB}" destId="{F81D316A-A2EC-411F-AB97-63E8CCC13042}" srcOrd="0" destOrd="0" presId="urn:microsoft.com/office/officeart/2005/8/layout/radial1"/>
    <dgm:cxn modelId="{B0333F63-B7A3-41B7-A09A-286AE34039BE}" type="presOf" srcId="{8127178B-E9B4-43DB-9DCE-006B77B5B1BF}" destId="{FA0BB6E7-7CCC-4A6E-AD4D-9B6BC8AD5B73}" srcOrd="1" destOrd="0" presId="urn:microsoft.com/office/officeart/2005/8/layout/radial1"/>
    <dgm:cxn modelId="{FA133047-3F29-4D41-A155-B095B3C334C5}" type="presOf" srcId="{41B600D3-3340-42B3-8B9E-FF7A901BECF4}" destId="{B12D05DC-3F91-44E4-B8B2-323E7A2C52D3}" srcOrd="0" destOrd="0" presId="urn:microsoft.com/office/officeart/2005/8/layout/radial1"/>
    <dgm:cxn modelId="{D9BD0E6A-78B7-4C12-A2EC-9D3BF5842A8D}" type="presOf" srcId="{ECF5738A-1175-4551-8D48-AB2CF7109046}" destId="{A084B9E8-1BEB-413A-A9DD-1304CEE3D762}" srcOrd="1" destOrd="0" presId="urn:microsoft.com/office/officeart/2005/8/layout/radial1"/>
    <dgm:cxn modelId="{A4BFC152-B75E-475E-9397-D7161085F593}" type="presOf" srcId="{ECF5738A-1175-4551-8D48-AB2CF7109046}" destId="{084EB8D4-351D-42F2-85D9-E2E70F74ED76}" srcOrd="0" destOrd="0" presId="urn:microsoft.com/office/officeart/2005/8/layout/radial1"/>
    <dgm:cxn modelId="{56D45453-03A3-4AF6-97B8-8623A7F76E8A}" srcId="{4EE5931A-8927-47B5-85E5-E5992A12BDD1}" destId="{D0FCA5A4-9AC5-45B9-94B9-14D979D679F8}" srcOrd="1" destOrd="0" parTransId="{8127178B-E9B4-43DB-9DCE-006B77B5B1BF}" sibTransId="{5830A525-936D-40BE-9385-179F76916641}"/>
    <dgm:cxn modelId="{56D10554-5CF6-450D-BD42-27A23051CEBF}" type="presOf" srcId="{BD43F344-7D0A-4094-9EAF-4E29ED917A59}" destId="{8CD55FBB-9138-4E07-B13B-C13D3F25EBA4}" srcOrd="0" destOrd="0" presId="urn:microsoft.com/office/officeart/2005/8/layout/radial1"/>
    <dgm:cxn modelId="{817C2255-6118-4C8A-AEA1-76AB02F37D56}" srcId="{4EE5931A-8927-47B5-85E5-E5992A12BDD1}" destId="{F1C8E390-ED0C-403F-AD35-7DA041B62340}" srcOrd="6" destOrd="0" parTransId="{E8346684-50C5-4006-9E09-AAE9D276E3DB}" sibTransId="{BC2396E1-BDD4-4A6F-974A-5CEE543619E7}"/>
    <dgm:cxn modelId="{34115858-2F42-448D-B877-F2D48F835BA1}" srcId="{4EE5931A-8927-47B5-85E5-E5992A12BDD1}" destId="{39532AF3-FB21-4523-8CE6-2BCB73989A14}" srcOrd="7" destOrd="0" parTransId="{ECF5738A-1175-4551-8D48-AB2CF7109046}" sibTransId="{244DC902-ED83-4489-9525-CD418427E648}"/>
    <dgm:cxn modelId="{0C9D0F7A-AFB7-4B03-92E2-6325A4059003}" srcId="{4EE5931A-8927-47B5-85E5-E5992A12BDD1}" destId="{F6EC74CF-B4BA-42F7-B231-61FD7B888BFF}" srcOrd="4" destOrd="0" parTransId="{D90BE160-382B-4650-8E41-36D3CE02FF8C}" sibTransId="{156C838A-18FF-4904-A054-455229813559}"/>
    <dgm:cxn modelId="{4AE40388-B8EF-4758-814D-FC8CDC5CD541}" type="presOf" srcId="{FCF7E0A6-58EE-45F3-A75A-47203445EA52}" destId="{02C7D10E-ADF9-4AAE-A626-BF3C9D576D5C}" srcOrd="1" destOrd="0" presId="urn:microsoft.com/office/officeart/2005/8/layout/radial1"/>
    <dgm:cxn modelId="{CF893F8C-30CE-44EB-A2E7-73826A83B8FD}" srcId="{4EE5931A-8927-47B5-85E5-E5992A12BDD1}" destId="{BD43F344-7D0A-4094-9EAF-4E29ED917A59}" srcOrd="5" destOrd="0" parTransId="{CF0F93B0-7889-440F-9E11-6038EEA79FB9}" sibTransId="{4C21A67C-0509-447C-82BA-2F2FA3E4DAE3}"/>
    <dgm:cxn modelId="{FFAE5691-E877-4B1A-BEFE-18F531036783}" srcId="{4EE5931A-8927-47B5-85E5-E5992A12BDD1}" destId="{FBBA2032-A40F-456D-8029-FAF2AC7C92DF}" srcOrd="0" destOrd="0" parTransId="{FCF7E0A6-58EE-45F3-A75A-47203445EA52}" sibTransId="{5C260F3F-6B5C-47A8-9400-BF764499CFF2}"/>
    <dgm:cxn modelId="{D0076499-FFB2-4E3F-9869-9DD24BA9091E}" type="presOf" srcId="{8127178B-E9B4-43DB-9DCE-006B77B5B1BF}" destId="{52BA0649-0272-4CB3-95C9-2C7012891B48}" srcOrd="0" destOrd="0" presId="urn:microsoft.com/office/officeart/2005/8/layout/radial1"/>
    <dgm:cxn modelId="{BE34C39F-ACE0-41AE-AF5C-8486DEDD5F45}" type="presOf" srcId="{39532AF3-FB21-4523-8CE6-2BCB73989A14}" destId="{1344CCBE-8186-45F6-85FC-1872CE1192E7}" srcOrd="0" destOrd="0" presId="urn:microsoft.com/office/officeart/2005/8/layout/radial1"/>
    <dgm:cxn modelId="{3C201EAA-B598-49D2-807D-61BC539D8C81}" type="presOf" srcId="{BB624F83-9A74-4241-AE47-DCEF5808A073}" destId="{7092F2FB-CDE8-404B-85C5-1B129BD00567}" srcOrd="0" destOrd="0" presId="urn:microsoft.com/office/officeart/2005/8/layout/radial1"/>
    <dgm:cxn modelId="{52ECCFB3-AD3C-4683-96D2-B3077A35D254}" type="presOf" srcId="{D90BE160-382B-4650-8E41-36D3CE02FF8C}" destId="{BB94724C-986E-4266-A91A-38E2007E2AD4}" srcOrd="1" destOrd="0" presId="urn:microsoft.com/office/officeart/2005/8/layout/radial1"/>
    <dgm:cxn modelId="{771AEBB5-AACE-4A74-8BD7-626C28A39E9A}" type="presOf" srcId="{59A22D5E-1AAA-40C8-9EC5-EB022A5DF4A6}" destId="{F521C96D-9590-407E-B54B-4B1FAE7BEFD0}" srcOrd="0" destOrd="0" presId="urn:microsoft.com/office/officeart/2005/8/layout/radial1"/>
    <dgm:cxn modelId="{99EE03BB-584A-4FD8-A33B-C6E5ECB4D27F}" type="presOf" srcId="{4EE5931A-8927-47B5-85E5-E5992A12BDD1}" destId="{6499C431-98C9-45D0-A911-B8323E8FDBCB}" srcOrd="0" destOrd="0" presId="urn:microsoft.com/office/officeart/2005/8/layout/radial1"/>
    <dgm:cxn modelId="{9EA155BC-E07C-41FF-84E4-882E471A9C3D}" type="presOf" srcId="{F1C8E390-ED0C-403F-AD35-7DA041B62340}" destId="{16E67445-659D-4294-B451-FAFE0CD59A48}" srcOrd="0" destOrd="0" presId="urn:microsoft.com/office/officeart/2005/8/layout/radial1"/>
    <dgm:cxn modelId="{035056BC-F3E0-4D17-AB9F-C5BBFCB9DFBD}" type="presOf" srcId="{89E414C8-6BFE-49D3-A070-F5D474744176}" destId="{50BC53C9-2785-4C85-AA6A-9F3134548404}" srcOrd="0" destOrd="0" presId="urn:microsoft.com/office/officeart/2005/8/layout/radial1"/>
    <dgm:cxn modelId="{605408C6-E641-44CA-A8D6-C29561BA45D0}" srcId="{4025DA1D-34B4-4D20-93AF-DCE57370531C}" destId="{4EE5931A-8927-47B5-85E5-E5992A12BDD1}" srcOrd="0" destOrd="0" parTransId="{BC2F8ABC-6523-46F1-8FAA-13EF4B7B27C8}" sibTransId="{FDAC6DF8-5228-4693-8CD1-3F8263B9D378}"/>
    <dgm:cxn modelId="{3B9258C6-5A2F-4F32-BA77-99CABE1E5EF3}" type="presOf" srcId="{FBBA2032-A40F-456D-8029-FAF2AC7C92DF}" destId="{8CC4E235-70D6-499E-A82F-82978FF40747}" srcOrd="0" destOrd="0" presId="urn:microsoft.com/office/officeart/2005/8/layout/radial1"/>
    <dgm:cxn modelId="{64E3EACE-3C8D-4631-9C8A-D0C4279B41E5}" srcId="{4EE5931A-8927-47B5-85E5-E5992A12BDD1}" destId="{89E414C8-6BFE-49D3-A070-F5D474744176}" srcOrd="2" destOrd="0" parTransId="{59A22D5E-1AAA-40C8-9EC5-EB022A5DF4A6}" sibTransId="{2633F14A-A6DE-4F1F-BADD-3FB7222D5558}"/>
    <dgm:cxn modelId="{933262E6-FBF1-47DB-8675-32A94C922F19}" type="presOf" srcId="{F6EC74CF-B4BA-42F7-B231-61FD7B888BFF}" destId="{83852715-C313-4076-A31E-ECEBEF0A122F}" srcOrd="0" destOrd="0" presId="urn:microsoft.com/office/officeart/2005/8/layout/radial1"/>
    <dgm:cxn modelId="{7B8C63EB-877F-4900-85CC-3D1E4772F9E1}" type="presOf" srcId="{4025DA1D-34B4-4D20-93AF-DCE57370531C}" destId="{9AA979A3-E655-4F75-BDA1-52BDEED69F98}" srcOrd="0" destOrd="0" presId="urn:microsoft.com/office/officeart/2005/8/layout/radial1"/>
    <dgm:cxn modelId="{3B76BDF5-C17C-460C-B8EA-DA4A7F7724A4}" type="presOf" srcId="{41B600D3-3340-42B3-8B9E-FF7A901BECF4}" destId="{C678F6F2-1196-4F01-98CA-71F2EB69637A}" srcOrd="1" destOrd="0" presId="urn:microsoft.com/office/officeart/2005/8/layout/radial1"/>
    <dgm:cxn modelId="{B42E1CFC-7527-4D8C-840A-D65E6ED3A47B}" type="presOf" srcId="{FCF7E0A6-58EE-45F3-A75A-47203445EA52}" destId="{36471CE2-B54F-4781-89E8-3FF956D12600}" srcOrd="0" destOrd="0" presId="urn:microsoft.com/office/officeart/2005/8/layout/radial1"/>
    <dgm:cxn modelId="{21B99EFF-4E12-4C25-9853-3D11FACF0EDA}" type="presOf" srcId="{D90BE160-382B-4650-8E41-36D3CE02FF8C}" destId="{CC87518C-0ABB-47D8-83EB-D96BACC086DB}" srcOrd="0" destOrd="0" presId="urn:microsoft.com/office/officeart/2005/8/layout/radial1"/>
    <dgm:cxn modelId="{3BA3E083-AEDE-4132-9758-6C9AFAA60233}" type="presParOf" srcId="{9AA979A3-E655-4F75-BDA1-52BDEED69F98}" destId="{6499C431-98C9-45D0-A911-B8323E8FDBCB}" srcOrd="0" destOrd="0" presId="urn:microsoft.com/office/officeart/2005/8/layout/radial1"/>
    <dgm:cxn modelId="{63268398-F4EC-4306-9B4E-DB2B1CC6AC51}" type="presParOf" srcId="{9AA979A3-E655-4F75-BDA1-52BDEED69F98}" destId="{36471CE2-B54F-4781-89E8-3FF956D12600}" srcOrd="1" destOrd="0" presId="urn:microsoft.com/office/officeart/2005/8/layout/radial1"/>
    <dgm:cxn modelId="{E6348564-BA19-4EEC-8360-EB79E2A8C4FF}" type="presParOf" srcId="{36471CE2-B54F-4781-89E8-3FF956D12600}" destId="{02C7D10E-ADF9-4AAE-A626-BF3C9D576D5C}" srcOrd="0" destOrd="0" presId="urn:microsoft.com/office/officeart/2005/8/layout/radial1"/>
    <dgm:cxn modelId="{EDF75C19-4CC7-4B01-B427-CF9A83BBA956}" type="presParOf" srcId="{9AA979A3-E655-4F75-BDA1-52BDEED69F98}" destId="{8CC4E235-70D6-499E-A82F-82978FF40747}" srcOrd="2" destOrd="0" presId="urn:microsoft.com/office/officeart/2005/8/layout/radial1"/>
    <dgm:cxn modelId="{FDAE49AA-38C9-4F7B-8B04-B2305F459DAA}" type="presParOf" srcId="{9AA979A3-E655-4F75-BDA1-52BDEED69F98}" destId="{52BA0649-0272-4CB3-95C9-2C7012891B48}" srcOrd="3" destOrd="0" presId="urn:microsoft.com/office/officeart/2005/8/layout/radial1"/>
    <dgm:cxn modelId="{4EAE99C1-4AA5-4FA6-B81B-B0B3CFE60DF4}" type="presParOf" srcId="{52BA0649-0272-4CB3-95C9-2C7012891B48}" destId="{FA0BB6E7-7CCC-4A6E-AD4D-9B6BC8AD5B73}" srcOrd="0" destOrd="0" presId="urn:microsoft.com/office/officeart/2005/8/layout/radial1"/>
    <dgm:cxn modelId="{47B92DD7-4E13-4E9F-AB74-DB2A76D8C530}" type="presParOf" srcId="{9AA979A3-E655-4F75-BDA1-52BDEED69F98}" destId="{CCC0A60B-5792-4397-914A-F1D281E435EB}" srcOrd="4" destOrd="0" presId="urn:microsoft.com/office/officeart/2005/8/layout/radial1"/>
    <dgm:cxn modelId="{D6D8FAC8-850E-4705-B2D5-C857A7E42BC4}" type="presParOf" srcId="{9AA979A3-E655-4F75-BDA1-52BDEED69F98}" destId="{F521C96D-9590-407E-B54B-4B1FAE7BEFD0}" srcOrd="5" destOrd="0" presId="urn:microsoft.com/office/officeart/2005/8/layout/radial1"/>
    <dgm:cxn modelId="{5157CE7C-DC48-4173-8716-3773B1F4B31B}" type="presParOf" srcId="{F521C96D-9590-407E-B54B-4B1FAE7BEFD0}" destId="{2D6666E9-D80F-4375-9F57-2A136BF62F45}" srcOrd="0" destOrd="0" presId="urn:microsoft.com/office/officeart/2005/8/layout/radial1"/>
    <dgm:cxn modelId="{60A9EF8E-E97D-437C-9C16-5E48B105F2AF}" type="presParOf" srcId="{9AA979A3-E655-4F75-BDA1-52BDEED69F98}" destId="{50BC53C9-2785-4C85-AA6A-9F3134548404}" srcOrd="6" destOrd="0" presId="urn:microsoft.com/office/officeart/2005/8/layout/radial1"/>
    <dgm:cxn modelId="{6D97CC79-2621-4977-A277-EBF6E1B0F120}" type="presParOf" srcId="{9AA979A3-E655-4F75-BDA1-52BDEED69F98}" destId="{B12D05DC-3F91-44E4-B8B2-323E7A2C52D3}" srcOrd="7" destOrd="0" presId="urn:microsoft.com/office/officeart/2005/8/layout/radial1"/>
    <dgm:cxn modelId="{795BAB44-B0A6-48CD-92CA-423163C304CD}" type="presParOf" srcId="{B12D05DC-3F91-44E4-B8B2-323E7A2C52D3}" destId="{C678F6F2-1196-4F01-98CA-71F2EB69637A}" srcOrd="0" destOrd="0" presId="urn:microsoft.com/office/officeart/2005/8/layout/radial1"/>
    <dgm:cxn modelId="{9B167EED-CCD5-456B-BA72-0FD174CABDBF}" type="presParOf" srcId="{9AA979A3-E655-4F75-BDA1-52BDEED69F98}" destId="{7092F2FB-CDE8-404B-85C5-1B129BD00567}" srcOrd="8" destOrd="0" presId="urn:microsoft.com/office/officeart/2005/8/layout/radial1"/>
    <dgm:cxn modelId="{D38D6183-92DC-4010-9CE0-9903AD658E29}" type="presParOf" srcId="{9AA979A3-E655-4F75-BDA1-52BDEED69F98}" destId="{CC87518C-0ABB-47D8-83EB-D96BACC086DB}" srcOrd="9" destOrd="0" presId="urn:microsoft.com/office/officeart/2005/8/layout/radial1"/>
    <dgm:cxn modelId="{D59B3CC3-31E2-4F0F-AF3C-6E864C7B10AE}" type="presParOf" srcId="{CC87518C-0ABB-47D8-83EB-D96BACC086DB}" destId="{BB94724C-986E-4266-A91A-38E2007E2AD4}" srcOrd="0" destOrd="0" presId="urn:microsoft.com/office/officeart/2005/8/layout/radial1"/>
    <dgm:cxn modelId="{2D70D07C-B4C0-487F-B55C-7005F9912B94}" type="presParOf" srcId="{9AA979A3-E655-4F75-BDA1-52BDEED69F98}" destId="{83852715-C313-4076-A31E-ECEBEF0A122F}" srcOrd="10" destOrd="0" presId="urn:microsoft.com/office/officeart/2005/8/layout/radial1"/>
    <dgm:cxn modelId="{F62905DF-6137-48B1-A2E6-EB32E3303D79}" type="presParOf" srcId="{9AA979A3-E655-4F75-BDA1-52BDEED69F98}" destId="{5CC27F97-F0E3-4B0F-83A1-D12CB4241831}" srcOrd="11" destOrd="0" presId="urn:microsoft.com/office/officeart/2005/8/layout/radial1"/>
    <dgm:cxn modelId="{7A4DAA00-4D6C-4627-B62C-B0382A727774}" type="presParOf" srcId="{5CC27F97-F0E3-4B0F-83A1-D12CB4241831}" destId="{1F20CE71-6160-4FFB-9357-3B1AA168210B}" srcOrd="0" destOrd="0" presId="urn:microsoft.com/office/officeart/2005/8/layout/radial1"/>
    <dgm:cxn modelId="{831F7C1B-97AD-4CC6-B3F9-E061B0441F9F}" type="presParOf" srcId="{9AA979A3-E655-4F75-BDA1-52BDEED69F98}" destId="{8CD55FBB-9138-4E07-B13B-C13D3F25EBA4}" srcOrd="12" destOrd="0" presId="urn:microsoft.com/office/officeart/2005/8/layout/radial1"/>
    <dgm:cxn modelId="{AB20ADEC-BD31-410D-B5D0-699566B53019}" type="presParOf" srcId="{9AA979A3-E655-4F75-BDA1-52BDEED69F98}" destId="{F81D316A-A2EC-411F-AB97-63E8CCC13042}" srcOrd="13" destOrd="0" presId="urn:microsoft.com/office/officeart/2005/8/layout/radial1"/>
    <dgm:cxn modelId="{4780195C-B541-40F4-A84D-EDD1979EB961}" type="presParOf" srcId="{F81D316A-A2EC-411F-AB97-63E8CCC13042}" destId="{83B1B982-ABD8-4580-AC63-FC8B1391E97C}" srcOrd="0" destOrd="0" presId="urn:microsoft.com/office/officeart/2005/8/layout/radial1"/>
    <dgm:cxn modelId="{D7F41EA3-3798-4A0B-948C-766A6B71D168}" type="presParOf" srcId="{9AA979A3-E655-4F75-BDA1-52BDEED69F98}" destId="{16E67445-659D-4294-B451-FAFE0CD59A48}" srcOrd="14" destOrd="0" presId="urn:microsoft.com/office/officeart/2005/8/layout/radial1"/>
    <dgm:cxn modelId="{C8E799A2-DA02-4F6E-B337-336C26B5DA12}" type="presParOf" srcId="{9AA979A3-E655-4F75-BDA1-52BDEED69F98}" destId="{084EB8D4-351D-42F2-85D9-E2E70F74ED76}" srcOrd="15" destOrd="0" presId="urn:microsoft.com/office/officeart/2005/8/layout/radial1"/>
    <dgm:cxn modelId="{EAA4D044-75A6-423C-B0C0-1BFBA9A7C051}" type="presParOf" srcId="{084EB8D4-351D-42F2-85D9-E2E70F74ED76}" destId="{A084B9E8-1BEB-413A-A9DD-1304CEE3D762}" srcOrd="0" destOrd="0" presId="urn:microsoft.com/office/officeart/2005/8/layout/radial1"/>
    <dgm:cxn modelId="{2AD4C0B8-8FB4-457F-83BC-F5EDED1E4B0D}" type="presParOf" srcId="{9AA979A3-E655-4F75-BDA1-52BDEED69F98}" destId="{1344CCBE-8186-45F6-85FC-1872CE1192E7}"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807D84-1818-4915-A147-E496D617CB1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F9E80E24-4DC3-45EC-B784-86D1669A5524}">
      <dgm:prSet phldrT="[Text]" custT="1"/>
      <dgm:spPr>
        <a:solidFill>
          <a:srgbClr val="FF0000"/>
        </a:solidFill>
      </dgm:spPr>
      <dgm:t>
        <a:bodyPr/>
        <a:lstStyle/>
        <a:p>
          <a:pPr>
            <a:lnSpc>
              <a:spcPct val="100000"/>
            </a:lnSpc>
            <a:spcAft>
              <a:spcPts val="0"/>
            </a:spcAft>
          </a:pPr>
          <a:r>
            <a:rPr lang="en-US" sz="2400" b="1" dirty="0">
              <a:solidFill>
                <a:schemeClr val="tx1"/>
              </a:solidFill>
              <a:effectLst>
                <a:outerShdw blurRad="38100" dist="38100" dir="2700000" algn="tl">
                  <a:srgbClr val="000000">
                    <a:alpha val="43137"/>
                  </a:srgbClr>
                </a:outerShdw>
              </a:effectLst>
              <a:latin typeface="+mn-lt"/>
              <a:cs typeface="Calibri" pitchFamily="34" charset="0"/>
            </a:rPr>
            <a:t>6% of all </a:t>
          </a:r>
        </a:p>
        <a:p>
          <a:pPr>
            <a:lnSpc>
              <a:spcPct val="100000"/>
            </a:lnSpc>
            <a:spcAft>
              <a:spcPts val="0"/>
            </a:spcAft>
          </a:pPr>
          <a:r>
            <a:rPr lang="en-US" sz="2400" b="1" dirty="0">
              <a:solidFill>
                <a:schemeClr val="tx1"/>
              </a:solidFill>
              <a:effectLst>
                <a:outerShdw blurRad="38100" dist="38100" dir="2700000" algn="tl">
                  <a:srgbClr val="000000">
                    <a:alpha val="43137"/>
                  </a:srgbClr>
                </a:outerShdw>
              </a:effectLst>
              <a:latin typeface="+mn-lt"/>
              <a:cs typeface="Calibri" pitchFamily="34" charset="0"/>
            </a:rPr>
            <a:t>adults 18+</a:t>
          </a:r>
        </a:p>
      </dgm:t>
    </dgm:pt>
    <dgm:pt modelId="{B634E9AF-7947-408B-91DF-6EACA39AAC9C}" type="parTrans" cxnId="{6566E692-5622-4D03-8FED-B21D5110B03C}">
      <dgm:prSet/>
      <dgm:spPr>
        <a:ln>
          <a:solidFill>
            <a:schemeClr val="bg1"/>
          </a:solidFill>
        </a:ln>
      </dgm:spPr>
      <dgm:t>
        <a:bodyPr/>
        <a:lstStyle/>
        <a:p>
          <a:endParaRPr lang="en-US"/>
        </a:p>
      </dgm:t>
    </dgm:pt>
    <dgm:pt modelId="{C54E3D11-9CD6-464F-8BDF-93C5084D1685}" type="sibTrans" cxnId="{6566E692-5622-4D03-8FED-B21D5110B03C}">
      <dgm:prSet/>
      <dgm:spPr/>
      <dgm:t>
        <a:bodyPr/>
        <a:lstStyle/>
        <a:p>
          <a:endParaRPr lang="en-US"/>
        </a:p>
      </dgm:t>
    </dgm:pt>
    <dgm:pt modelId="{38335395-3B17-4B60-BDE4-9E6B0942288D}">
      <dgm:prSet phldrT="[Text]" custT="1"/>
      <dgm:spPr>
        <a:solidFill>
          <a:schemeClr val="tx1">
            <a:lumMod val="75000"/>
          </a:schemeClr>
        </a:solidFill>
      </dgm:spPr>
      <dgm:t>
        <a:bodyPr/>
        <a:lstStyle/>
        <a:p>
          <a:r>
            <a:rPr lang="en-US" sz="2400" b="1" dirty="0">
              <a:solidFill>
                <a:schemeClr val="bg1"/>
              </a:solidFill>
              <a:latin typeface="+mn-lt"/>
              <a:cs typeface="Calibri" pitchFamily="34" charset="0"/>
            </a:rPr>
            <a:t>19% of theologically-defined born again Christians</a:t>
          </a:r>
        </a:p>
      </dgm:t>
    </dgm:pt>
    <dgm:pt modelId="{4CFB5B08-9740-4F8A-83ED-77F05F7BD053}" type="parTrans" cxnId="{EF54C91D-A553-4531-B3FD-07A96006D42C}">
      <dgm:prSet/>
      <dgm:spPr>
        <a:ln>
          <a:solidFill>
            <a:schemeClr val="bg1"/>
          </a:solidFill>
        </a:ln>
      </dgm:spPr>
      <dgm:t>
        <a:bodyPr/>
        <a:lstStyle/>
        <a:p>
          <a:endParaRPr lang="en-US"/>
        </a:p>
      </dgm:t>
    </dgm:pt>
    <dgm:pt modelId="{F562DF0B-21DD-45C3-B5E2-7F191C2475EA}" type="sibTrans" cxnId="{EF54C91D-A553-4531-B3FD-07A96006D42C}">
      <dgm:prSet/>
      <dgm:spPr/>
      <dgm:t>
        <a:bodyPr/>
        <a:lstStyle/>
        <a:p>
          <a:endParaRPr lang="en-US"/>
        </a:p>
      </dgm:t>
    </dgm:pt>
    <dgm:pt modelId="{501890A0-2FAE-4034-9BDF-5611F8949A85}">
      <dgm:prSet phldrT="[Text]"/>
      <dgm:spPr/>
      <dgm:t>
        <a:bodyPr/>
        <a:lstStyle/>
        <a:p>
          <a:endParaRPr lang="en-US" dirty="0"/>
        </a:p>
      </dgm:t>
    </dgm:pt>
    <dgm:pt modelId="{4CE387FE-248F-48D0-8510-4134F3F053D3}" type="parTrans" cxnId="{E3950111-D701-46FA-B6F8-816FB484C39F}">
      <dgm:prSet/>
      <dgm:spPr/>
      <dgm:t>
        <a:bodyPr/>
        <a:lstStyle/>
        <a:p>
          <a:endParaRPr lang="en-US"/>
        </a:p>
      </dgm:t>
    </dgm:pt>
    <dgm:pt modelId="{C986927F-8033-45AE-B7EB-26A9385DC4DC}" type="sibTrans" cxnId="{E3950111-D701-46FA-B6F8-816FB484C39F}">
      <dgm:prSet/>
      <dgm:spPr/>
      <dgm:t>
        <a:bodyPr/>
        <a:lstStyle/>
        <a:p>
          <a:endParaRPr lang="en-US"/>
        </a:p>
      </dgm:t>
    </dgm:pt>
    <dgm:pt modelId="{5227E70A-B295-4918-B758-48E971ED6BD9}">
      <dgm:prSet custT="1"/>
      <dgm:spPr>
        <a:solidFill>
          <a:schemeClr val="tx1">
            <a:lumMod val="75000"/>
          </a:schemeClr>
        </a:solidFill>
      </dgm:spPr>
      <dgm:t>
        <a:bodyPr/>
        <a:lstStyle/>
        <a:p>
          <a:r>
            <a:rPr lang="en-US" sz="2400" b="1" dirty="0">
              <a:solidFill>
                <a:schemeClr val="bg1"/>
              </a:solidFill>
              <a:latin typeface="+mn-lt"/>
              <a:cs typeface="Calibri" pitchFamily="34" charset="0"/>
            </a:rPr>
            <a:t>4% of Millennials</a:t>
          </a:r>
        </a:p>
      </dgm:t>
    </dgm:pt>
    <dgm:pt modelId="{B8948DE7-1755-493C-BD8D-276F0C8B5A89}" type="parTrans" cxnId="{ACD5B92F-B999-4B49-8106-66BB6BC9E22E}">
      <dgm:prSet/>
      <dgm:spPr>
        <a:ln>
          <a:solidFill>
            <a:schemeClr val="bg1"/>
          </a:solidFill>
        </a:ln>
      </dgm:spPr>
      <dgm:t>
        <a:bodyPr/>
        <a:lstStyle/>
        <a:p>
          <a:endParaRPr lang="en-US"/>
        </a:p>
      </dgm:t>
    </dgm:pt>
    <dgm:pt modelId="{3C046D31-7DD2-400A-90AB-EAA07BB47F38}" type="sibTrans" cxnId="{ACD5B92F-B999-4B49-8106-66BB6BC9E22E}">
      <dgm:prSet/>
      <dgm:spPr/>
      <dgm:t>
        <a:bodyPr/>
        <a:lstStyle/>
        <a:p>
          <a:endParaRPr lang="en-US"/>
        </a:p>
      </dgm:t>
    </dgm:pt>
    <dgm:pt modelId="{8A8D09D5-5417-4220-933E-02D833636A4A}">
      <dgm:prSet custT="1"/>
      <dgm:spPr>
        <a:solidFill>
          <a:schemeClr val="tx1">
            <a:lumMod val="75000"/>
          </a:schemeClr>
        </a:solidFill>
      </dgm:spPr>
      <dgm:t>
        <a:bodyPr/>
        <a:lstStyle/>
        <a:p>
          <a:pPr>
            <a:spcAft>
              <a:spcPts val="0"/>
            </a:spcAft>
          </a:pPr>
          <a:r>
            <a:rPr lang="en-US" sz="2400" b="1" dirty="0">
              <a:solidFill>
                <a:schemeClr val="bg1"/>
              </a:solidFill>
              <a:latin typeface="+mn-lt"/>
            </a:rPr>
            <a:t>21% who attend  an evangelical church</a:t>
          </a:r>
        </a:p>
      </dgm:t>
    </dgm:pt>
    <dgm:pt modelId="{3667CC65-2DF0-4C94-87F9-96F4E8EA5A61}" type="parTrans" cxnId="{890245A5-5949-4D60-BD5E-0ADAC4F0BEB8}">
      <dgm:prSet/>
      <dgm:spPr/>
      <dgm:t>
        <a:bodyPr/>
        <a:lstStyle/>
        <a:p>
          <a:endParaRPr lang="en-US"/>
        </a:p>
      </dgm:t>
    </dgm:pt>
    <dgm:pt modelId="{E3B8384A-221C-42E4-BD0A-A5DD2907F4BA}" type="sibTrans" cxnId="{890245A5-5949-4D60-BD5E-0ADAC4F0BEB8}">
      <dgm:prSet/>
      <dgm:spPr/>
      <dgm:t>
        <a:bodyPr/>
        <a:lstStyle/>
        <a:p>
          <a:endParaRPr lang="en-US"/>
        </a:p>
      </dgm:t>
    </dgm:pt>
    <dgm:pt modelId="{424926EF-4741-44CE-B47F-324CA3DB9438}">
      <dgm:prSet/>
      <dgm:spPr/>
      <dgm:t>
        <a:bodyPr/>
        <a:lstStyle/>
        <a:p>
          <a:endParaRPr lang="en-US" dirty="0"/>
        </a:p>
      </dgm:t>
    </dgm:pt>
    <dgm:pt modelId="{B79EE69E-6B00-43A8-B20B-E42B156B128E}" type="parTrans" cxnId="{5C75B205-CF29-447A-8BD0-033EB68B435A}">
      <dgm:prSet/>
      <dgm:spPr/>
      <dgm:t>
        <a:bodyPr/>
        <a:lstStyle/>
        <a:p>
          <a:endParaRPr lang="en-US"/>
        </a:p>
      </dgm:t>
    </dgm:pt>
    <dgm:pt modelId="{FA493D73-0373-46FA-B9C6-DD4878717C91}" type="sibTrans" cxnId="{5C75B205-CF29-447A-8BD0-033EB68B435A}">
      <dgm:prSet/>
      <dgm:spPr/>
      <dgm:t>
        <a:bodyPr/>
        <a:lstStyle/>
        <a:p>
          <a:endParaRPr lang="en-US"/>
        </a:p>
      </dgm:t>
    </dgm:pt>
    <dgm:pt modelId="{14A6BE31-B3DA-473C-81F4-3465842708C4}">
      <dgm:prSet custT="1"/>
      <dgm:spPr>
        <a:solidFill>
          <a:schemeClr val="tx1">
            <a:lumMod val="75000"/>
          </a:schemeClr>
        </a:solidFill>
      </dgm:spPr>
      <dgm:t>
        <a:bodyPr/>
        <a:lstStyle/>
        <a:p>
          <a:r>
            <a:rPr lang="en-US" sz="2400" b="1" dirty="0">
              <a:solidFill>
                <a:schemeClr val="bg1"/>
              </a:solidFill>
              <a:latin typeface="+mn-lt"/>
            </a:rPr>
            <a:t>1% of Catholics</a:t>
          </a:r>
        </a:p>
      </dgm:t>
    </dgm:pt>
    <dgm:pt modelId="{E853815D-3296-4D2B-B345-4E7217E6CFB9}" type="parTrans" cxnId="{514B991E-BC07-4601-A5D9-4BBD09443B1A}">
      <dgm:prSet/>
      <dgm:spPr/>
      <dgm:t>
        <a:bodyPr/>
        <a:lstStyle/>
        <a:p>
          <a:endParaRPr lang="en-US"/>
        </a:p>
      </dgm:t>
    </dgm:pt>
    <dgm:pt modelId="{DD2D83A2-0FB7-438B-821F-167DBB453553}" type="sibTrans" cxnId="{514B991E-BC07-4601-A5D9-4BBD09443B1A}">
      <dgm:prSet/>
      <dgm:spPr/>
      <dgm:t>
        <a:bodyPr/>
        <a:lstStyle/>
        <a:p>
          <a:endParaRPr lang="en-US"/>
        </a:p>
      </dgm:t>
    </dgm:pt>
    <dgm:pt modelId="{C91EE7FB-CCE7-42AD-9F10-B6B04128C339}">
      <dgm:prSet/>
      <dgm:spPr/>
      <dgm:t>
        <a:bodyPr/>
        <a:lstStyle/>
        <a:p>
          <a:endParaRPr lang="en-US" dirty="0"/>
        </a:p>
      </dgm:t>
    </dgm:pt>
    <dgm:pt modelId="{1C75EBE4-2C43-4EA6-9043-2D9E8CB316DB}" type="parTrans" cxnId="{64DC8CFF-8DFF-4E06-8BA8-2AC90A94C2EA}">
      <dgm:prSet/>
      <dgm:spPr/>
      <dgm:t>
        <a:bodyPr/>
        <a:lstStyle/>
        <a:p>
          <a:endParaRPr lang="en-US"/>
        </a:p>
      </dgm:t>
    </dgm:pt>
    <dgm:pt modelId="{7854CECE-E866-4024-A412-D99CD13A1D77}" type="sibTrans" cxnId="{64DC8CFF-8DFF-4E06-8BA8-2AC90A94C2EA}">
      <dgm:prSet/>
      <dgm:spPr/>
      <dgm:t>
        <a:bodyPr/>
        <a:lstStyle/>
        <a:p>
          <a:endParaRPr lang="en-US"/>
        </a:p>
      </dgm:t>
    </dgm:pt>
    <dgm:pt modelId="{892F1773-40BB-49A5-9E17-0C904DED4E92}" type="pres">
      <dgm:prSet presAssocID="{0C807D84-1818-4915-A147-E496D617CB13}" presName="composite" presStyleCnt="0">
        <dgm:presLayoutVars>
          <dgm:chMax val="5"/>
          <dgm:dir/>
          <dgm:animLvl val="ctr"/>
          <dgm:resizeHandles val="exact"/>
        </dgm:presLayoutVars>
      </dgm:prSet>
      <dgm:spPr/>
    </dgm:pt>
    <dgm:pt modelId="{8A675C66-EE60-4379-AC3B-50AE7D998F91}" type="pres">
      <dgm:prSet presAssocID="{0C807D84-1818-4915-A147-E496D617CB13}" presName="cycle" presStyleCnt="0"/>
      <dgm:spPr/>
    </dgm:pt>
    <dgm:pt modelId="{DA0E14A6-CB83-46E5-8CA2-AA7FF2BBBED2}" type="pres">
      <dgm:prSet presAssocID="{0C807D84-1818-4915-A147-E496D617CB13}" presName="centerShape" presStyleCnt="0"/>
      <dgm:spPr/>
    </dgm:pt>
    <dgm:pt modelId="{AC8360E3-A53C-4D3C-987D-34D629A78D2C}" type="pres">
      <dgm:prSet presAssocID="{0C807D84-1818-4915-A147-E496D617CB13}" presName="connSite" presStyleLbl="node1" presStyleIdx="0" presStyleCnt="6"/>
      <dgm:spPr/>
    </dgm:pt>
    <dgm:pt modelId="{50F6E15E-A62B-43F6-8F50-19920CC6778D}" type="pres">
      <dgm:prSet presAssocID="{0C807D84-1818-4915-A147-E496D617CB13}" presName="visible" presStyleLbl="node1" presStyleIdx="0" presStyleCnt="6" custScaleX="358014" custScaleY="294703" custLinFactX="9834" custLinFactNeighborX="100000" custLinFactNeighborY="16043"/>
      <dgm:spPr>
        <a:blipFill rotWithShape="0">
          <a:blip xmlns:r="http://schemas.openxmlformats.org/officeDocument/2006/relationships" r:embed="rId1"/>
          <a:stretch>
            <a:fillRect/>
          </a:stretch>
        </a:blipFill>
      </dgm:spPr>
    </dgm:pt>
    <dgm:pt modelId="{3217E0CE-0389-4DA2-83B8-D38E7DDB0EBA}" type="pres">
      <dgm:prSet presAssocID="{3667CC65-2DF0-4C94-87F9-96F4E8EA5A61}" presName="Name25" presStyleLbl="parChTrans1D1" presStyleIdx="0" presStyleCnt="5"/>
      <dgm:spPr/>
    </dgm:pt>
    <dgm:pt modelId="{463CBF01-5323-44C9-B247-4EC1188E15A9}" type="pres">
      <dgm:prSet presAssocID="{8A8D09D5-5417-4220-933E-02D833636A4A}" presName="node" presStyleCnt="0"/>
      <dgm:spPr/>
    </dgm:pt>
    <dgm:pt modelId="{84A0DFB9-6A05-4AB5-82AB-21303675C424}" type="pres">
      <dgm:prSet presAssocID="{8A8D09D5-5417-4220-933E-02D833636A4A}" presName="parentNode" presStyleLbl="node1" presStyleIdx="1" presStyleCnt="6" custScaleX="375685" custScaleY="142212" custLinFactX="-140199" custLinFactY="48442" custLinFactNeighborX="-200000" custLinFactNeighborY="100000">
        <dgm:presLayoutVars>
          <dgm:chMax val="1"/>
          <dgm:bulletEnabled val="1"/>
        </dgm:presLayoutVars>
      </dgm:prSet>
      <dgm:spPr/>
    </dgm:pt>
    <dgm:pt modelId="{CAE9FADC-6BD3-49F3-BAC5-528C13D20E1F}" type="pres">
      <dgm:prSet presAssocID="{8A8D09D5-5417-4220-933E-02D833636A4A}" presName="childNode" presStyleLbl="revTx" presStyleIdx="0" presStyleCnt="3">
        <dgm:presLayoutVars>
          <dgm:bulletEnabled val="1"/>
        </dgm:presLayoutVars>
      </dgm:prSet>
      <dgm:spPr/>
    </dgm:pt>
    <dgm:pt modelId="{02AD244F-AF14-48BE-A890-C510F2757BB0}" type="pres">
      <dgm:prSet presAssocID="{E853815D-3296-4D2B-B345-4E7217E6CFB9}" presName="Name25" presStyleLbl="parChTrans1D1" presStyleIdx="1" presStyleCnt="5"/>
      <dgm:spPr/>
    </dgm:pt>
    <dgm:pt modelId="{4CE98949-3ED7-4D8D-AD25-6E2D3677CC9D}" type="pres">
      <dgm:prSet presAssocID="{14A6BE31-B3DA-473C-81F4-3465842708C4}" presName="node" presStyleCnt="0"/>
      <dgm:spPr/>
    </dgm:pt>
    <dgm:pt modelId="{C9188505-761F-472C-BB81-6E796822CEE7}" type="pres">
      <dgm:prSet presAssocID="{14A6BE31-B3DA-473C-81F4-3465842708C4}" presName="parentNode" presStyleLbl="node1" presStyleIdx="2" presStyleCnt="6" custScaleX="320203" custScaleY="149240" custLinFactX="-200000" custLinFactY="110184" custLinFactNeighborX="-227320" custLinFactNeighborY="200000">
        <dgm:presLayoutVars>
          <dgm:chMax val="1"/>
          <dgm:bulletEnabled val="1"/>
        </dgm:presLayoutVars>
      </dgm:prSet>
      <dgm:spPr/>
    </dgm:pt>
    <dgm:pt modelId="{D142D9B2-51CB-428D-BC5D-7472BB634220}" type="pres">
      <dgm:prSet presAssocID="{14A6BE31-B3DA-473C-81F4-3465842708C4}" presName="childNode" presStyleLbl="revTx" presStyleIdx="1" presStyleCnt="3">
        <dgm:presLayoutVars>
          <dgm:bulletEnabled val="1"/>
        </dgm:presLayoutVars>
      </dgm:prSet>
      <dgm:spPr/>
    </dgm:pt>
    <dgm:pt modelId="{932245FF-FC32-4351-BF54-35252DD3B9D3}" type="pres">
      <dgm:prSet presAssocID="{B634E9AF-7947-408B-91DF-6EACA39AAC9C}" presName="Name25" presStyleLbl="parChTrans1D1" presStyleIdx="2" presStyleCnt="5"/>
      <dgm:spPr/>
    </dgm:pt>
    <dgm:pt modelId="{2D6C6D45-8DC3-4C41-9088-040FB1E55584}" type="pres">
      <dgm:prSet presAssocID="{F9E80E24-4DC3-45EC-B784-86D1669A5524}" presName="node" presStyleCnt="0"/>
      <dgm:spPr/>
    </dgm:pt>
    <dgm:pt modelId="{C3C2632B-3495-4D9A-8304-CBDBBD1418BD}" type="pres">
      <dgm:prSet presAssocID="{F9E80E24-4DC3-45EC-B784-86D1669A5524}" presName="parentNode" presStyleLbl="node1" presStyleIdx="3" presStyleCnt="6" custScaleX="381531" custScaleY="156607" custLinFactY="-100000" custLinFactNeighborX="-48124" custLinFactNeighborY="-132804">
        <dgm:presLayoutVars>
          <dgm:chMax val="1"/>
          <dgm:bulletEnabled val="1"/>
        </dgm:presLayoutVars>
      </dgm:prSet>
      <dgm:spPr/>
    </dgm:pt>
    <dgm:pt modelId="{B432D21B-F9B5-4084-A99E-257E031F2578}" type="pres">
      <dgm:prSet presAssocID="{F9E80E24-4DC3-45EC-B784-86D1669A5524}" presName="childNode" presStyleLbl="revTx" presStyleIdx="1" presStyleCnt="3">
        <dgm:presLayoutVars>
          <dgm:bulletEnabled val="1"/>
        </dgm:presLayoutVars>
      </dgm:prSet>
      <dgm:spPr/>
    </dgm:pt>
    <dgm:pt modelId="{546D8801-0816-4FB5-A557-7454E8A94AA6}" type="pres">
      <dgm:prSet presAssocID="{B8948DE7-1755-493C-BD8D-276F0C8B5A89}" presName="Name25" presStyleLbl="parChTrans1D1" presStyleIdx="3" presStyleCnt="5"/>
      <dgm:spPr/>
    </dgm:pt>
    <dgm:pt modelId="{BE955F66-3C27-4377-84B9-12EB554F6A16}" type="pres">
      <dgm:prSet presAssocID="{5227E70A-B295-4918-B758-48E971ED6BD9}" presName="node" presStyleCnt="0"/>
      <dgm:spPr/>
    </dgm:pt>
    <dgm:pt modelId="{25E913C8-9CAC-4EB2-9E7C-DFB82856C01A}" type="pres">
      <dgm:prSet presAssocID="{5227E70A-B295-4918-B758-48E971ED6BD9}" presName="parentNode" presStyleLbl="node1" presStyleIdx="4" presStyleCnt="6" custScaleX="343360" custScaleY="135836" custLinFactX="144961" custLinFactY="-100000" custLinFactNeighborX="200000" custLinFactNeighborY="-133932">
        <dgm:presLayoutVars>
          <dgm:chMax val="1"/>
          <dgm:bulletEnabled val="1"/>
        </dgm:presLayoutVars>
      </dgm:prSet>
      <dgm:spPr/>
    </dgm:pt>
    <dgm:pt modelId="{3859379E-AB1D-4B63-A185-8D9929FAD730}" type="pres">
      <dgm:prSet presAssocID="{5227E70A-B295-4918-B758-48E971ED6BD9}" presName="childNode" presStyleLbl="revTx" presStyleIdx="1" presStyleCnt="3">
        <dgm:presLayoutVars>
          <dgm:bulletEnabled val="1"/>
        </dgm:presLayoutVars>
      </dgm:prSet>
      <dgm:spPr/>
    </dgm:pt>
    <dgm:pt modelId="{DE8FFED9-CECF-4F7A-9E3C-6D65D0C1BD5A}" type="pres">
      <dgm:prSet presAssocID="{4CFB5B08-9740-4F8A-83ED-77F05F7BD053}" presName="Name25" presStyleLbl="parChTrans1D1" presStyleIdx="4" presStyleCnt="5"/>
      <dgm:spPr/>
    </dgm:pt>
    <dgm:pt modelId="{44EB33D4-A0F8-459B-BFA8-162C1C9CF8C6}" type="pres">
      <dgm:prSet presAssocID="{38335395-3B17-4B60-BDE4-9E6B0942288D}" presName="node" presStyleCnt="0"/>
      <dgm:spPr/>
    </dgm:pt>
    <dgm:pt modelId="{D7B7F35D-EFCB-44C9-ABE3-7D547A236AAB}" type="pres">
      <dgm:prSet presAssocID="{38335395-3B17-4B60-BDE4-9E6B0942288D}" presName="parentNode" presStyleLbl="node1" presStyleIdx="5" presStyleCnt="6" custScaleX="410198" custScaleY="183071" custLinFactX="270863" custLinFactNeighborX="300000" custLinFactNeighborY="-69185">
        <dgm:presLayoutVars>
          <dgm:chMax val="1"/>
          <dgm:bulletEnabled val="1"/>
        </dgm:presLayoutVars>
      </dgm:prSet>
      <dgm:spPr/>
    </dgm:pt>
    <dgm:pt modelId="{98B93BA9-87CF-41C9-8E0E-421BAEAE12BD}" type="pres">
      <dgm:prSet presAssocID="{38335395-3B17-4B60-BDE4-9E6B0942288D}" presName="childNode" presStyleLbl="revTx" presStyleIdx="2" presStyleCnt="3">
        <dgm:presLayoutVars>
          <dgm:bulletEnabled val="1"/>
        </dgm:presLayoutVars>
      </dgm:prSet>
      <dgm:spPr/>
    </dgm:pt>
  </dgm:ptLst>
  <dgm:cxnLst>
    <dgm:cxn modelId="{5C75B205-CF29-447A-8BD0-033EB68B435A}" srcId="{8A8D09D5-5417-4220-933E-02D833636A4A}" destId="{424926EF-4741-44CE-B47F-324CA3DB9438}" srcOrd="0" destOrd="0" parTransId="{B79EE69E-6B00-43A8-B20B-E42B156B128E}" sibTransId="{FA493D73-0373-46FA-B9C6-DD4878717C91}"/>
    <dgm:cxn modelId="{306B1309-05FC-4691-903F-264F790A1821}" type="presOf" srcId="{424926EF-4741-44CE-B47F-324CA3DB9438}" destId="{CAE9FADC-6BD3-49F3-BAC5-528C13D20E1F}" srcOrd="0" destOrd="0" presId="urn:microsoft.com/office/officeart/2005/8/layout/radial2"/>
    <dgm:cxn modelId="{B0C52E0D-58F7-434C-BB36-CF73C37BE832}" type="presOf" srcId="{501890A0-2FAE-4034-9BDF-5611F8949A85}" destId="{98B93BA9-87CF-41C9-8E0E-421BAEAE12BD}" srcOrd="0" destOrd="0" presId="urn:microsoft.com/office/officeart/2005/8/layout/radial2"/>
    <dgm:cxn modelId="{E3950111-D701-46FA-B6F8-816FB484C39F}" srcId="{38335395-3B17-4B60-BDE4-9E6B0942288D}" destId="{501890A0-2FAE-4034-9BDF-5611F8949A85}" srcOrd="0" destOrd="0" parTransId="{4CE387FE-248F-48D0-8510-4134F3F053D3}" sibTransId="{C986927F-8033-45AE-B7EB-26A9385DC4DC}"/>
    <dgm:cxn modelId="{EF54C91D-A553-4531-B3FD-07A96006D42C}" srcId="{0C807D84-1818-4915-A147-E496D617CB13}" destId="{38335395-3B17-4B60-BDE4-9E6B0942288D}" srcOrd="4" destOrd="0" parTransId="{4CFB5B08-9740-4F8A-83ED-77F05F7BD053}" sibTransId="{F562DF0B-21DD-45C3-B5E2-7F191C2475EA}"/>
    <dgm:cxn modelId="{514B991E-BC07-4601-A5D9-4BBD09443B1A}" srcId="{0C807D84-1818-4915-A147-E496D617CB13}" destId="{14A6BE31-B3DA-473C-81F4-3465842708C4}" srcOrd="1" destOrd="0" parTransId="{E853815D-3296-4D2B-B345-4E7217E6CFB9}" sibTransId="{DD2D83A2-0FB7-438B-821F-167DBB453553}"/>
    <dgm:cxn modelId="{646A4020-0371-48BD-9347-D34257E00620}" type="presOf" srcId="{F9E80E24-4DC3-45EC-B784-86D1669A5524}" destId="{C3C2632B-3495-4D9A-8304-CBDBBD1418BD}" srcOrd="0" destOrd="0" presId="urn:microsoft.com/office/officeart/2005/8/layout/radial2"/>
    <dgm:cxn modelId="{ACD5B92F-B999-4B49-8106-66BB6BC9E22E}" srcId="{0C807D84-1818-4915-A147-E496D617CB13}" destId="{5227E70A-B295-4918-B758-48E971ED6BD9}" srcOrd="3" destOrd="0" parTransId="{B8948DE7-1755-493C-BD8D-276F0C8B5A89}" sibTransId="{3C046D31-7DD2-400A-90AB-EAA07BB47F38}"/>
    <dgm:cxn modelId="{23C2B73C-60AB-4943-9D98-8553B963EAFB}" type="presOf" srcId="{4CFB5B08-9740-4F8A-83ED-77F05F7BD053}" destId="{DE8FFED9-CECF-4F7A-9E3C-6D65D0C1BD5A}" srcOrd="0" destOrd="0" presId="urn:microsoft.com/office/officeart/2005/8/layout/radial2"/>
    <dgm:cxn modelId="{1A3F705E-C1AE-49DA-82A5-578115C1838E}" type="presOf" srcId="{14A6BE31-B3DA-473C-81F4-3465842708C4}" destId="{C9188505-761F-472C-BB81-6E796822CEE7}" srcOrd="0" destOrd="0" presId="urn:microsoft.com/office/officeart/2005/8/layout/radial2"/>
    <dgm:cxn modelId="{3F764A42-4701-4F83-AE59-692EE1107F92}" type="presOf" srcId="{38335395-3B17-4B60-BDE4-9E6B0942288D}" destId="{D7B7F35D-EFCB-44C9-ABE3-7D547A236AAB}" srcOrd="0" destOrd="0" presId="urn:microsoft.com/office/officeart/2005/8/layout/radial2"/>
    <dgm:cxn modelId="{8157E746-AC53-4A01-8770-A1AF4697E5A4}" type="presOf" srcId="{0C807D84-1818-4915-A147-E496D617CB13}" destId="{892F1773-40BB-49A5-9E17-0C904DED4E92}" srcOrd="0" destOrd="0" presId="urn:microsoft.com/office/officeart/2005/8/layout/radial2"/>
    <dgm:cxn modelId="{6A22624A-5E52-419D-94DA-8F321F59747E}" type="presOf" srcId="{8A8D09D5-5417-4220-933E-02D833636A4A}" destId="{84A0DFB9-6A05-4AB5-82AB-21303675C424}" srcOrd="0" destOrd="0" presId="urn:microsoft.com/office/officeart/2005/8/layout/radial2"/>
    <dgm:cxn modelId="{E80EEC77-3779-4966-A1B6-D9439E50B690}" type="presOf" srcId="{B8948DE7-1755-493C-BD8D-276F0C8B5A89}" destId="{546D8801-0816-4FB5-A557-7454E8A94AA6}" srcOrd="0" destOrd="0" presId="urn:microsoft.com/office/officeart/2005/8/layout/radial2"/>
    <dgm:cxn modelId="{6566E692-5622-4D03-8FED-B21D5110B03C}" srcId="{0C807D84-1818-4915-A147-E496D617CB13}" destId="{F9E80E24-4DC3-45EC-B784-86D1669A5524}" srcOrd="2" destOrd="0" parTransId="{B634E9AF-7947-408B-91DF-6EACA39AAC9C}" sibTransId="{C54E3D11-9CD6-464F-8BDF-93C5084D1685}"/>
    <dgm:cxn modelId="{890245A5-5949-4D60-BD5E-0ADAC4F0BEB8}" srcId="{0C807D84-1818-4915-A147-E496D617CB13}" destId="{8A8D09D5-5417-4220-933E-02D833636A4A}" srcOrd="0" destOrd="0" parTransId="{3667CC65-2DF0-4C94-87F9-96F4E8EA5A61}" sibTransId="{E3B8384A-221C-42E4-BD0A-A5DD2907F4BA}"/>
    <dgm:cxn modelId="{2F7BD8A7-F9A9-4A80-A19E-5B4D43AE9140}" type="presOf" srcId="{E853815D-3296-4D2B-B345-4E7217E6CFB9}" destId="{02AD244F-AF14-48BE-A890-C510F2757BB0}" srcOrd="0" destOrd="0" presId="urn:microsoft.com/office/officeart/2005/8/layout/radial2"/>
    <dgm:cxn modelId="{08E0E5AB-79EA-4E08-BB4D-919728E14B17}" type="presOf" srcId="{C91EE7FB-CCE7-42AD-9F10-B6B04128C339}" destId="{D142D9B2-51CB-428D-BC5D-7472BB634220}" srcOrd="0" destOrd="0" presId="urn:microsoft.com/office/officeart/2005/8/layout/radial2"/>
    <dgm:cxn modelId="{5A0063AD-E27C-4B04-8F43-0B283A289484}" type="presOf" srcId="{3667CC65-2DF0-4C94-87F9-96F4E8EA5A61}" destId="{3217E0CE-0389-4DA2-83B8-D38E7DDB0EBA}" srcOrd="0" destOrd="0" presId="urn:microsoft.com/office/officeart/2005/8/layout/radial2"/>
    <dgm:cxn modelId="{5C8043E6-CF1E-432D-A607-B528529E5B0C}" type="presOf" srcId="{5227E70A-B295-4918-B758-48E971ED6BD9}" destId="{25E913C8-9CAC-4EB2-9E7C-DFB82856C01A}" srcOrd="0" destOrd="0" presId="urn:microsoft.com/office/officeart/2005/8/layout/radial2"/>
    <dgm:cxn modelId="{330CE6F6-82A2-4F3C-855C-867286813E1E}" type="presOf" srcId="{B634E9AF-7947-408B-91DF-6EACA39AAC9C}" destId="{932245FF-FC32-4351-BF54-35252DD3B9D3}" srcOrd="0" destOrd="0" presId="urn:microsoft.com/office/officeart/2005/8/layout/radial2"/>
    <dgm:cxn modelId="{64DC8CFF-8DFF-4E06-8BA8-2AC90A94C2EA}" srcId="{14A6BE31-B3DA-473C-81F4-3465842708C4}" destId="{C91EE7FB-CCE7-42AD-9F10-B6B04128C339}" srcOrd="0" destOrd="0" parTransId="{1C75EBE4-2C43-4EA6-9043-2D9E8CB316DB}" sibTransId="{7854CECE-E866-4024-A412-D99CD13A1D77}"/>
    <dgm:cxn modelId="{BD43BBC5-207A-4FED-A282-C4A8B988823E}" type="presParOf" srcId="{892F1773-40BB-49A5-9E17-0C904DED4E92}" destId="{8A675C66-EE60-4379-AC3B-50AE7D998F91}" srcOrd="0" destOrd="0" presId="urn:microsoft.com/office/officeart/2005/8/layout/radial2"/>
    <dgm:cxn modelId="{F8F60706-C086-4E5B-B684-BC1F244DAE47}" type="presParOf" srcId="{8A675C66-EE60-4379-AC3B-50AE7D998F91}" destId="{DA0E14A6-CB83-46E5-8CA2-AA7FF2BBBED2}" srcOrd="0" destOrd="0" presId="urn:microsoft.com/office/officeart/2005/8/layout/radial2"/>
    <dgm:cxn modelId="{3806C4C8-D075-4AA1-8EDE-51B72EC3793D}" type="presParOf" srcId="{DA0E14A6-CB83-46E5-8CA2-AA7FF2BBBED2}" destId="{AC8360E3-A53C-4D3C-987D-34D629A78D2C}" srcOrd="0" destOrd="0" presId="urn:microsoft.com/office/officeart/2005/8/layout/radial2"/>
    <dgm:cxn modelId="{03956EDC-C53E-477D-B5D7-89EE41D74678}" type="presParOf" srcId="{DA0E14A6-CB83-46E5-8CA2-AA7FF2BBBED2}" destId="{50F6E15E-A62B-43F6-8F50-19920CC6778D}" srcOrd="1" destOrd="0" presId="urn:microsoft.com/office/officeart/2005/8/layout/radial2"/>
    <dgm:cxn modelId="{CAB4E15E-1465-4F4D-8AC9-F283699FC757}" type="presParOf" srcId="{8A675C66-EE60-4379-AC3B-50AE7D998F91}" destId="{3217E0CE-0389-4DA2-83B8-D38E7DDB0EBA}" srcOrd="1" destOrd="0" presId="urn:microsoft.com/office/officeart/2005/8/layout/radial2"/>
    <dgm:cxn modelId="{4F0E3470-64DD-47E6-AEC9-9BD19D701DC4}" type="presParOf" srcId="{8A675C66-EE60-4379-AC3B-50AE7D998F91}" destId="{463CBF01-5323-44C9-B247-4EC1188E15A9}" srcOrd="2" destOrd="0" presId="urn:microsoft.com/office/officeart/2005/8/layout/radial2"/>
    <dgm:cxn modelId="{4357E9DC-2C42-484E-8873-52B4968077BA}" type="presParOf" srcId="{463CBF01-5323-44C9-B247-4EC1188E15A9}" destId="{84A0DFB9-6A05-4AB5-82AB-21303675C424}" srcOrd="0" destOrd="0" presId="urn:microsoft.com/office/officeart/2005/8/layout/radial2"/>
    <dgm:cxn modelId="{1F4C6C23-8E32-4C6B-9E6A-A499CC8CB731}" type="presParOf" srcId="{463CBF01-5323-44C9-B247-4EC1188E15A9}" destId="{CAE9FADC-6BD3-49F3-BAC5-528C13D20E1F}" srcOrd="1" destOrd="0" presId="urn:microsoft.com/office/officeart/2005/8/layout/radial2"/>
    <dgm:cxn modelId="{2D82FC7D-5256-4F00-95CE-8F37E94A9577}" type="presParOf" srcId="{8A675C66-EE60-4379-AC3B-50AE7D998F91}" destId="{02AD244F-AF14-48BE-A890-C510F2757BB0}" srcOrd="3" destOrd="0" presId="urn:microsoft.com/office/officeart/2005/8/layout/radial2"/>
    <dgm:cxn modelId="{D7B469FD-F625-410E-BC59-B049D7569F6D}" type="presParOf" srcId="{8A675C66-EE60-4379-AC3B-50AE7D998F91}" destId="{4CE98949-3ED7-4D8D-AD25-6E2D3677CC9D}" srcOrd="4" destOrd="0" presId="urn:microsoft.com/office/officeart/2005/8/layout/radial2"/>
    <dgm:cxn modelId="{F7892B56-3940-4E99-BE5B-812DBDAFD7AA}" type="presParOf" srcId="{4CE98949-3ED7-4D8D-AD25-6E2D3677CC9D}" destId="{C9188505-761F-472C-BB81-6E796822CEE7}" srcOrd="0" destOrd="0" presId="urn:microsoft.com/office/officeart/2005/8/layout/radial2"/>
    <dgm:cxn modelId="{37BE3DB4-878C-47C2-84A0-855B749A8A4E}" type="presParOf" srcId="{4CE98949-3ED7-4D8D-AD25-6E2D3677CC9D}" destId="{D142D9B2-51CB-428D-BC5D-7472BB634220}" srcOrd="1" destOrd="0" presId="urn:microsoft.com/office/officeart/2005/8/layout/radial2"/>
    <dgm:cxn modelId="{F879E60F-74D6-4350-B69F-777F24862E4A}" type="presParOf" srcId="{8A675C66-EE60-4379-AC3B-50AE7D998F91}" destId="{932245FF-FC32-4351-BF54-35252DD3B9D3}" srcOrd="5" destOrd="0" presId="urn:microsoft.com/office/officeart/2005/8/layout/radial2"/>
    <dgm:cxn modelId="{EF5D394C-B80F-4388-B82F-69346260C2FB}" type="presParOf" srcId="{8A675C66-EE60-4379-AC3B-50AE7D998F91}" destId="{2D6C6D45-8DC3-4C41-9088-040FB1E55584}" srcOrd="6" destOrd="0" presId="urn:microsoft.com/office/officeart/2005/8/layout/radial2"/>
    <dgm:cxn modelId="{E2D332F9-EF19-4896-87E6-0983177D8306}" type="presParOf" srcId="{2D6C6D45-8DC3-4C41-9088-040FB1E55584}" destId="{C3C2632B-3495-4D9A-8304-CBDBBD1418BD}" srcOrd="0" destOrd="0" presId="urn:microsoft.com/office/officeart/2005/8/layout/radial2"/>
    <dgm:cxn modelId="{47FCD7BF-9B9A-4D80-A926-C846B75B6DC3}" type="presParOf" srcId="{2D6C6D45-8DC3-4C41-9088-040FB1E55584}" destId="{B432D21B-F9B5-4084-A99E-257E031F2578}" srcOrd="1" destOrd="0" presId="urn:microsoft.com/office/officeart/2005/8/layout/radial2"/>
    <dgm:cxn modelId="{FE433379-F9B5-49D0-9749-E491EF8B2562}" type="presParOf" srcId="{8A675C66-EE60-4379-AC3B-50AE7D998F91}" destId="{546D8801-0816-4FB5-A557-7454E8A94AA6}" srcOrd="7" destOrd="0" presId="urn:microsoft.com/office/officeart/2005/8/layout/radial2"/>
    <dgm:cxn modelId="{D75F3CB6-C338-487F-A43C-31D412C039BE}" type="presParOf" srcId="{8A675C66-EE60-4379-AC3B-50AE7D998F91}" destId="{BE955F66-3C27-4377-84B9-12EB554F6A16}" srcOrd="8" destOrd="0" presId="urn:microsoft.com/office/officeart/2005/8/layout/radial2"/>
    <dgm:cxn modelId="{694B87A1-EC52-45ED-B934-408CF638D010}" type="presParOf" srcId="{BE955F66-3C27-4377-84B9-12EB554F6A16}" destId="{25E913C8-9CAC-4EB2-9E7C-DFB82856C01A}" srcOrd="0" destOrd="0" presId="urn:microsoft.com/office/officeart/2005/8/layout/radial2"/>
    <dgm:cxn modelId="{FC377482-D2CC-4AB3-BF7A-099568E4E569}" type="presParOf" srcId="{BE955F66-3C27-4377-84B9-12EB554F6A16}" destId="{3859379E-AB1D-4B63-A185-8D9929FAD730}" srcOrd="1" destOrd="0" presId="urn:microsoft.com/office/officeart/2005/8/layout/radial2"/>
    <dgm:cxn modelId="{FFA85BFF-B8D8-4FEA-90F4-A77E20FF7F6A}" type="presParOf" srcId="{8A675C66-EE60-4379-AC3B-50AE7D998F91}" destId="{DE8FFED9-CECF-4F7A-9E3C-6D65D0C1BD5A}" srcOrd="9" destOrd="0" presId="urn:microsoft.com/office/officeart/2005/8/layout/radial2"/>
    <dgm:cxn modelId="{7AEB84D5-FFE6-4A5D-8EF9-97EC0DB557C9}" type="presParOf" srcId="{8A675C66-EE60-4379-AC3B-50AE7D998F91}" destId="{44EB33D4-A0F8-459B-BFA8-162C1C9CF8C6}" srcOrd="10" destOrd="0" presId="urn:microsoft.com/office/officeart/2005/8/layout/radial2"/>
    <dgm:cxn modelId="{EB224674-3C43-474C-A4E3-CA12111A9D0E}" type="presParOf" srcId="{44EB33D4-A0F8-459B-BFA8-162C1C9CF8C6}" destId="{D7B7F35D-EFCB-44C9-ABE3-7D547A236AAB}" srcOrd="0" destOrd="0" presId="urn:microsoft.com/office/officeart/2005/8/layout/radial2"/>
    <dgm:cxn modelId="{2C4B492F-DC63-459C-9456-B04604A13F2A}" type="presParOf" srcId="{44EB33D4-A0F8-459B-BFA8-162C1C9CF8C6}" destId="{98B93BA9-87CF-41C9-8E0E-421BAEAE12B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D40CE-EDC7-4A42-AB38-2189E25F1A83}">
      <dsp:nvSpPr>
        <dsp:cNvPr id="0" name=""/>
        <dsp:cNvSpPr/>
      </dsp:nvSpPr>
      <dsp:spPr>
        <a:xfrm rot="16200000">
          <a:off x="-720177" y="721557"/>
          <a:ext cx="4267200" cy="2824085"/>
        </a:xfrm>
        <a:prstGeom prst="flowChartManualOperation">
          <a:avLst/>
        </a:prstGeom>
        <a:solidFill>
          <a:schemeClr val="tx1"/>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u="sng" kern="1200" dirty="0">
              <a:solidFill>
                <a:schemeClr val="bg1"/>
              </a:solidFill>
              <a:latin typeface="Segoe Print" pitchFamily="2" charset="0"/>
            </a:rPr>
            <a:t>Ages 1-12</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Filtering</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Experimentation</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Development</a:t>
          </a:r>
        </a:p>
      </dsp:txBody>
      <dsp:txXfrm rot="5400000">
        <a:off x="1381" y="853439"/>
        <a:ext cx="2824085" cy="2560320"/>
      </dsp:txXfrm>
    </dsp:sp>
    <dsp:sp modelId="{880FEB4D-F52E-4C24-93DD-1EDC13071A31}">
      <dsp:nvSpPr>
        <dsp:cNvPr id="0" name=""/>
        <dsp:cNvSpPr/>
      </dsp:nvSpPr>
      <dsp:spPr>
        <a:xfrm rot="16200000">
          <a:off x="2286656" y="726589"/>
          <a:ext cx="4267200" cy="2814020"/>
        </a:xfrm>
        <a:prstGeom prst="flowChartManualOperation">
          <a:avLst/>
        </a:prstGeom>
        <a:solidFill>
          <a:schemeClr val="tx1">
            <a:lumMod val="75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u="sng" kern="1200" dirty="0">
              <a:solidFill>
                <a:schemeClr val="bg1"/>
              </a:solidFill>
              <a:latin typeface="Segoe Print" pitchFamily="2" charset="0"/>
            </a:rPr>
            <a:t>Ages 13-24</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Testing</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Refinement</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Ownership</a:t>
          </a:r>
        </a:p>
      </dsp:txBody>
      <dsp:txXfrm rot="5400000">
        <a:off x="3013246" y="853439"/>
        <a:ext cx="2814020" cy="2560320"/>
      </dsp:txXfrm>
    </dsp:sp>
    <dsp:sp modelId="{3A28EA09-6C9A-4AD2-8566-C927D512EC78}">
      <dsp:nvSpPr>
        <dsp:cNvPr id="0" name=""/>
        <dsp:cNvSpPr/>
      </dsp:nvSpPr>
      <dsp:spPr>
        <a:xfrm rot="16200000">
          <a:off x="5199613" y="815435"/>
          <a:ext cx="4267200" cy="2636328"/>
        </a:xfrm>
        <a:prstGeom prst="flowChartManualOperation">
          <a:avLst/>
        </a:prstGeom>
        <a:solidFill>
          <a:schemeClr val="bg2">
            <a:lumMod val="60000"/>
            <a:lumOff val="40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u="sng" kern="1200" dirty="0">
              <a:solidFill>
                <a:schemeClr val="bg1"/>
              </a:solidFill>
              <a:latin typeface="Segoe Print" pitchFamily="2" charset="0"/>
            </a:rPr>
            <a:t>Ages 25-59</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Application</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Consistency</a:t>
          </a:r>
        </a:p>
        <a:p>
          <a:pPr marL="228600" lvl="1" indent="-228600" algn="l" defTabSz="889000">
            <a:lnSpc>
              <a:spcPct val="90000"/>
            </a:lnSpc>
            <a:spcBef>
              <a:spcPct val="0"/>
            </a:spcBef>
            <a:spcAft>
              <a:spcPct val="15000"/>
            </a:spcAft>
            <a:buChar char="•"/>
          </a:pPr>
          <a:r>
            <a:rPr lang="en-US" sz="2000" b="1" kern="1200" dirty="0">
              <a:solidFill>
                <a:schemeClr val="bg1"/>
              </a:solidFill>
              <a:latin typeface="Segoe Print" pitchFamily="2" charset="0"/>
            </a:rPr>
            <a:t>Transmission</a:t>
          </a:r>
        </a:p>
      </dsp:txBody>
      <dsp:txXfrm rot="5400000">
        <a:off x="6015049" y="853439"/>
        <a:ext cx="2636328" cy="2560320"/>
      </dsp:txXfrm>
    </dsp:sp>
    <dsp:sp modelId="{7B7D7EF3-FED2-4D6D-BC80-DA599AB5B415}">
      <dsp:nvSpPr>
        <dsp:cNvPr id="0" name=""/>
        <dsp:cNvSpPr/>
      </dsp:nvSpPr>
      <dsp:spPr>
        <a:xfrm rot="16200000">
          <a:off x="8003158" y="837381"/>
          <a:ext cx="4267200" cy="2592437"/>
        </a:xfrm>
        <a:prstGeom prst="flowChartManualOperation">
          <a:avLst/>
        </a:prstGeom>
        <a:solidFill>
          <a:schemeClr val="bg2">
            <a:lumMod val="75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u="sng" kern="1200" dirty="0">
              <a:latin typeface="Segoe Print" pitchFamily="2" charset="0"/>
            </a:rPr>
            <a:t>Ages 60+</a:t>
          </a:r>
        </a:p>
        <a:p>
          <a:pPr marL="0" lvl="0" indent="0" algn="l" defTabSz="1244600">
            <a:lnSpc>
              <a:spcPct val="90000"/>
            </a:lnSpc>
            <a:spcBef>
              <a:spcPct val="0"/>
            </a:spcBef>
            <a:spcAft>
              <a:spcPct val="35000"/>
            </a:spcAft>
            <a:buNone/>
          </a:pPr>
          <a:r>
            <a:rPr lang="en-US" sz="2000" b="1" kern="1200" dirty="0">
              <a:latin typeface="MS Mincho"/>
              <a:ea typeface="MS Mincho"/>
            </a:rPr>
            <a:t>•</a:t>
          </a:r>
          <a:r>
            <a:rPr lang="en-US" sz="2000" b="1" kern="1200" dirty="0">
              <a:latin typeface="Segoe Print" pitchFamily="2" charset="0"/>
            </a:rPr>
            <a:t>Reflection</a:t>
          </a:r>
        </a:p>
        <a:p>
          <a:pPr marL="0" lvl="0" indent="0" algn="l" defTabSz="1244600">
            <a:lnSpc>
              <a:spcPct val="90000"/>
            </a:lnSpc>
            <a:spcBef>
              <a:spcPct val="0"/>
            </a:spcBef>
            <a:spcAft>
              <a:spcPct val="35000"/>
            </a:spcAft>
            <a:buNone/>
          </a:pPr>
          <a:r>
            <a:rPr lang="en-US" sz="2000" b="1" kern="1200" dirty="0">
              <a:latin typeface="MS Mincho"/>
              <a:ea typeface="MS Mincho"/>
            </a:rPr>
            <a:t>•</a:t>
          </a:r>
          <a:r>
            <a:rPr lang="en-US" sz="2000" b="1" kern="1200" dirty="0">
              <a:latin typeface="Segoe Print" pitchFamily="2" charset="0"/>
            </a:rPr>
            <a:t>Reconsideration</a:t>
          </a:r>
        </a:p>
        <a:p>
          <a:pPr marL="0" lvl="0" indent="0" algn="l" defTabSz="1244600">
            <a:lnSpc>
              <a:spcPct val="90000"/>
            </a:lnSpc>
            <a:spcBef>
              <a:spcPct val="0"/>
            </a:spcBef>
            <a:spcAft>
              <a:spcPct val="35000"/>
            </a:spcAft>
            <a:buNone/>
          </a:pPr>
          <a:r>
            <a:rPr lang="en-US" sz="2000" b="1" kern="1200" dirty="0">
              <a:latin typeface="Segoe Print" pitchFamily="2" charset="0"/>
              <a:ea typeface="MS Mincho"/>
            </a:rPr>
            <a:t>• Nurture</a:t>
          </a:r>
          <a:endParaRPr lang="en-US" sz="2000" b="1" kern="1200" dirty="0">
            <a:latin typeface="Segoe Print" pitchFamily="2" charset="0"/>
          </a:endParaRPr>
        </a:p>
      </dsp:txBody>
      <dsp:txXfrm rot="5400000">
        <a:off x="8840540" y="853439"/>
        <a:ext cx="2592437" cy="2560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9C431-98C9-45D0-A911-B8323E8FDBCB}">
      <dsp:nvSpPr>
        <dsp:cNvPr id="0" name=""/>
        <dsp:cNvSpPr/>
      </dsp:nvSpPr>
      <dsp:spPr>
        <a:xfrm>
          <a:off x="3910043" y="1429869"/>
          <a:ext cx="3271260" cy="1407460"/>
        </a:xfrm>
        <a:prstGeom prst="ellipse">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100000"/>
            </a:lnSpc>
            <a:spcBef>
              <a:spcPct val="0"/>
            </a:spcBef>
            <a:spcAft>
              <a:spcPts val="0"/>
            </a:spcAft>
            <a:buNone/>
          </a:pPr>
          <a:r>
            <a:rPr lang="en-US" sz="2600" b="1" kern="1200" dirty="0">
              <a:solidFill>
                <a:srgbClr val="FFFF00"/>
              </a:solidFill>
              <a:effectLst>
                <a:outerShdw blurRad="38100" dist="38100" dir="2700000" algn="tl">
                  <a:srgbClr val="000000">
                    <a:alpha val="43137"/>
                  </a:srgbClr>
                </a:outerShdw>
              </a:effectLst>
              <a:latin typeface="+mn-lt"/>
            </a:rPr>
            <a:t>Your</a:t>
          </a:r>
        </a:p>
        <a:p>
          <a:pPr marL="0" lvl="0" indent="0" algn="ctr" defTabSz="1155700">
            <a:lnSpc>
              <a:spcPct val="100000"/>
            </a:lnSpc>
            <a:spcBef>
              <a:spcPct val="0"/>
            </a:spcBef>
            <a:spcAft>
              <a:spcPts val="0"/>
            </a:spcAft>
            <a:buNone/>
          </a:pPr>
          <a:r>
            <a:rPr lang="en-US" sz="2600" b="1" kern="1200" dirty="0">
              <a:solidFill>
                <a:srgbClr val="FFFF00"/>
              </a:solidFill>
              <a:effectLst>
                <a:outerShdw blurRad="38100" dist="38100" dir="2700000" algn="tl">
                  <a:srgbClr val="000000">
                    <a:alpha val="43137"/>
                  </a:srgbClr>
                </a:outerShdw>
              </a:effectLst>
              <a:latin typeface="+mn-lt"/>
            </a:rPr>
            <a:t>Worldview</a:t>
          </a:r>
        </a:p>
      </dsp:txBody>
      <dsp:txXfrm>
        <a:off x="4389108" y="1635987"/>
        <a:ext cx="2313130" cy="995224"/>
      </dsp:txXfrm>
    </dsp:sp>
    <dsp:sp modelId="{36471CE2-B54F-4781-89E8-3FF956D12600}">
      <dsp:nvSpPr>
        <dsp:cNvPr id="0" name=""/>
        <dsp:cNvSpPr/>
      </dsp:nvSpPr>
      <dsp:spPr>
        <a:xfrm rot="16179750">
          <a:off x="5315448" y="1197228"/>
          <a:ext cx="449510" cy="15783"/>
        </a:xfrm>
        <a:custGeom>
          <a:avLst/>
          <a:gdLst/>
          <a:ahLst/>
          <a:cxnLst/>
          <a:rect l="0" t="0" r="0" b="0"/>
          <a:pathLst>
            <a:path>
              <a:moveTo>
                <a:pt x="0" y="7891"/>
              </a:moveTo>
              <a:lnTo>
                <a:pt x="449510" y="7891"/>
              </a:lnTo>
            </a:path>
          </a:pathLst>
        </a:custGeom>
        <a:noFill/>
        <a:ln w="381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528966" y="1193882"/>
        <a:ext cx="22475" cy="22475"/>
      </dsp:txXfrm>
    </dsp:sp>
    <dsp:sp modelId="{8CC4E235-70D6-499E-A82F-82978FF40747}">
      <dsp:nvSpPr>
        <dsp:cNvPr id="0" name=""/>
        <dsp:cNvSpPr/>
      </dsp:nvSpPr>
      <dsp:spPr>
        <a:xfrm>
          <a:off x="4148498" y="17931"/>
          <a:ext cx="2775094" cy="962438"/>
        </a:xfrm>
        <a:prstGeom prst="flowChartProcess">
          <a:avLst/>
        </a:prstGeom>
        <a:solidFill>
          <a:srgbClr val="92D05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latin typeface="+mn-lt"/>
            </a:rPr>
            <a:t>Biblical Theism</a:t>
          </a:r>
        </a:p>
      </dsp:txBody>
      <dsp:txXfrm>
        <a:off x="4148498" y="17931"/>
        <a:ext cx="2775094" cy="962438"/>
      </dsp:txXfrm>
    </dsp:sp>
    <dsp:sp modelId="{52BA0649-0272-4CB3-95C9-2C7012891B48}">
      <dsp:nvSpPr>
        <dsp:cNvPr id="0" name=""/>
        <dsp:cNvSpPr/>
      </dsp:nvSpPr>
      <dsp:spPr>
        <a:xfrm rot="20353532">
          <a:off x="6721305" y="1380879"/>
          <a:ext cx="1575555" cy="15783"/>
        </a:xfrm>
        <a:custGeom>
          <a:avLst/>
          <a:gdLst/>
          <a:ahLst/>
          <a:cxnLst/>
          <a:rect l="0" t="0" r="0" b="0"/>
          <a:pathLst>
            <a:path>
              <a:moveTo>
                <a:pt x="0" y="7891"/>
              </a:moveTo>
              <a:lnTo>
                <a:pt x="1575555" y="7891"/>
              </a:lnTo>
            </a:path>
          </a:pathLst>
        </a:custGeom>
        <a:noFill/>
        <a:ln w="381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69694" y="1349382"/>
        <a:ext cx="78777" cy="78777"/>
      </dsp:txXfrm>
    </dsp:sp>
    <dsp:sp modelId="{CCC0A60B-5792-4397-914A-F1D281E435EB}">
      <dsp:nvSpPr>
        <dsp:cNvPr id="0" name=""/>
        <dsp:cNvSpPr/>
      </dsp:nvSpPr>
      <dsp:spPr>
        <a:xfrm>
          <a:off x="7709060" y="259973"/>
          <a:ext cx="3014154" cy="962438"/>
        </a:xfrm>
        <a:prstGeom prst="flowChartProcess">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latin typeface="+mn-lt"/>
            </a:rPr>
            <a:t>Marxism</a:t>
          </a:r>
        </a:p>
      </dsp:txBody>
      <dsp:txXfrm>
        <a:off x="7709060" y="259973"/>
        <a:ext cx="3014154" cy="962438"/>
      </dsp:txXfrm>
    </dsp:sp>
    <dsp:sp modelId="{F521C96D-9590-407E-B54B-4B1FAE7BEFD0}">
      <dsp:nvSpPr>
        <dsp:cNvPr id="0" name=""/>
        <dsp:cNvSpPr/>
      </dsp:nvSpPr>
      <dsp:spPr>
        <a:xfrm rot="21424905">
          <a:off x="7169211" y="2014217"/>
          <a:ext cx="1127061" cy="15783"/>
        </a:xfrm>
        <a:custGeom>
          <a:avLst/>
          <a:gdLst/>
          <a:ahLst/>
          <a:cxnLst/>
          <a:rect l="0" t="0" r="0" b="0"/>
          <a:pathLst>
            <a:path>
              <a:moveTo>
                <a:pt x="0" y="7891"/>
              </a:moveTo>
              <a:lnTo>
                <a:pt x="1127061" y="7891"/>
              </a:lnTo>
            </a:path>
          </a:pathLst>
        </a:custGeom>
        <a:noFill/>
        <a:ln w="381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04566" y="1993932"/>
        <a:ext cx="56353" cy="56353"/>
      </dsp:txXfrm>
    </dsp:sp>
    <dsp:sp modelId="{50BC53C9-2785-4C85-AA6A-9F3134548404}">
      <dsp:nvSpPr>
        <dsp:cNvPr id="0" name=""/>
        <dsp:cNvSpPr/>
      </dsp:nvSpPr>
      <dsp:spPr>
        <a:xfrm>
          <a:off x="8282331" y="1444717"/>
          <a:ext cx="2673990" cy="962438"/>
        </a:xfrm>
        <a:prstGeom prst="flowChartProcess">
          <a:avLst/>
        </a:prstGeom>
        <a:solidFill>
          <a:srgbClr val="00206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n-lt"/>
            </a:rPr>
            <a:t>Secular Humanism</a:t>
          </a:r>
        </a:p>
      </dsp:txBody>
      <dsp:txXfrm>
        <a:off x="8282331" y="1444717"/>
        <a:ext cx="2673990" cy="962438"/>
      </dsp:txXfrm>
    </dsp:sp>
    <dsp:sp modelId="{B12D05DC-3F91-44E4-B8B2-323E7A2C52D3}">
      <dsp:nvSpPr>
        <dsp:cNvPr id="0" name=""/>
        <dsp:cNvSpPr/>
      </dsp:nvSpPr>
      <dsp:spPr>
        <a:xfrm rot="1122579">
          <a:off x="6798161" y="2759741"/>
          <a:ext cx="1239290" cy="15783"/>
        </a:xfrm>
        <a:custGeom>
          <a:avLst/>
          <a:gdLst/>
          <a:ahLst/>
          <a:cxnLst/>
          <a:rect l="0" t="0" r="0" b="0"/>
          <a:pathLst>
            <a:path>
              <a:moveTo>
                <a:pt x="0" y="7891"/>
              </a:moveTo>
              <a:lnTo>
                <a:pt x="1239290" y="7891"/>
              </a:lnTo>
            </a:path>
          </a:pathLst>
        </a:custGeom>
        <a:noFill/>
        <a:ln w="381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86824" y="2736651"/>
        <a:ext cx="61964" cy="61964"/>
      </dsp:txXfrm>
    </dsp:sp>
    <dsp:sp modelId="{7092F2FB-CDE8-404B-85C5-1B129BD00567}">
      <dsp:nvSpPr>
        <dsp:cNvPr id="0" name=""/>
        <dsp:cNvSpPr/>
      </dsp:nvSpPr>
      <dsp:spPr>
        <a:xfrm>
          <a:off x="7576599" y="2827630"/>
          <a:ext cx="2878547" cy="962438"/>
        </a:xfrm>
        <a:prstGeom prst="rect">
          <a:avLst/>
        </a:prstGeom>
        <a:solidFill>
          <a:schemeClr val="accent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t>Existentialism</a:t>
          </a:r>
        </a:p>
      </dsp:txBody>
      <dsp:txXfrm>
        <a:off x="7576599" y="2827630"/>
        <a:ext cx="2878547" cy="962438"/>
      </dsp:txXfrm>
    </dsp:sp>
    <dsp:sp modelId="{CC87518C-0ABB-47D8-83EB-D96BACC086DB}">
      <dsp:nvSpPr>
        <dsp:cNvPr id="0" name=""/>
        <dsp:cNvSpPr/>
      </dsp:nvSpPr>
      <dsp:spPr>
        <a:xfrm rot="5386973">
          <a:off x="5336334" y="3042248"/>
          <a:ext cx="425625" cy="15783"/>
        </a:xfrm>
        <a:custGeom>
          <a:avLst/>
          <a:gdLst/>
          <a:ahLst/>
          <a:cxnLst/>
          <a:rect l="0" t="0" r="0" b="0"/>
          <a:pathLst>
            <a:path>
              <a:moveTo>
                <a:pt x="0" y="7891"/>
              </a:moveTo>
              <a:lnTo>
                <a:pt x="425625" y="7891"/>
              </a:lnTo>
            </a:path>
          </a:pathLst>
        </a:custGeom>
        <a:noFill/>
        <a:ln w="381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8506" y="3039499"/>
        <a:ext cx="21281" cy="21281"/>
      </dsp:txXfrm>
    </dsp:sp>
    <dsp:sp modelId="{83852715-C313-4076-A31E-ECEBEF0A122F}">
      <dsp:nvSpPr>
        <dsp:cNvPr id="0" name=""/>
        <dsp:cNvSpPr/>
      </dsp:nvSpPr>
      <dsp:spPr>
        <a:xfrm>
          <a:off x="4101810" y="3262950"/>
          <a:ext cx="2899932" cy="962438"/>
        </a:xfrm>
        <a:prstGeom prst="flowChartProcess">
          <a:avLst/>
        </a:prstGeom>
        <a:solidFill>
          <a:schemeClr val="bg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latin typeface="+mn-lt"/>
            </a:rPr>
            <a:t>Eastern Mysticism</a:t>
          </a:r>
        </a:p>
      </dsp:txBody>
      <dsp:txXfrm>
        <a:off x="4101810" y="3262950"/>
        <a:ext cx="2899932" cy="962438"/>
      </dsp:txXfrm>
    </dsp:sp>
    <dsp:sp modelId="{5CC27F97-F0E3-4B0F-83A1-D12CB4241831}">
      <dsp:nvSpPr>
        <dsp:cNvPr id="0" name=""/>
        <dsp:cNvSpPr/>
      </dsp:nvSpPr>
      <dsp:spPr>
        <a:xfrm rot="10921027">
          <a:off x="3555681" y="2061958"/>
          <a:ext cx="359925" cy="15783"/>
        </a:xfrm>
        <a:custGeom>
          <a:avLst/>
          <a:gdLst/>
          <a:ahLst/>
          <a:cxnLst/>
          <a:rect l="0" t="0" r="0" b="0"/>
          <a:pathLst>
            <a:path>
              <a:moveTo>
                <a:pt x="0" y="7891"/>
              </a:moveTo>
              <a:lnTo>
                <a:pt x="359925" y="7891"/>
              </a:lnTo>
            </a:path>
          </a:pathLst>
        </a:custGeom>
        <a:noFill/>
        <a:ln w="381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726646" y="2060852"/>
        <a:ext cx="17996" cy="17996"/>
      </dsp:txXfrm>
    </dsp:sp>
    <dsp:sp modelId="{8CD55FBB-9138-4E07-B13B-C13D3F25EBA4}">
      <dsp:nvSpPr>
        <dsp:cNvPr id="0" name=""/>
        <dsp:cNvSpPr/>
      </dsp:nvSpPr>
      <dsp:spPr>
        <a:xfrm>
          <a:off x="82112" y="1521372"/>
          <a:ext cx="3487712" cy="962438"/>
        </a:xfrm>
        <a:prstGeom prst="flowChartProcess">
          <a:avLst/>
        </a:prstGeom>
        <a:solidFill>
          <a:srgbClr val="FFC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t" anchorCtr="0">
          <a:noAutofit/>
        </a:bodyPr>
        <a:lstStyle/>
        <a:p>
          <a:pPr marL="0" lvl="0" indent="0" algn="ctr" defTabSz="1155700">
            <a:lnSpc>
              <a:spcPct val="100000"/>
            </a:lnSpc>
            <a:spcBef>
              <a:spcPct val="0"/>
            </a:spcBef>
            <a:spcAft>
              <a:spcPct val="35000"/>
            </a:spcAft>
            <a:buNone/>
          </a:pPr>
          <a:r>
            <a:rPr lang="en-US" sz="2600" b="1" kern="1200" dirty="0">
              <a:solidFill>
                <a:schemeClr val="bg1"/>
              </a:solidFill>
              <a:latin typeface="+mn-lt"/>
            </a:rPr>
            <a:t>Moralistic Therapeutic Deism</a:t>
          </a:r>
        </a:p>
      </dsp:txBody>
      <dsp:txXfrm>
        <a:off x="82112" y="1521372"/>
        <a:ext cx="3487712" cy="962438"/>
      </dsp:txXfrm>
    </dsp:sp>
    <dsp:sp modelId="{F81D316A-A2EC-411F-AB97-63E8CCC13042}">
      <dsp:nvSpPr>
        <dsp:cNvPr id="0" name=""/>
        <dsp:cNvSpPr/>
      </dsp:nvSpPr>
      <dsp:spPr>
        <a:xfrm rot="9794574">
          <a:off x="2741773" y="2744803"/>
          <a:ext cx="1495585" cy="15783"/>
        </a:xfrm>
        <a:custGeom>
          <a:avLst/>
          <a:gdLst/>
          <a:ahLst/>
          <a:cxnLst/>
          <a:rect l="0" t="0" r="0" b="0"/>
          <a:pathLst>
            <a:path>
              <a:moveTo>
                <a:pt x="0" y="7891"/>
              </a:moveTo>
              <a:lnTo>
                <a:pt x="1495585" y="7891"/>
              </a:lnTo>
            </a:path>
          </a:pathLst>
        </a:custGeom>
        <a:noFill/>
        <a:ln w="381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452176" y="2715306"/>
        <a:ext cx="74779" cy="74779"/>
      </dsp:txXfrm>
    </dsp:sp>
    <dsp:sp modelId="{16E67445-659D-4294-B451-FAFE0CD59A48}">
      <dsp:nvSpPr>
        <dsp:cNvPr id="0" name=""/>
        <dsp:cNvSpPr/>
      </dsp:nvSpPr>
      <dsp:spPr>
        <a:xfrm>
          <a:off x="245868" y="2810752"/>
          <a:ext cx="2905370" cy="962438"/>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rPr>
            <a:t>Nihilism</a:t>
          </a:r>
        </a:p>
      </dsp:txBody>
      <dsp:txXfrm>
        <a:off x="245868" y="2810752"/>
        <a:ext cx="2905370" cy="962438"/>
      </dsp:txXfrm>
    </dsp:sp>
    <dsp:sp modelId="{084EB8D4-351D-42F2-85D9-E2E70F74ED76}">
      <dsp:nvSpPr>
        <dsp:cNvPr id="0" name=""/>
        <dsp:cNvSpPr/>
      </dsp:nvSpPr>
      <dsp:spPr>
        <a:xfrm rot="12036006">
          <a:off x="2628029" y="1356335"/>
          <a:ext cx="1741546" cy="15783"/>
        </a:xfrm>
        <a:custGeom>
          <a:avLst/>
          <a:gdLst/>
          <a:ahLst/>
          <a:cxnLst/>
          <a:rect l="0" t="0" r="0" b="0"/>
          <a:pathLst>
            <a:path>
              <a:moveTo>
                <a:pt x="0" y="7891"/>
              </a:moveTo>
              <a:lnTo>
                <a:pt x="1741546" y="7891"/>
              </a:lnTo>
            </a:path>
          </a:pathLst>
        </a:custGeom>
        <a:noFill/>
        <a:ln w="38100" cap="flat" cmpd="sng" algn="ctr">
          <a:solidFill>
            <a:srgbClr val="FFFF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3455263" y="1320689"/>
        <a:ext cx="87077" cy="87077"/>
      </dsp:txXfrm>
    </dsp:sp>
    <dsp:sp modelId="{1344CCBE-8186-45F6-85FC-1872CE1192E7}">
      <dsp:nvSpPr>
        <dsp:cNvPr id="0" name=""/>
        <dsp:cNvSpPr/>
      </dsp:nvSpPr>
      <dsp:spPr>
        <a:xfrm>
          <a:off x="265057" y="215147"/>
          <a:ext cx="2913878" cy="962438"/>
        </a:xfrm>
        <a:prstGeom prst="flowChartProcess">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n-lt"/>
            </a:rPr>
            <a:t>Postmodernism</a:t>
          </a:r>
        </a:p>
      </dsp:txBody>
      <dsp:txXfrm>
        <a:off x="265057" y="215147"/>
        <a:ext cx="2913878" cy="9624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FFED9-CECF-4F7A-9E3C-6D65D0C1BD5A}">
      <dsp:nvSpPr>
        <dsp:cNvPr id="0" name=""/>
        <dsp:cNvSpPr/>
      </dsp:nvSpPr>
      <dsp:spPr>
        <a:xfrm rot="1004631">
          <a:off x="4359503" y="3178904"/>
          <a:ext cx="3283843" cy="24785"/>
        </a:xfrm>
        <a:custGeom>
          <a:avLst/>
          <a:gdLst/>
          <a:ahLst/>
          <a:cxnLst/>
          <a:rect l="0" t="0" r="0" b="0"/>
          <a:pathLst>
            <a:path>
              <a:moveTo>
                <a:pt x="0" y="12392"/>
              </a:moveTo>
              <a:lnTo>
                <a:pt x="3283843" y="12392"/>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546D8801-0816-4FB5-A557-7454E8A94AA6}">
      <dsp:nvSpPr>
        <dsp:cNvPr id="0" name=""/>
        <dsp:cNvSpPr/>
      </dsp:nvSpPr>
      <dsp:spPr>
        <a:xfrm rot="20965716">
          <a:off x="4402702" y="2162509"/>
          <a:ext cx="3112545" cy="24785"/>
        </a:xfrm>
        <a:custGeom>
          <a:avLst/>
          <a:gdLst/>
          <a:ahLst/>
          <a:cxnLst/>
          <a:rect l="0" t="0" r="0" b="0"/>
          <a:pathLst>
            <a:path>
              <a:moveTo>
                <a:pt x="0" y="12392"/>
              </a:moveTo>
              <a:lnTo>
                <a:pt x="3112545" y="12392"/>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932245FF-FC32-4351-BF54-35252DD3B9D3}">
      <dsp:nvSpPr>
        <dsp:cNvPr id="0" name=""/>
        <dsp:cNvSpPr/>
      </dsp:nvSpPr>
      <dsp:spPr>
        <a:xfrm rot="18678976">
          <a:off x="4217588" y="1691664"/>
          <a:ext cx="868418" cy="24785"/>
        </a:xfrm>
        <a:custGeom>
          <a:avLst/>
          <a:gdLst/>
          <a:ahLst/>
          <a:cxnLst/>
          <a:rect l="0" t="0" r="0" b="0"/>
          <a:pathLst>
            <a:path>
              <a:moveTo>
                <a:pt x="0" y="12392"/>
              </a:moveTo>
              <a:lnTo>
                <a:pt x="868418" y="12392"/>
              </a:lnTo>
            </a:path>
          </a:pathLst>
        </a:custGeom>
        <a:noFill/>
        <a:ln w="127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2AD244F-AF14-48BE-A890-C510F2757BB0}">
      <dsp:nvSpPr>
        <dsp:cNvPr id="0" name=""/>
        <dsp:cNvSpPr/>
      </dsp:nvSpPr>
      <dsp:spPr>
        <a:xfrm rot="8438538">
          <a:off x="2529809" y="3281490"/>
          <a:ext cx="949016" cy="24785"/>
        </a:xfrm>
        <a:custGeom>
          <a:avLst/>
          <a:gdLst/>
          <a:ahLst/>
          <a:cxnLst/>
          <a:rect l="0" t="0" r="0" b="0"/>
          <a:pathLst>
            <a:path>
              <a:moveTo>
                <a:pt x="0" y="12392"/>
              </a:moveTo>
              <a:lnTo>
                <a:pt x="949016" y="1239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17E0CE-0389-4DA2-83B8-D38E7DDB0EBA}">
      <dsp:nvSpPr>
        <dsp:cNvPr id="0" name=""/>
        <dsp:cNvSpPr/>
      </dsp:nvSpPr>
      <dsp:spPr>
        <a:xfrm rot="12229300">
          <a:off x="3069147" y="2249492"/>
          <a:ext cx="315500" cy="24785"/>
        </a:xfrm>
        <a:custGeom>
          <a:avLst/>
          <a:gdLst/>
          <a:ahLst/>
          <a:cxnLst/>
          <a:rect l="0" t="0" r="0" b="0"/>
          <a:pathLst>
            <a:path>
              <a:moveTo>
                <a:pt x="0" y="12392"/>
              </a:moveTo>
              <a:lnTo>
                <a:pt x="315500" y="1239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F6E15E-A62B-43F6-8F50-19920CC6778D}">
      <dsp:nvSpPr>
        <dsp:cNvPr id="0" name=""/>
        <dsp:cNvSpPr/>
      </dsp:nvSpPr>
      <dsp:spPr>
        <a:xfrm>
          <a:off x="2854753" y="574673"/>
          <a:ext cx="5410653" cy="4453836"/>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A0DFB9-6A05-4AB5-82AB-21303675C424}">
      <dsp:nvSpPr>
        <dsp:cNvPr id="0" name=""/>
        <dsp:cNvSpPr/>
      </dsp:nvSpPr>
      <dsp:spPr>
        <a:xfrm>
          <a:off x="270587" y="1063908"/>
          <a:ext cx="3406628" cy="1289547"/>
        </a:xfrm>
        <a:prstGeom prst="ellipse">
          <a:avLst/>
        </a:prstGeom>
        <a:solidFill>
          <a:schemeClr val="tx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b="1" kern="1200" dirty="0">
              <a:solidFill>
                <a:schemeClr val="bg1"/>
              </a:solidFill>
              <a:latin typeface="+mn-lt"/>
            </a:rPr>
            <a:t>21% who attend  an evangelical church</a:t>
          </a:r>
        </a:p>
      </dsp:txBody>
      <dsp:txXfrm>
        <a:off x="769476" y="1252758"/>
        <a:ext cx="2408850" cy="911847"/>
      </dsp:txXfrm>
    </dsp:sp>
    <dsp:sp modelId="{CAE9FADC-6BD3-49F3-BAC5-528C13D20E1F}">
      <dsp:nvSpPr>
        <dsp:cNvPr id="0" name=""/>
        <dsp:cNvSpPr/>
      </dsp:nvSpPr>
      <dsp:spPr>
        <a:xfrm>
          <a:off x="643080" y="1063908"/>
          <a:ext cx="5109943" cy="1289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643080" y="1063908"/>
        <a:ext cx="5109943" cy="1289547"/>
      </dsp:txXfrm>
    </dsp:sp>
    <dsp:sp modelId="{C9188505-761F-472C-BB81-6E796822CEE7}">
      <dsp:nvSpPr>
        <dsp:cNvPr id="0" name=""/>
        <dsp:cNvSpPr/>
      </dsp:nvSpPr>
      <dsp:spPr>
        <a:xfrm>
          <a:off x="468393" y="3506444"/>
          <a:ext cx="2903530" cy="1353275"/>
        </a:xfrm>
        <a:prstGeom prst="ellipse">
          <a:avLst/>
        </a:prstGeom>
        <a:solidFill>
          <a:schemeClr val="tx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rPr>
            <a:t>1% of Catholics</a:t>
          </a:r>
        </a:p>
      </dsp:txBody>
      <dsp:txXfrm>
        <a:off x="893605" y="3704627"/>
        <a:ext cx="2053106" cy="956909"/>
      </dsp:txXfrm>
    </dsp:sp>
    <dsp:sp modelId="{D142D9B2-51CB-428D-BC5D-7472BB634220}">
      <dsp:nvSpPr>
        <dsp:cNvPr id="0" name=""/>
        <dsp:cNvSpPr/>
      </dsp:nvSpPr>
      <dsp:spPr>
        <a:xfrm>
          <a:off x="966660" y="3506444"/>
          <a:ext cx="4355295" cy="135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966660" y="3506444"/>
        <a:ext cx="4355295" cy="1353275"/>
      </dsp:txXfrm>
    </dsp:sp>
    <dsp:sp modelId="{C3C2632B-3495-4D9A-8304-CBDBBD1418BD}">
      <dsp:nvSpPr>
        <dsp:cNvPr id="0" name=""/>
        <dsp:cNvSpPr/>
      </dsp:nvSpPr>
      <dsp:spPr>
        <a:xfrm>
          <a:off x="3795744" y="0"/>
          <a:ext cx="3459639" cy="1420077"/>
        </a:xfrm>
        <a:prstGeom prst="ellipse">
          <a:avLst/>
        </a:prstGeom>
        <a:solidFill>
          <a:srgbClr val="FF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en-US" sz="2400" b="1" kern="1200" dirty="0">
              <a:solidFill>
                <a:schemeClr val="tx1"/>
              </a:solidFill>
              <a:effectLst>
                <a:outerShdw blurRad="38100" dist="38100" dir="2700000" algn="tl">
                  <a:srgbClr val="000000">
                    <a:alpha val="43137"/>
                  </a:srgbClr>
                </a:outerShdw>
              </a:effectLst>
              <a:latin typeface="+mn-lt"/>
              <a:cs typeface="Calibri" pitchFamily="34" charset="0"/>
            </a:rPr>
            <a:t>6% of all </a:t>
          </a:r>
        </a:p>
        <a:p>
          <a:pPr marL="0" lvl="0" indent="0" algn="ctr" defTabSz="1066800">
            <a:lnSpc>
              <a:spcPct val="100000"/>
            </a:lnSpc>
            <a:spcBef>
              <a:spcPct val="0"/>
            </a:spcBef>
            <a:spcAft>
              <a:spcPts val="0"/>
            </a:spcAft>
            <a:buNone/>
          </a:pPr>
          <a:r>
            <a:rPr lang="en-US" sz="2400" b="1" kern="1200" dirty="0">
              <a:solidFill>
                <a:schemeClr val="tx1"/>
              </a:solidFill>
              <a:effectLst>
                <a:outerShdw blurRad="38100" dist="38100" dir="2700000" algn="tl">
                  <a:srgbClr val="000000">
                    <a:alpha val="43137"/>
                  </a:srgbClr>
                </a:outerShdw>
              </a:effectLst>
              <a:latin typeface="+mn-lt"/>
              <a:cs typeface="Calibri" pitchFamily="34" charset="0"/>
            </a:rPr>
            <a:t>adults 18+</a:t>
          </a:r>
        </a:p>
      </dsp:txBody>
      <dsp:txXfrm>
        <a:off x="4302396" y="207965"/>
        <a:ext cx="2446335" cy="1004147"/>
      </dsp:txXfrm>
    </dsp:sp>
    <dsp:sp modelId="{25E913C8-9CAC-4EB2-9E7C-DFB82856C01A}">
      <dsp:nvSpPr>
        <dsp:cNvPr id="0" name=""/>
        <dsp:cNvSpPr/>
      </dsp:nvSpPr>
      <dsp:spPr>
        <a:xfrm>
          <a:off x="7340028" y="1010758"/>
          <a:ext cx="3113512" cy="1231730"/>
        </a:xfrm>
        <a:prstGeom prst="ellipse">
          <a:avLst/>
        </a:prstGeom>
        <a:solidFill>
          <a:schemeClr val="tx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cs typeface="Calibri" pitchFamily="34" charset="0"/>
            </a:rPr>
            <a:t>4% of Millennials</a:t>
          </a:r>
        </a:p>
      </dsp:txBody>
      <dsp:txXfrm>
        <a:off x="7795991" y="1191141"/>
        <a:ext cx="2201586" cy="870964"/>
      </dsp:txXfrm>
    </dsp:sp>
    <dsp:sp modelId="{D7B7F35D-EFCB-44C9-ABE3-7D547A236AAB}">
      <dsp:nvSpPr>
        <dsp:cNvPr id="0" name=""/>
        <dsp:cNvSpPr/>
      </dsp:nvSpPr>
      <dsp:spPr>
        <a:xfrm>
          <a:off x="7256072" y="3298249"/>
          <a:ext cx="3719585" cy="1660047"/>
        </a:xfrm>
        <a:prstGeom prst="ellipse">
          <a:avLst/>
        </a:prstGeom>
        <a:solidFill>
          <a:schemeClr val="tx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mn-lt"/>
              <a:cs typeface="Calibri" pitchFamily="34" charset="0"/>
            </a:rPr>
            <a:t>19% of theologically-defined born again Christians</a:t>
          </a:r>
        </a:p>
      </dsp:txBody>
      <dsp:txXfrm>
        <a:off x="7800793" y="3541357"/>
        <a:ext cx="2630143" cy="1173831"/>
      </dsp:txXfrm>
    </dsp:sp>
    <dsp:sp modelId="{98B93BA9-87CF-41C9-8E0E-421BAEAE12BD}">
      <dsp:nvSpPr>
        <dsp:cNvPr id="0" name=""/>
        <dsp:cNvSpPr/>
      </dsp:nvSpPr>
      <dsp:spPr>
        <a:xfrm>
          <a:off x="7550326" y="3298249"/>
          <a:ext cx="5579377" cy="1660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7550326" y="3298249"/>
        <a:ext cx="5579377" cy="166004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39DE60-EC2D-4BF2-B7C0-A5AA863C3B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EA3647-BA95-4C49-ABFB-D38C4CDF60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ABFDA7-8244-422D-A67A-B25911402DF8}" type="datetimeFigureOut">
              <a:rPr lang="en-US" smtClean="0"/>
              <a:t>5/15/2023</a:t>
            </a:fld>
            <a:endParaRPr lang="en-US"/>
          </a:p>
        </p:txBody>
      </p:sp>
      <p:sp>
        <p:nvSpPr>
          <p:cNvPr id="4" name="Footer Placeholder 3">
            <a:extLst>
              <a:ext uri="{FF2B5EF4-FFF2-40B4-BE49-F238E27FC236}">
                <a16:creationId xmlns:a16="http://schemas.microsoft.com/office/drawing/2014/main" id="{C8EE307A-60AC-4F74-8017-A4C8E4180A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08142A-8669-4B19-A78C-68468F6E06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DD38B8-52A1-4A55-9AF7-61BB78133E32}" type="slidenum">
              <a:rPr lang="en-US" smtClean="0"/>
              <a:t>‹#›</a:t>
            </a:fld>
            <a:endParaRPr lang="en-US"/>
          </a:p>
        </p:txBody>
      </p:sp>
    </p:spTree>
    <p:extLst>
      <p:ext uri="{BB962C8B-B14F-4D97-AF65-F5344CB8AC3E}">
        <p14:creationId xmlns:p14="http://schemas.microsoft.com/office/powerpoint/2010/main" val="1482384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517F5-9605-496B-8DEC-AAAE8B025130}"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FA8F1-8C13-43D1-91B6-56447065C4C2}" type="slidenum">
              <a:rPr lang="en-US" smtClean="0"/>
              <a:t>‹#›</a:t>
            </a:fld>
            <a:endParaRPr lang="en-US"/>
          </a:p>
        </p:txBody>
      </p:sp>
    </p:spTree>
    <p:extLst>
      <p:ext uri="{BB962C8B-B14F-4D97-AF65-F5344CB8AC3E}">
        <p14:creationId xmlns:p14="http://schemas.microsoft.com/office/powerpoint/2010/main" val="2602676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7">
            <a:extLst>
              <a:ext uri="{FF2B5EF4-FFF2-40B4-BE49-F238E27FC236}">
                <a16:creationId xmlns:a16="http://schemas.microsoft.com/office/drawing/2014/main" id="{A7D5DBEE-00DE-C9DC-8426-D3784013E9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1AC41E-B5E3-4AE0-9F1E-F859A3F596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9475" name="Rectangle 2">
            <a:extLst>
              <a:ext uri="{FF2B5EF4-FFF2-40B4-BE49-F238E27FC236}">
                <a16:creationId xmlns:a16="http://schemas.microsoft.com/office/drawing/2014/main" id="{BF01E983-3F27-BFF7-70D8-C5BDC84043F7}"/>
              </a:ext>
            </a:extLst>
          </p:cNvPr>
          <p:cNvSpPr>
            <a:spLocks noGrp="1" noRot="1" noChangeAspect="1" noChangeArrowheads="1" noTextEdit="1"/>
          </p:cNvSpPr>
          <p:nvPr>
            <p:ph type="sldImg"/>
          </p:nvPr>
        </p:nvSpPr>
        <p:spPr>
          <a:ln/>
        </p:spPr>
      </p:sp>
      <p:sp>
        <p:nvSpPr>
          <p:cNvPr id="1129476" name="Rectangle 3">
            <a:extLst>
              <a:ext uri="{FF2B5EF4-FFF2-40B4-BE49-F238E27FC236}">
                <a16:creationId xmlns:a16="http://schemas.microsoft.com/office/drawing/2014/main" id="{86FBA74D-FB7C-0792-C352-8EE7DD2328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7">
            <a:extLst>
              <a:ext uri="{FF2B5EF4-FFF2-40B4-BE49-F238E27FC236}">
                <a16:creationId xmlns:a16="http://schemas.microsoft.com/office/drawing/2014/main" id="{B4012B94-0D7E-C396-DC5E-232B928BA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F41DE9-1A9C-401C-9E4A-011750E08B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003" name="Rectangle 2">
            <a:extLst>
              <a:ext uri="{FF2B5EF4-FFF2-40B4-BE49-F238E27FC236}">
                <a16:creationId xmlns:a16="http://schemas.microsoft.com/office/drawing/2014/main" id="{F9428CEB-11BB-DF9E-228F-26B79F59C5DA}"/>
              </a:ext>
            </a:extLst>
          </p:cNvPr>
          <p:cNvSpPr>
            <a:spLocks noGrp="1" noRot="1" noChangeAspect="1" noChangeArrowheads="1" noTextEdit="1"/>
          </p:cNvSpPr>
          <p:nvPr>
            <p:ph type="sldImg"/>
          </p:nvPr>
        </p:nvSpPr>
        <p:spPr>
          <a:ln/>
        </p:spPr>
      </p:sp>
      <p:sp>
        <p:nvSpPr>
          <p:cNvPr id="1536004" name="Rectangle 3">
            <a:extLst>
              <a:ext uri="{FF2B5EF4-FFF2-40B4-BE49-F238E27FC236}">
                <a16:creationId xmlns:a16="http://schemas.microsoft.com/office/drawing/2014/main" id="{842B8609-9C6C-7D56-E5C4-7D1ED37FC0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26" name="Rectangle 7">
            <a:extLst>
              <a:ext uri="{FF2B5EF4-FFF2-40B4-BE49-F238E27FC236}">
                <a16:creationId xmlns:a16="http://schemas.microsoft.com/office/drawing/2014/main" id="{DD5E0861-5861-D538-0664-00029B016E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4AE103-E1E9-45D3-A8C8-78E34E1E01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7027" name="Rectangle 2">
            <a:extLst>
              <a:ext uri="{FF2B5EF4-FFF2-40B4-BE49-F238E27FC236}">
                <a16:creationId xmlns:a16="http://schemas.microsoft.com/office/drawing/2014/main" id="{10978045-E16C-B773-7DA9-6BEDB514D0E0}"/>
              </a:ext>
            </a:extLst>
          </p:cNvPr>
          <p:cNvSpPr>
            <a:spLocks noGrp="1" noRot="1" noChangeAspect="1" noChangeArrowheads="1" noTextEdit="1"/>
          </p:cNvSpPr>
          <p:nvPr>
            <p:ph type="sldImg"/>
          </p:nvPr>
        </p:nvSpPr>
        <p:spPr>
          <a:ln/>
        </p:spPr>
      </p:sp>
      <p:sp>
        <p:nvSpPr>
          <p:cNvPr id="1537028" name="Rectangle 3">
            <a:extLst>
              <a:ext uri="{FF2B5EF4-FFF2-40B4-BE49-F238E27FC236}">
                <a16:creationId xmlns:a16="http://schemas.microsoft.com/office/drawing/2014/main" id="{0F7F5F16-D49F-15D2-15E4-B80A2D6060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7">
            <a:extLst>
              <a:ext uri="{FF2B5EF4-FFF2-40B4-BE49-F238E27FC236}">
                <a16:creationId xmlns:a16="http://schemas.microsoft.com/office/drawing/2014/main" id="{92B67DD8-3380-4D62-57A1-CEE1FEEDE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33B11B-7116-400E-B917-49961B2842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7667" name="Rectangle 2">
            <a:extLst>
              <a:ext uri="{FF2B5EF4-FFF2-40B4-BE49-F238E27FC236}">
                <a16:creationId xmlns:a16="http://schemas.microsoft.com/office/drawing/2014/main" id="{00D70115-DCAB-7B4D-3896-B9D59F3AA12E}"/>
              </a:ext>
            </a:extLst>
          </p:cNvPr>
          <p:cNvSpPr>
            <a:spLocks noGrp="1" noRot="1" noChangeAspect="1" noChangeArrowheads="1" noTextEdit="1"/>
          </p:cNvSpPr>
          <p:nvPr>
            <p:ph type="sldImg"/>
          </p:nvPr>
        </p:nvSpPr>
        <p:spPr>
          <a:ln/>
        </p:spPr>
      </p:sp>
      <p:sp>
        <p:nvSpPr>
          <p:cNvPr id="1137668" name="Rectangle 3">
            <a:extLst>
              <a:ext uri="{FF2B5EF4-FFF2-40B4-BE49-F238E27FC236}">
                <a16:creationId xmlns:a16="http://schemas.microsoft.com/office/drawing/2014/main" id="{9BFF623C-9E4A-2E74-A27A-0C516669F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7">
            <a:extLst>
              <a:ext uri="{FF2B5EF4-FFF2-40B4-BE49-F238E27FC236}">
                <a16:creationId xmlns:a16="http://schemas.microsoft.com/office/drawing/2014/main" id="{F3BFFA82-C7F6-7272-8C6E-57B7A102E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491DE9-67E8-4E42-BB8F-53B5E2963A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0499" name="Rectangle 2">
            <a:extLst>
              <a:ext uri="{FF2B5EF4-FFF2-40B4-BE49-F238E27FC236}">
                <a16:creationId xmlns:a16="http://schemas.microsoft.com/office/drawing/2014/main" id="{801C622D-CF7A-14C7-83C2-A6867D845665}"/>
              </a:ext>
            </a:extLst>
          </p:cNvPr>
          <p:cNvSpPr>
            <a:spLocks noGrp="1" noRot="1" noChangeAspect="1" noChangeArrowheads="1" noTextEdit="1"/>
          </p:cNvSpPr>
          <p:nvPr>
            <p:ph type="sldImg"/>
          </p:nvPr>
        </p:nvSpPr>
        <p:spPr>
          <a:ln/>
        </p:spPr>
      </p:sp>
      <p:sp>
        <p:nvSpPr>
          <p:cNvPr id="1130500" name="Rectangle 3">
            <a:extLst>
              <a:ext uri="{FF2B5EF4-FFF2-40B4-BE49-F238E27FC236}">
                <a16:creationId xmlns:a16="http://schemas.microsoft.com/office/drawing/2014/main" id="{CC1DDABD-9501-BD3F-9C21-D52CE2BC1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a:extLst>
              <a:ext uri="{FF2B5EF4-FFF2-40B4-BE49-F238E27FC236}">
                <a16:creationId xmlns:a16="http://schemas.microsoft.com/office/drawing/2014/main" id="{A89AF64D-0F45-2DFF-6622-C6F67FD1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6FAE5-D84F-4423-980E-05688CC59B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1523" name="Rectangle 2">
            <a:extLst>
              <a:ext uri="{FF2B5EF4-FFF2-40B4-BE49-F238E27FC236}">
                <a16:creationId xmlns:a16="http://schemas.microsoft.com/office/drawing/2014/main" id="{6C6E3C20-EBF1-C869-817E-5B79B970087E}"/>
              </a:ext>
            </a:extLst>
          </p:cNvPr>
          <p:cNvSpPr>
            <a:spLocks noGrp="1" noRot="1" noChangeAspect="1" noChangeArrowheads="1" noTextEdit="1"/>
          </p:cNvSpPr>
          <p:nvPr>
            <p:ph type="sldImg"/>
          </p:nvPr>
        </p:nvSpPr>
        <p:spPr>
          <a:ln/>
        </p:spPr>
      </p:sp>
      <p:sp>
        <p:nvSpPr>
          <p:cNvPr id="1131524" name="Rectangle 3">
            <a:extLst>
              <a:ext uri="{FF2B5EF4-FFF2-40B4-BE49-F238E27FC236}">
                <a16:creationId xmlns:a16="http://schemas.microsoft.com/office/drawing/2014/main" id="{804521F4-B382-FA9B-CA20-165CBF9BBD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026" name="Rectangle 7">
            <a:extLst>
              <a:ext uri="{FF2B5EF4-FFF2-40B4-BE49-F238E27FC236}">
                <a16:creationId xmlns:a16="http://schemas.microsoft.com/office/drawing/2014/main" id="{D8A4652C-7F6C-D3C3-C10C-E2E2D6E2F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2E400D-F6F6-4DB8-A651-F98BA6EFE6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5027" name="Rectangle 2">
            <a:extLst>
              <a:ext uri="{FF2B5EF4-FFF2-40B4-BE49-F238E27FC236}">
                <a16:creationId xmlns:a16="http://schemas.microsoft.com/office/drawing/2014/main" id="{BAE76B7B-92F0-16D1-50BF-C76D68D7D61F}"/>
              </a:ext>
            </a:extLst>
          </p:cNvPr>
          <p:cNvSpPr>
            <a:spLocks noGrp="1" noRot="1" noChangeAspect="1" noChangeArrowheads="1" noTextEdit="1"/>
          </p:cNvSpPr>
          <p:nvPr>
            <p:ph type="sldImg"/>
          </p:nvPr>
        </p:nvSpPr>
        <p:spPr>
          <a:ln/>
        </p:spPr>
      </p:sp>
      <p:sp>
        <p:nvSpPr>
          <p:cNvPr id="1665028" name="Rectangle 3">
            <a:extLst>
              <a:ext uri="{FF2B5EF4-FFF2-40B4-BE49-F238E27FC236}">
                <a16:creationId xmlns:a16="http://schemas.microsoft.com/office/drawing/2014/main" id="{DEF65064-F216-D758-EE67-7AF53D7978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074" name="Rectangle 7">
            <a:extLst>
              <a:ext uri="{FF2B5EF4-FFF2-40B4-BE49-F238E27FC236}">
                <a16:creationId xmlns:a16="http://schemas.microsoft.com/office/drawing/2014/main" id="{5A1731ED-2D38-66DA-08E4-9698740A26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D1EAF1-572B-49F1-933F-CE8754B94E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9075" name="Rectangle 2">
            <a:extLst>
              <a:ext uri="{FF2B5EF4-FFF2-40B4-BE49-F238E27FC236}">
                <a16:creationId xmlns:a16="http://schemas.microsoft.com/office/drawing/2014/main" id="{2B1DEC46-96E2-8782-E7EA-78FD4A7ED790}"/>
              </a:ext>
            </a:extLst>
          </p:cNvPr>
          <p:cNvSpPr>
            <a:spLocks noGrp="1" noRot="1" noChangeAspect="1" noChangeArrowheads="1" noTextEdit="1"/>
          </p:cNvSpPr>
          <p:nvPr>
            <p:ph type="sldImg"/>
          </p:nvPr>
        </p:nvSpPr>
        <p:spPr>
          <a:ln/>
        </p:spPr>
      </p:sp>
      <p:sp>
        <p:nvSpPr>
          <p:cNvPr id="1539076" name="Rectangle 3">
            <a:extLst>
              <a:ext uri="{FF2B5EF4-FFF2-40B4-BE49-F238E27FC236}">
                <a16:creationId xmlns:a16="http://schemas.microsoft.com/office/drawing/2014/main" id="{CB607ED3-0E1B-FB29-1F56-1C3EAF361A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7">
            <a:extLst>
              <a:ext uri="{FF2B5EF4-FFF2-40B4-BE49-F238E27FC236}">
                <a16:creationId xmlns:a16="http://schemas.microsoft.com/office/drawing/2014/main" id="{5483A05A-9A8F-A5A7-4E63-E1C955CD9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3868E8-F356-4323-96A9-C241D4E65B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0099" name="Rectangle 2">
            <a:extLst>
              <a:ext uri="{FF2B5EF4-FFF2-40B4-BE49-F238E27FC236}">
                <a16:creationId xmlns:a16="http://schemas.microsoft.com/office/drawing/2014/main" id="{E09E03C9-0A97-C35A-786B-4720E9F19C73}"/>
              </a:ext>
            </a:extLst>
          </p:cNvPr>
          <p:cNvSpPr>
            <a:spLocks noGrp="1" noRot="1" noChangeAspect="1" noChangeArrowheads="1" noTextEdit="1"/>
          </p:cNvSpPr>
          <p:nvPr>
            <p:ph type="sldImg"/>
          </p:nvPr>
        </p:nvSpPr>
        <p:spPr>
          <a:ln/>
        </p:spPr>
      </p:sp>
      <p:sp>
        <p:nvSpPr>
          <p:cNvPr id="1540100" name="Rectangle 3">
            <a:extLst>
              <a:ext uri="{FF2B5EF4-FFF2-40B4-BE49-F238E27FC236}">
                <a16:creationId xmlns:a16="http://schemas.microsoft.com/office/drawing/2014/main" id="{83A37018-8CE0-E390-EFF6-5413281EC8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2" name="Rectangle 7">
            <a:extLst>
              <a:ext uri="{FF2B5EF4-FFF2-40B4-BE49-F238E27FC236}">
                <a16:creationId xmlns:a16="http://schemas.microsoft.com/office/drawing/2014/main" id="{3FEAEBCC-0B30-02AE-7912-7FA8D476F4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A93FB1-9339-40B6-85AB-1ABC717C61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1123" name="Rectangle 2">
            <a:extLst>
              <a:ext uri="{FF2B5EF4-FFF2-40B4-BE49-F238E27FC236}">
                <a16:creationId xmlns:a16="http://schemas.microsoft.com/office/drawing/2014/main" id="{9939A5F4-BE3C-636D-D299-27941576C687}"/>
              </a:ext>
            </a:extLst>
          </p:cNvPr>
          <p:cNvSpPr>
            <a:spLocks noGrp="1" noRot="1" noChangeAspect="1" noChangeArrowheads="1" noTextEdit="1"/>
          </p:cNvSpPr>
          <p:nvPr>
            <p:ph type="sldImg"/>
          </p:nvPr>
        </p:nvSpPr>
        <p:spPr>
          <a:ln/>
        </p:spPr>
      </p:sp>
      <p:sp>
        <p:nvSpPr>
          <p:cNvPr id="1541124" name="Rectangle 3">
            <a:extLst>
              <a:ext uri="{FF2B5EF4-FFF2-40B4-BE49-F238E27FC236}">
                <a16:creationId xmlns:a16="http://schemas.microsoft.com/office/drawing/2014/main" id="{55D45830-B14C-C536-0002-587E6100A4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954" name="Rectangle 7">
            <a:extLst>
              <a:ext uri="{FF2B5EF4-FFF2-40B4-BE49-F238E27FC236}">
                <a16:creationId xmlns:a16="http://schemas.microsoft.com/office/drawing/2014/main" id="{13A9E6EC-0D9C-37C7-FE7B-6065255D6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B974F0-E8C3-47D3-BC94-3BC365F34D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1955" name="Rectangle 2">
            <a:extLst>
              <a:ext uri="{FF2B5EF4-FFF2-40B4-BE49-F238E27FC236}">
                <a16:creationId xmlns:a16="http://schemas.microsoft.com/office/drawing/2014/main" id="{6447D294-4564-A964-789C-107BBF82613A}"/>
              </a:ext>
            </a:extLst>
          </p:cNvPr>
          <p:cNvSpPr>
            <a:spLocks noGrp="1" noRot="1" noChangeAspect="1" noChangeArrowheads="1" noTextEdit="1"/>
          </p:cNvSpPr>
          <p:nvPr>
            <p:ph type="sldImg"/>
          </p:nvPr>
        </p:nvSpPr>
        <p:spPr>
          <a:ln/>
        </p:spPr>
      </p:sp>
      <p:sp>
        <p:nvSpPr>
          <p:cNvPr id="1661956" name="Rectangle 3">
            <a:extLst>
              <a:ext uri="{FF2B5EF4-FFF2-40B4-BE49-F238E27FC236}">
                <a16:creationId xmlns:a16="http://schemas.microsoft.com/office/drawing/2014/main" id="{5F05BE9F-3A71-D46C-FD9E-5AF1648E4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7">
            <a:extLst>
              <a:ext uri="{FF2B5EF4-FFF2-40B4-BE49-F238E27FC236}">
                <a16:creationId xmlns:a16="http://schemas.microsoft.com/office/drawing/2014/main" id="{72471D20-85A1-CA72-EF0E-56C220E8C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FD6568-2C96-40B0-8E3C-7A34AF127B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2147" name="Rectangle 2">
            <a:extLst>
              <a:ext uri="{FF2B5EF4-FFF2-40B4-BE49-F238E27FC236}">
                <a16:creationId xmlns:a16="http://schemas.microsoft.com/office/drawing/2014/main" id="{B2C2BACC-A395-E9AE-21A9-41AE2CB80498}"/>
              </a:ext>
            </a:extLst>
          </p:cNvPr>
          <p:cNvSpPr>
            <a:spLocks noGrp="1" noRot="1" noChangeAspect="1" noChangeArrowheads="1" noTextEdit="1"/>
          </p:cNvSpPr>
          <p:nvPr>
            <p:ph type="sldImg"/>
          </p:nvPr>
        </p:nvSpPr>
        <p:spPr>
          <a:ln/>
        </p:spPr>
      </p:sp>
      <p:sp>
        <p:nvSpPr>
          <p:cNvPr id="1542148" name="Rectangle 3">
            <a:extLst>
              <a:ext uri="{FF2B5EF4-FFF2-40B4-BE49-F238E27FC236}">
                <a16:creationId xmlns:a16="http://schemas.microsoft.com/office/drawing/2014/main" id="{C41E5D6A-7DC7-B5DA-1494-966D47EE08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Rectangle 7">
            <a:extLst>
              <a:ext uri="{FF2B5EF4-FFF2-40B4-BE49-F238E27FC236}">
                <a16:creationId xmlns:a16="http://schemas.microsoft.com/office/drawing/2014/main" id="{3C425264-D285-38EF-6E0E-7951F11126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DCDCCC-C900-4B2D-9145-1778B7DA3C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3171" name="Rectangle 2">
            <a:extLst>
              <a:ext uri="{FF2B5EF4-FFF2-40B4-BE49-F238E27FC236}">
                <a16:creationId xmlns:a16="http://schemas.microsoft.com/office/drawing/2014/main" id="{3723F04A-5353-AFBA-4F5F-0C46CFF68C3E}"/>
              </a:ext>
            </a:extLst>
          </p:cNvPr>
          <p:cNvSpPr>
            <a:spLocks noGrp="1" noRot="1" noChangeAspect="1" noChangeArrowheads="1" noTextEdit="1"/>
          </p:cNvSpPr>
          <p:nvPr>
            <p:ph type="sldImg"/>
          </p:nvPr>
        </p:nvSpPr>
        <p:spPr>
          <a:ln/>
        </p:spPr>
      </p:sp>
      <p:sp>
        <p:nvSpPr>
          <p:cNvPr id="1543172" name="Rectangle 3">
            <a:extLst>
              <a:ext uri="{FF2B5EF4-FFF2-40B4-BE49-F238E27FC236}">
                <a16:creationId xmlns:a16="http://schemas.microsoft.com/office/drawing/2014/main" id="{D27C5F41-4316-3848-2E35-853970A554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7">
            <a:extLst>
              <a:ext uri="{FF2B5EF4-FFF2-40B4-BE49-F238E27FC236}">
                <a16:creationId xmlns:a16="http://schemas.microsoft.com/office/drawing/2014/main" id="{FEEB0F78-A9F7-1611-2E25-8CE23F87F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79873C-3434-4D9C-81C2-96D7C3C411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4195" name="Rectangle 2">
            <a:extLst>
              <a:ext uri="{FF2B5EF4-FFF2-40B4-BE49-F238E27FC236}">
                <a16:creationId xmlns:a16="http://schemas.microsoft.com/office/drawing/2014/main" id="{CCF2E145-8A4B-9A5C-0473-5CB5836B3B7E}"/>
              </a:ext>
            </a:extLst>
          </p:cNvPr>
          <p:cNvSpPr>
            <a:spLocks noGrp="1" noRot="1" noChangeAspect="1" noChangeArrowheads="1" noTextEdit="1"/>
          </p:cNvSpPr>
          <p:nvPr>
            <p:ph type="sldImg"/>
          </p:nvPr>
        </p:nvSpPr>
        <p:spPr>
          <a:ln/>
        </p:spPr>
      </p:sp>
      <p:sp>
        <p:nvSpPr>
          <p:cNvPr id="1544196" name="Rectangle 3">
            <a:extLst>
              <a:ext uri="{FF2B5EF4-FFF2-40B4-BE49-F238E27FC236}">
                <a16:creationId xmlns:a16="http://schemas.microsoft.com/office/drawing/2014/main" id="{DBD715A4-0A52-880E-5137-583E855E8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7">
            <a:extLst>
              <a:ext uri="{FF2B5EF4-FFF2-40B4-BE49-F238E27FC236}">
                <a16:creationId xmlns:a16="http://schemas.microsoft.com/office/drawing/2014/main" id="{32DD03B8-665F-F665-F193-96E2FF60CE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6E5C02-EFAD-4572-9879-E58D4C7F27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9315" name="Rectangle 2">
            <a:extLst>
              <a:ext uri="{FF2B5EF4-FFF2-40B4-BE49-F238E27FC236}">
                <a16:creationId xmlns:a16="http://schemas.microsoft.com/office/drawing/2014/main" id="{A35638F6-6BBA-BDAD-EFCF-07EA788250F3}"/>
              </a:ext>
            </a:extLst>
          </p:cNvPr>
          <p:cNvSpPr>
            <a:spLocks noGrp="1" noRot="1" noChangeAspect="1" noChangeArrowheads="1" noTextEdit="1"/>
          </p:cNvSpPr>
          <p:nvPr>
            <p:ph type="sldImg"/>
          </p:nvPr>
        </p:nvSpPr>
        <p:spPr>
          <a:ln/>
        </p:spPr>
      </p:sp>
      <p:sp>
        <p:nvSpPr>
          <p:cNvPr id="1549316" name="Rectangle 3">
            <a:extLst>
              <a:ext uri="{FF2B5EF4-FFF2-40B4-BE49-F238E27FC236}">
                <a16:creationId xmlns:a16="http://schemas.microsoft.com/office/drawing/2014/main" id="{B84813B6-4FB0-EFA8-51EC-6FB86B1B87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7">
            <a:extLst>
              <a:ext uri="{FF2B5EF4-FFF2-40B4-BE49-F238E27FC236}">
                <a16:creationId xmlns:a16="http://schemas.microsoft.com/office/drawing/2014/main" id="{D4CEC1E7-83DF-455F-8F94-DC1DE5EB48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5CB9B3-416E-4E02-B93C-C45AA27A90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0339" name="Rectangle 2">
            <a:extLst>
              <a:ext uri="{FF2B5EF4-FFF2-40B4-BE49-F238E27FC236}">
                <a16:creationId xmlns:a16="http://schemas.microsoft.com/office/drawing/2014/main" id="{3B118737-5140-90A3-8A4E-2B9805D29B5A}"/>
              </a:ext>
            </a:extLst>
          </p:cNvPr>
          <p:cNvSpPr>
            <a:spLocks noGrp="1" noRot="1" noChangeAspect="1" noChangeArrowheads="1" noTextEdit="1"/>
          </p:cNvSpPr>
          <p:nvPr>
            <p:ph type="sldImg"/>
          </p:nvPr>
        </p:nvSpPr>
        <p:spPr>
          <a:ln/>
        </p:spPr>
      </p:sp>
      <p:sp>
        <p:nvSpPr>
          <p:cNvPr id="1550340" name="Rectangle 3">
            <a:extLst>
              <a:ext uri="{FF2B5EF4-FFF2-40B4-BE49-F238E27FC236}">
                <a16:creationId xmlns:a16="http://schemas.microsoft.com/office/drawing/2014/main" id="{0C4F69F7-E447-58DE-5910-482679C8CC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18" name="Rectangle 7">
            <a:extLst>
              <a:ext uri="{FF2B5EF4-FFF2-40B4-BE49-F238E27FC236}">
                <a16:creationId xmlns:a16="http://schemas.microsoft.com/office/drawing/2014/main" id="{147D17B6-1857-FAC5-BF2D-FEDE2E320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7D286D-0E71-4664-A879-43DBF8A06B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5219" name="Rectangle 2">
            <a:extLst>
              <a:ext uri="{FF2B5EF4-FFF2-40B4-BE49-F238E27FC236}">
                <a16:creationId xmlns:a16="http://schemas.microsoft.com/office/drawing/2014/main" id="{DCC7D9AD-7D4B-051A-C1A8-2559860D3854}"/>
              </a:ext>
            </a:extLst>
          </p:cNvPr>
          <p:cNvSpPr>
            <a:spLocks noGrp="1" noRot="1" noChangeAspect="1" noChangeArrowheads="1" noTextEdit="1"/>
          </p:cNvSpPr>
          <p:nvPr>
            <p:ph type="sldImg"/>
          </p:nvPr>
        </p:nvSpPr>
        <p:spPr>
          <a:ln/>
        </p:spPr>
      </p:sp>
      <p:sp>
        <p:nvSpPr>
          <p:cNvPr id="1545220" name="Rectangle 3">
            <a:extLst>
              <a:ext uri="{FF2B5EF4-FFF2-40B4-BE49-F238E27FC236}">
                <a16:creationId xmlns:a16="http://schemas.microsoft.com/office/drawing/2014/main" id="{A2C605C6-58A9-F4FE-B850-63C11393D4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7">
            <a:extLst>
              <a:ext uri="{FF2B5EF4-FFF2-40B4-BE49-F238E27FC236}">
                <a16:creationId xmlns:a16="http://schemas.microsoft.com/office/drawing/2014/main" id="{CB17B7CD-AAE8-ECA3-275F-6C9D4048B5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C794A-16C5-4200-AAAB-C2992B17F6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6243" name="Rectangle 2">
            <a:extLst>
              <a:ext uri="{FF2B5EF4-FFF2-40B4-BE49-F238E27FC236}">
                <a16:creationId xmlns:a16="http://schemas.microsoft.com/office/drawing/2014/main" id="{D17640DF-7CC5-F121-5AE2-215ABE15FE3A}"/>
              </a:ext>
            </a:extLst>
          </p:cNvPr>
          <p:cNvSpPr>
            <a:spLocks noGrp="1" noRot="1" noChangeAspect="1" noChangeArrowheads="1" noTextEdit="1"/>
          </p:cNvSpPr>
          <p:nvPr>
            <p:ph type="sldImg"/>
          </p:nvPr>
        </p:nvSpPr>
        <p:spPr>
          <a:ln/>
        </p:spPr>
      </p:sp>
      <p:sp>
        <p:nvSpPr>
          <p:cNvPr id="1546244" name="Rectangle 3">
            <a:extLst>
              <a:ext uri="{FF2B5EF4-FFF2-40B4-BE49-F238E27FC236}">
                <a16:creationId xmlns:a16="http://schemas.microsoft.com/office/drawing/2014/main" id="{459029A5-79F7-B037-954B-B7CB7D3FB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7">
            <a:extLst>
              <a:ext uri="{FF2B5EF4-FFF2-40B4-BE49-F238E27FC236}">
                <a16:creationId xmlns:a16="http://schemas.microsoft.com/office/drawing/2014/main" id="{47EE1399-4F70-0AEC-139D-C49467A32A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0F50A1-1D2C-47BF-980A-65681E7777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7267" name="Rectangle 2">
            <a:extLst>
              <a:ext uri="{FF2B5EF4-FFF2-40B4-BE49-F238E27FC236}">
                <a16:creationId xmlns:a16="http://schemas.microsoft.com/office/drawing/2014/main" id="{2510E8B6-6DB4-C486-2411-F6E4BF80C853}"/>
              </a:ext>
            </a:extLst>
          </p:cNvPr>
          <p:cNvSpPr>
            <a:spLocks noGrp="1" noRot="1" noChangeAspect="1" noChangeArrowheads="1" noTextEdit="1"/>
          </p:cNvSpPr>
          <p:nvPr>
            <p:ph type="sldImg"/>
          </p:nvPr>
        </p:nvSpPr>
        <p:spPr>
          <a:ln/>
        </p:spPr>
      </p:sp>
      <p:sp>
        <p:nvSpPr>
          <p:cNvPr id="1547268" name="Rectangle 3">
            <a:extLst>
              <a:ext uri="{FF2B5EF4-FFF2-40B4-BE49-F238E27FC236}">
                <a16:creationId xmlns:a16="http://schemas.microsoft.com/office/drawing/2014/main" id="{D97BED88-F14B-985C-9860-8B755D2CC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7">
            <a:extLst>
              <a:ext uri="{FF2B5EF4-FFF2-40B4-BE49-F238E27FC236}">
                <a16:creationId xmlns:a16="http://schemas.microsoft.com/office/drawing/2014/main" id="{94296B32-C111-0E7C-E8C2-7A284939CA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AE8F6C-732A-417B-ADC5-BC3A64E0CF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8291" name="Rectangle 2">
            <a:extLst>
              <a:ext uri="{FF2B5EF4-FFF2-40B4-BE49-F238E27FC236}">
                <a16:creationId xmlns:a16="http://schemas.microsoft.com/office/drawing/2014/main" id="{FB8B55A3-9A54-7C0C-FB5F-5BD720E4EF26}"/>
              </a:ext>
            </a:extLst>
          </p:cNvPr>
          <p:cNvSpPr>
            <a:spLocks noGrp="1" noRot="1" noChangeAspect="1" noChangeArrowheads="1" noTextEdit="1"/>
          </p:cNvSpPr>
          <p:nvPr>
            <p:ph type="sldImg"/>
          </p:nvPr>
        </p:nvSpPr>
        <p:spPr>
          <a:ln/>
        </p:spPr>
      </p:sp>
      <p:sp>
        <p:nvSpPr>
          <p:cNvPr id="1548292" name="Rectangle 3">
            <a:extLst>
              <a:ext uri="{FF2B5EF4-FFF2-40B4-BE49-F238E27FC236}">
                <a16:creationId xmlns:a16="http://schemas.microsoft.com/office/drawing/2014/main" id="{29B0B689-4EAC-11BB-E5C9-3B2CBDDE5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0" name="Rectangle 7">
            <a:extLst>
              <a:ext uri="{FF2B5EF4-FFF2-40B4-BE49-F238E27FC236}">
                <a16:creationId xmlns:a16="http://schemas.microsoft.com/office/drawing/2014/main" id="{95E1F393-D5E5-951E-EDDE-51C992DA63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C54582-89B3-48F0-A681-93FBB3BA3F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6051" name="Rectangle 2">
            <a:extLst>
              <a:ext uri="{FF2B5EF4-FFF2-40B4-BE49-F238E27FC236}">
                <a16:creationId xmlns:a16="http://schemas.microsoft.com/office/drawing/2014/main" id="{F33327E2-F6E0-28D2-6D05-436BFDAB0AED}"/>
              </a:ext>
            </a:extLst>
          </p:cNvPr>
          <p:cNvSpPr>
            <a:spLocks noGrp="1" noRot="1" noChangeAspect="1" noChangeArrowheads="1" noTextEdit="1"/>
          </p:cNvSpPr>
          <p:nvPr>
            <p:ph type="sldImg"/>
          </p:nvPr>
        </p:nvSpPr>
        <p:spPr>
          <a:ln/>
        </p:spPr>
      </p:sp>
      <p:sp>
        <p:nvSpPr>
          <p:cNvPr id="1666052" name="Rectangle 3">
            <a:extLst>
              <a:ext uri="{FF2B5EF4-FFF2-40B4-BE49-F238E27FC236}">
                <a16:creationId xmlns:a16="http://schemas.microsoft.com/office/drawing/2014/main" id="{19649867-BC53-5099-C504-534F570BF3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7">
            <a:extLst>
              <a:ext uri="{FF2B5EF4-FFF2-40B4-BE49-F238E27FC236}">
                <a16:creationId xmlns:a16="http://schemas.microsoft.com/office/drawing/2014/main" id="{B5D24D43-979E-3C89-7A58-38CBEE6CC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4CBC58-9F21-48F4-B8E6-A9A7574971D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2979" name="Rectangle 2">
            <a:extLst>
              <a:ext uri="{FF2B5EF4-FFF2-40B4-BE49-F238E27FC236}">
                <a16:creationId xmlns:a16="http://schemas.microsoft.com/office/drawing/2014/main" id="{E1CEFA32-F90C-282D-4DF6-F7450F6362D9}"/>
              </a:ext>
            </a:extLst>
          </p:cNvPr>
          <p:cNvSpPr>
            <a:spLocks noGrp="1" noRot="1" noChangeAspect="1" noChangeArrowheads="1" noTextEdit="1"/>
          </p:cNvSpPr>
          <p:nvPr>
            <p:ph type="sldImg"/>
          </p:nvPr>
        </p:nvSpPr>
        <p:spPr>
          <a:ln/>
        </p:spPr>
      </p:sp>
      <p:sp>
        <p:nvSpPr>
          <p:cNvPr id="1662980" name="Rectangle 3">
            <a:extLst>
              <a:ext uri="{FF2B5EF4-FFF2-40B4-BE49-F238E27FC236}">
                <a16:creationId xmlns:a16="http://schemas.microsoft.com/office/drawing/2014/main" id="{2EE9D7BD-7C7A-CD1B-AE21-2DCE03F297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074" name="Rectangle 7">
            <a:extLst>
              <a:ext uri="{FF2B5EF4-FFF2-40B4-BE49-F238E27FC236}">
                <a16:creationId xmlns:a16="http://schemas.microsoft.com/office/drawing/2014/main" id="{D6E887F3-5521-38B7-6DDA-06C37C04F8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A58894-84D2-4586-9A7D-10D7C61110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7075" name="Rectangle 2">
            <a:extLst>
              <a:ext uri="{FF2B5EF4-FFF2-40B4-BE49-F238E27FC236}">
                <a16:creationId xmlns:a16="http://schemas.microsoft.com/office/drawing/2014/main" id="{751654F7-E63B-F74D-B93F-9DBE56800C7A}"/>
              </a:ext>
            </a:extLst>
          </p:cNvPr>
          <p:cNvSpPr>
            <a:spLocks noGrp="1" noRot="1" noChangeAspect="1" noChangeArrowheads="1" noTextEdit="1"/>
          </p:cNvSpPr>
          <p:nvPr>
            <p:ph type="sldImg"/>
          </p:nvPr>
        </p:nvSpPr>
        <p:spPr>
          <a:ln/>
        </p:spPr>
      </p:sp>
      <p:sp>
        <p:nvSpPr>
          <p:cNvPr id="1667076" name="Rectangle 3">
            <a:extLst>
              <a:ext uri="{FF2B5EF4-FFF2-40B4-BE49-F238E27FC236}">
                <a16:creationId xmlns:a16="http://schemas.microsoft.com/office/drawing/2014/main" id="{111B5541-8D1C-BB97-A580-80821114F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762" name="Rectangle 7">
            <a:extLst>
              <a:ext uri="{FF2B5EF4-FFF2-40B4-BE49-F238E27FC236}">
                <a16:creationId xmlns:a16="http://schemas.microsoft.com/office/drawing/2014/main" id="{BF436FFE-B96D-905A-541D-7C0865797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A1E1E7-D811-4C17-92CF-E793E11CDE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3763" name="Rectangle 2">
            <a:extLst>
              <a:ext uri="{FF2B5EF4-FFF2-40B4-BE49-F238E27FC236}">
                <a16:creationId xmlns:a16="http://schemas.microsoft.com/office/drawing/2014/main" id="{4C4996FA-2BC1-1D2E-F11C-51B2AFE8B60E}"/>
              </a:ext>
            </a:extLst>
          </p:cNvPr>
          <p:cNvSpPr>
            <a:spLocks noGrp="1" noRot="1" noChangeAspect="1" noChangeArrowheads="1" noTextEdit="1"/>
          </p:cNvSpPr>
          <p:nvPr>
            <p:ph type="sldImg"/>
          </p:nvPr>
        </p:nvSpPr>
        <p:spPr>
          <a:ln/>
        </p:spPr>
      </p:sp>
      <p:sp>
        <p:nvSpPr>
          <p:cNvPr id="1653764" name="Rectangle 3">
            <a:extLst>
              <a:ext uri="{FF2B5EF4-FFF2-40B4-BE49-F238E27FC236}">
                <a16:creationId xmlns:a16="http://schemas.microsoft.com/office/drawing/2014/main" id="{AA227F9C-6356-072D-E2B1-85CA8AD7FA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0146" name="Rectangle 7">
            <a:extLst>
              <a:ext uri="{FF2B5EF4-FFF2-40B4-BE49-F238E27FC236}">
                <a16:creationId xmlns:a16="http://schemas.microsoft.com/office/drawing/2014/main" id="{7142ACEC-3B11-0DF9-C6B1-F2859F5BA0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1B7000-530C-40F1-9BE4-C44998BCF6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0147" name="Rectangle 2">
            <a:extLst>
              <a:ext uri="{FF2B5EF4-FFF2-40B4-BE49-F238E27FC236}">
                <a16:creationId xmlns:a16="http://schemas.microsoft.com/office/drawing/2014/main" id="{702782FA-7E74-C10E-A4AC-672C44EF4D86}"/>
              </a:ext>
            </a:extLst>
          </p:cNvPr>
          <p:cNvSpPr>
            <a:spLocks noGrp="1" noRot="1" noChangeAspect="1" noChangeArrowheads="1" noTextEdit="1"/>
          </p:cNvSpPr>
          <p:nvPr>
            <p:ph type="sldImg"/>
          </p:nvPr>
        </p:nvSpPr>
        <p:spPr>
          <a:ln/>
        </p:spPr>
      </p:sp>
      <p:sp>
        <p:nvSpPr>
          <p:cNvPr id="1670148" name="Rectangle 3">
            <a:extLst>
              <a:ext uri="{FF2B5EF4-FFF2-40B4-BE49-F238E27FC236}">
                <a16:creationId xmlns:a16="http://schemas.microsoft.com/office/drawing/2014/main" id="{28A434C6-73A2-73A4-9980-2CCC53EA96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Rectangle 7">
            <a:extLst>
              <a:ext uri="{FF2B5EF4-FFF2-40B4-BE49-F238E27FC236}">
                <a16:creationId xmlns:a16="http://schemas.microsoft.com/office/drawing/2014/main" id="{5332C03B-D5C9-D60A-E8D6-70C697E69A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F48493-DF43-4F5D-8B55-36C47B6F5A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0387" name="Rectangle 2">
            <a:extLst>
              <a:ext uri="{FF2B5EF4-FFF2-40B4-BE49-F238E27FC236}">
                <a16:creationId xmlns:a16="http://schemas.microsoft.com/office/drawing/2014/main" id="{A070668C-61F0-9563-48A9-A8DABD76D205}"/>
              </a:ext>
            </a:extLst>
          </p:cNvPr>
          <p:cNvSpPr>
            <a:spLocks noGrp="1" noRot="1" noChangeAspect="1" noChangeArrowheads="1" noTextEdit="1"/>
          </p:cNvSpPr>
          <p:nvPr>
            <p:ph type="sldImg"/>
          </p:nvPr>
        </p:nvSpPr>
        <p:spPr>
          <a:ln/>
        </p:spPr>
      </p:sp>
      <p:sp>
        <p:nvSpPr>
          <p:cNvPr id="1680388" name="Rectangle 3">
            <a:extLst>
              <a:ext uri="{FF2B5EF4-FFF2-40B4-BE49-F238E27FC236}">
                <a16:creationId xmlns:a16="http://schemas.microsoft.com/office/drawing/2014/main" id="{1A8CAA9D-903C-49B4-79BB-0AC3CD95C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Rectangle 7">
            <a:extLst>
              <a:ext uri="{FF2B5EF4-FFF2-40B4-BE49-F238E27FC236}">
                <a16:creationId xmlns:a16="http://schemas.microsoft.com/office/drawing/2014/main" id="{C23611AF-F276-6452-3E61-08A5BBBA6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2FA0AA-7240-43C6-8811-E2DB773439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1411" name="Rectangle 2">
            <a:extLst>
              <a:ext uri="{FF2B5EF4-FFF2-40B4-BE49-F238E27FC236}">
                <a16:creationId xmlns:a16="http://schemas.microsoft.com/office/drawing/2014/main" id="{78ECE5CF-49DE-377D-2AEE-C9C63E06B05E}"/>
              </a:ext>
            </a:extLst>
          </p:cNvPr>
          <p:cNvSpPr>
            <a:spLocks noGrp="1" noRot="1" noChangeAspect="1" noChangeArrowheads="1" noTextEdit="1"/>
          </p:cNvSpPr>
          <p:nvPr>
            <p:ph type="sldImg"/>
          </p:nvPr>
        </p:nvSpPr>
        <p:spPr>
          <a:ln/>
        </p:spPr>
      </p:sp>
      <p:sp>
        <p:nvSpPr>
          <p:cNvPr id="1681412" name="Rectangle 3">
            <a:extLst>
              <a:ext uri="{FF2B5EF4-FFF2-40B4-BE49-F238E27FC236}">
                <a16:creationId xmlns:a16="http://schemas.microsoft.com/office/drawing/2014/main" id="{23E3A30F-4641-1E8F-75E8-9D8164792C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Rectangle 7">
            <a:extLst>
              <a:ext uri="{FF2B5EF4-FFF2-40B4-BE49-F238E27FC236}">
                <a16:creationId xmlns:a16="http://schemas.microsoft.com/office/drawing/2014/main" id="{A8AD7175-AB68-AA6C-DA80-F6947507A1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899C0C-D276-4C4F-ACD2-9EBEA7864D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2435" name="Rectangle 2">
            <a:extLst>
              <a:ext uri="{FF2B5EF4-FFF2-40B4-BE49-F238E27FC236}">
                <a16:creationId xmlns:a16="http://schemas.microsoft.com/office/drawing/2014/main" id="{2F0C1C33-62E1-3FFC-BD08-2AB292842CCA}"/>
              </a:ext>
            </a:extLst>
          </p:cNvPr>
          <p:cNvSpPr>
            <a:spLocks noGrp="1" noRot="1" noChangeAspect="1" noChangeArrowheads="1" noTextEdit="1"/>
          </p:cNvSpPr>
          <p:nvPr>
            <p:ph type="sldImg"/>
          </p:nvPr>
        </p:nvSpPr>
        <p:spPr>
          <a:ln/>
        </p:spPr>
      </p:sp>
      <p:sp>
        <p:nvSpPr>
          <p:cNvPr id="1682436" name="Rectangle 3">
            <a:extLst>
              <a:ext uri="{FF2B5EF4-FFF2-40B4-BE49-F238E27FC236}">
                <a16:creationId xmlns:a16="http://schemas.microsoft.com/office/drawing/2014/main" id="{7D5FA105-7FB8-C935-0A03-CC2DAE68F16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Out on a limb video for human divinity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22" name="Rectangle 7">
            <a:extLst>
              <a:ext uri="{FF2B5EF4-FFF2-40B4-BE49-F238E27FC236}">
                <a16:creationId xmlns:a16="http://schemas.microsoft.com/office/drawing/2014/main" id="{8375DA7B-125E-2AEA-1A0D-61922AC158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9861B1-3CE0-493F-A6FD-664EFFD6559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9123" name="Rectangle 2">
            <a:extLst>
              <a:ext uri="{FF2B5EF4-FFF2-40B4-BE49-F238E27FC236}">
                <a16:creationId xmlns:a16="http://schemas.microsoft.com/office/drawing/2014/main" id="{3DA0CA66-4ACE-21F0-4922-0FDE7CE95553}"/>
              </a:ext>
            </a:extLst>
          </p:cNvPr>
          <p:cNvSpPr>
            <a:spLocks noGrp="1" noRot="1" noChangeAspect="1" noChangeArrowheads="1" noTextEdit="1"/>
          </p:cNvSpPr>
          <p:nvPr>
            <p:ph type="sldImg"/>
          </p:nvPr>
        </p:nvSpPr>
        <p:spPr>
          <a:ln/>
        </p:spPr>
      </p:sp>
      <p:sp>
        <p:nvSpPr>
          <p:cNvPr id="1669124" name="Rectangle 3">
            <a:extLst>
              <a:ext uri="{FF2B5EF4-FFF2-40B4-BE49-F238E27FC236}">
                <a16:creationId xmlns:a16="http://schemas.microsoft.com/office/drawing/2014/main" id="{7E90FFC3-2B17-44C5-0073-5EF2A243D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Rectangle 7">
            <a:extLst>
              <a:ext uri="{FF2B5EF4-FFF2-40B4-BE49-F238E27FC236}">
                <a16:creationId xmlns:a16="http://schemas.microsoft.com/office/drawing/2014/main" id="{7530FACE-EBCD-ED3B-D117-726D532931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7C835-4426-4EB8-93BA-E7A3D09A03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7315" name="Rectangle 2">
            <a:extLst>
              <a:ext uri="{FF2B5EF4-FFF2-40B4-BE49-F238E27FC236}">
                <a16:creationId xmlns:a16="http://schemas.microsoft.com/office/drawing/2014/main" id="{E70ACE17-DF62-1978-96F4-15F471B7EE07}"/>
              </a:ext>
            </a:extLst>
          </p:cNvPr>
          <p:cNvSpPr>
            <a:spLocks noGrp="1" noRot="1" noChangeAspect="1" noChangeArrowheads="1" noTextEdit="1"/>
          </p:cNvSpPr>
          <p:nvPr>
            <p:ph type="sldImg"/>
          </p:nvPr>
        </p:nvSpPr>
        <p:spPr>
          <a:ln/>
        </p:spPr>
      </p:sp>
      <p:sp>
        <p:nvSpPr>
          <p:cNvPr id="1677316" name="Rectangle 3">
            <a:extLst>
              <a:ext uri="{FF2B5EF4-FFF2-40B4-BE49-F238E27FC236}">
                <a16:creationId xmlns:a16="http://schemas.microsoft.com/office/drawing/2014/main" id="{E5863164-2C35-68D9-E2FA-B12B272AB0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338" name="Rectangle 7">
            <a:extLst>
              <a:ext uri="{FF2B5EF4-FFF2-40B4-BE49-F238E27FC236}">
                <a16:creationId xmlns:a16="http://schemas.microsoft.com/office/drawing/2014/main" id="{C5AD30C9-B52E-A50E-F6D1-3FA9D7FC4C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34B55E-9D35-43C1-85F6-D9D2941787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8339" name="Rectangle 2">
            <a:extLst>
              <a:ext uri="{FF2B5EF4-FFF2-40B4-BE49-F238E27FC236}">
                <a16:creationId xmlns:a16="http://schemas.microsoft.com/office/drawing/2014/main" id="{D8531807-ECCF-C831-C5E7-69358E13DA33}"/>
              </a:ext>
            </a:extLst>
          </p:cNvPr>
          <p:cNvSpPr>
            <a:spLocks noGrp="1" noRot="1" noChangeAspect="1" noChangeArrowheads="1" noTextEdit="1"/>
          </p:cNvSpPr>
          <p:nvPr>
            <p:ph type="sldImg"/>
          </p:nvPr>
        </p:nvSpPr>
        <p:spPr>
          <a:ln/>
        </p:spPr>
      </p:sp>
      <p:sp>
        <p:nvSpPr>
          <p:cNvPr id="1678340" name="Rectangle 3">
            <a:extLst>
              <a:ext uri="{FF2B5EF4-FFF2-40B4-BE49-F238E27FC236}">
                <a16:creationId xmlns:a16="http://schemas.microsoft.com/office/drawing/2014/main" id="{9CB97BDF-D37F-E06F-AC3A-94BD889763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62" name="Rectangle 7">
            <a:extLst>
              <a:ext uri="{FF2B5EF4-FFF2-40B4-BE49-F238E27FC236}">
                <a16:creationId xmlns:a16="http://schemas.microsoft.com/office/drawing/2014/main" id="{14B1DCA3-0E1A-911F-E5A8-2B544D1350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CF821C-0278-4EB8-A638-501925A2D9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9363" name="Rectangle 2">
            <a:extLst>
              <a:ext uri="{FF2B5EF4-FFF2-40B4-BE49-F238E27FC236}">
                <a16:creationId xmlns:a16="http://schemas.microsoft.com/office/drawing/2014/main" id="{45A7E69D-4595-7064-EF19-8779307EC256}"/>
              </a:ext>
            </a:extLst>
          </p:cNvPr>
          <p:cNvSpPr>
            <a:spLocks noGrp="1" noRot="1" noChangeAspect="1" noChangeArrowheads="1" noTextEdit="1"/>
          </p:cNvSpPr>
          <p:nvPr>
            <p:ph type="sldImg"/>
          </p:nvPr>
        </p:nvSpPr>
        <p:spPr>
          <a:ln/>
        </p:spPr>
      </p:sp>
      <p:sp>
        <p:nvSpPr>
          <p:cNvPr id="1679364" name="Rectangle 3">
            <a:extLst>
              <a:ext uri="{FF2B5EF4-FFF2-40B4-BE49-F238E27FC236}">
                <a16:creationId xmlns:a16="http://schemas.microsoft.com/office/drawing/2014/main" id="{0D77497F-BAB3-3568-A003-6A79A88458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7">
            <a:extLst>
              <a:ext uri="{FF2B5EF4-FFF2-40B4-BE49-F238E27FC236}">
                <a16:creationId xmlns:a16="http://schemas.microsoft.com/office/drawing/2014/main" id="{7D42C59D-9105-4FEA-D35B-C9023CDD53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7C46F7-2F8C-41C2-9A07-3C4D541AB9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4003" name="Rectangle 2">
            <a:extLst>
              <a:ext uri="{FF2B5EF4-FFF2-40B4-BE49-F238E27FC236}">
                <a16:creationId xmlns:a16="http://schemas.microsoft.com/office/drawing/2014/main" id="{77150D77-60EE-C190-8161-EAAAE7575BBF}"/>
              </a:ext>
            </a:extLst>
          </p:cNvPr>
          <p:cNvSpPr>
            <a:spLocks noGrp="1" noRot="1" noChangeAspect="1" noChangeArrowheads="1" noTextEdit="1"/>
          </p:cNvSpPr>
          <p:nvPr>
            <p:ph type="sldImg"/>
          </p:nvPr>
        </p:nvSpPr>
        <p:spPr>
          <a:ln/>
        </p:spPr>
      </p:sp>
      <p:sp>
        <p:nvSpPr>
          <p:cNvPr id="1664004" name="Rectangle 3">
            <a:extLst>
              <a:ext uri="{FF2B5EF4-FFF2-40B4-BE49-F238E27FC236}">
                <a16:creationId xmlns:a16="http://schemas.microsoft.com/office/drawing/2014/main" id="{492C1FC1-7CC2-F732-1C4B-C698D818A5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Rectangle 7">
            <a:extLst>
              <a:ext uri="{FF2B5EF4-FFF2-40B4-BE49-F238E27FC236}">
                <a16:creationId xmlns:a16="http://schemas.microsoft.com/office/drawing/2014/main" id="{0079BC68-AF66-B894-8A08-1403EBD0DF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6F88E5-A814-46DD-B2EF-C791FD46606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8099" name="Rectangle 2">
            <a:extLst>
              <a:ext uri="{FF2B5EF4-FFF2-40B4-BE49-F238E27FC236}">
                <a16:creationId xmlns:a16="http://schemas.microsoft.com/office/drawing/2014/main" id="{CEDB4F0F-B96F-F413-93FD-A2D9F9ED58BB}"/>
              </a:ext>
            </a:extLst>
          </p:cNvPr>
          <p:cNvSpPr>
            <a:spLocks noGrp="1" noRot="1" noChangeAspect="1" noChangeArrowheads="1" noTextEdit="1"/>
          </p:cNvSpPr>
          <p:nvPr>
            <p:ph type="sldImg"/>
          </p:nvPr>
        </p:nvSpPr>
        <p:spPr>
          <a:ln/>
        </p:spPr>
      </p:sp>
      <p:sp>
        <p:nvSpPr>
          <p:cNvPr id="1668100" name="Rectangle 3">
            <a:extLst>
              <a:ext uri="{FF2B5EF4-FFF2-40B4-BE49-F238E27FC236}">
                <a16:creationId xmlns:a16="http://schemas.microsoft.com/office/drawing/2014/main" id="{0E5626BD-885E-353E-710A-A51B1A01D2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218" name="Rectangle 7">
            <a:extLst>
              <a:ext uri="{FF2B5EF4-FFF2-40B4-BE49-F238E27FC236}">
                <a16:creationId xmlns:a16="http://schemas.microsoft.com/office/drawing/2014/main" id="{7E202346-F35A-D111-EA14-33CC99FD0D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638B9-95F3-4CF7-BD3B-8565537486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3219" name="Rectangle 2">
            <a:extLst>
              <a:ext uri="{FF2B5EF4-FFF2-40B4-BE49-F238E27FC236}">
                <a16:creationId xmlns:a16="http://schemas.microsoft.com/office/drawing/2014/main" id="{C2009D6B-399F-AD33-CFC2-428C6FA407F0}"/>
              </a:ext>
            </a:extLst>
          </p:cNvPr>
          <p:cNvSpPr>
            <a:spLocks noGrp="1" noRot="1" noChangeAspect="1" noChangeArrowheads="1" noTextEdit="1"/>
          </p:cNvSpPr>
          <p:nvPr>
            <p:ph type="sldImg"/>
          </p:nvPr>
        </p:nvSpPr>
        <p:spPr>
          <a:ln/>
        </p:spPr>
      </p:sp>
      <p:sp>
        <p:nvSpPr>
          <p:cNvPr id="1673220" name="Rectangle 3">
            <a:extLst>
              <a:ext uri="{FF2B5EF4-FFF2-40B4-BE49-F238E27FC236}">
                <a16:creationId xmlns:a16="http://schemas.microsoft.com/office/drawing/2014/main" id="{359BCC76-9FEB-1F68-7F13-5D0680B2E2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7">
            <a:extLst>
              <a:ext uri="{FF2B5EF4-FFF2-40B4-BE49-F238E27FC236}">
                <a16:creationId xmlns:a16="http://schemas.microsoft.com/office/drawing/2014/main" id="{4C3772A1-93AF-C64C-8CA1-4E38FA14AF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EB23A4-84F9-4E59-B2CA-5BF3F2EE6ED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4243" name="Rectangle 2">
            <a:extLst>
              <a:ext uri="{FF2B5EF4-FFF2-40B4-BE49-F238E27FC236}">
                <a16:creationId xmlns:a16="http://schemas.microsoft.com/office/drawing/2014/main" id="{FB1929AF-0EE5-FDDE-9489-5DB1D915D185}"/>
              </a:ext>
            </a:extLst>
          </p:cNvPr>
          <p:cNvSpPr>
            <a:spLocks noGrp="1" noRot="1" noChangeAspect="1" noChangeArrowheads="1" noTextEdit="1"/>
          </p:cNvSpPr>
          <p:nvPr>
            <p:ph type="sldImg"/>
          </p:nvPr>
        </p:nvSpPr>
        <p:spPr>
          <a:ln/>
        </p:spPr>
      </p:sp>
      <p:sp>
        <p:nvSpPr>
          <p:cNvPr id="1674244" name="Rectangle 3">
            <a:extLst>
              <a:ext uri="{FF2B5EF4-FFF2-40B4-BE49-F238E27FC236}">
                <a16:creationId xmlns:a16="http://schemas.microsoft.com/office/drawing/2014/main" id="{A34465F4-E03B-1091-F671-BE5802F82A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266" name="Rectangle 7">
            <a:extLst>
              <a:ext uri="{FF2B5EF4-FFF2-40B4-BE49-F238E27FC236}">
                <a16:creationId xmlns:a16="http://schemas.microsoft.com/office/drawing/2014/main" id="{F21188B9-FC47-4A5D-88FB-78DF41221E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23EE87-6C50-40F3-8A51-B895E5AA6E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5267" name="Rectangle 2">
            <a:extLst>
              <a:ext uri="{FF2B5EF4-FFF2-40B4-BE49-F238E27FC236}">
                <a16:creationId xmlns:a16="http://schemas.microsoft.com/office/drawing/2014/main" id="{6AE8C061-F088-6C1C-4224-BCB88A94ABB0}"/>
              </a:ext>
            </a:extLst>
          </p:cNvPr>
          <p:cNvSpPr>
            <a:spLocks noGrp="1" noRot="1" noChangeAspect="1" noChangeArrowheads="1" noTextEdit="1"/>
          </p:cNvSpPr>
          <p:nvPr>
            <p:ph type="sldImg"/>
          </p:nvPr>
        </p:nvSpPr>
        <p:spPr>
          <a:ln/>
        </p:spPr>
      </p:sp>
      <p:sp>
        <p:nvSpPr>
          <p:cNvPr id="1675268" name="Rectangle 3">
            <a:extLst>
              <a:ext uri="{FF2B5EF4-FFF2-40B4-BE49-F238E27FC236}">
                <a16:creationId xmlns:a16="http://schemas.microsoft.com/office/drawing/2014/main" id="{4335688D-4B51-D960-553E-2B1598E1B7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Rectangle 7">
            <a:extLst>
              <a:ext uri="{FF2B5EF4-FFF2-40B4-BE49-F238E27FC236}">
                <a16:creationId xmlns:a16="http://schemas.microsoft.com/office/drawing/2014/main" id="{5CC69406-BE42-B0B6-29C1-938F4BAA1A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C30C96-2D61-4F65-A100-75688D926BF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6291" name="Rectangle 2">
            <a:extLst>
              <a:ext uri="{FF2B5EF4-FFF2-40B4-BE49-F238E27FC236}">
                <a16:creationId xmlns:a16="http://schemas.microsoft.com/office/drawing/2014/main" id="{05E74DF1-0986-444A-72D5-FE88D96ACA90}"/>
              </a:ext>
            </a:extLst>
          </p:cNvPr>
          <p:cNvSpPr>
            <a:spLocks noGrp="1" noRot="1" noChangeAspect="1" noChangeArrowheads="1" noTextEdit="1"/>
          </p:cNvSpPr>
          <p:nvPr>
            <p:ph type="sldImg"/>
          </p:nvPr>
        </p:nvSpPr>
        <p:spPr>
          <a:ln/>
        </p:spPr>
      </p:sp>
      <p:sp>
        <p:nvSpPr>
          <p:cNvPr id="1676292" name="Rectangle 3">
            <a:extLst>
              <a:ext uri="{FF2B5EF4-FFF2-40B4-BE49-F238E27FC236}">
                <a16:creationId xmlns:a16="http://schemas.microsoft.com/office/drawing/2014/main" id="{9BAE00CD-B7E2-A5C5-6C6F-784D7F0667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7">
            <a:extLst>
              <a:ext uri="{FF2B5EF4-FFF2-40B4-BE49-F238E27FC236}">
                <a16:creationId xmlns:a16="http://schemas.microsoft.com/office/drawing/2014/main" id="{005F09BD-ED76-7878-46CF-34F4B605E0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33D06D-2B72-473F-B181-2F1B57B0FB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6643" name="Rectangle 2">
            <a:extLst>
              <a:ext uri="{FF2B5EF4-FFF2-40B4-BE49-F238E27FC236}">
                <a16:creationId xmlns:a16="http://schemas.microsoft.com/office/drawing/2014/main" id="{EE568A0D-CB26-0F05-D689-CACE0FEA9EB5}"/>
              </a:ext>
            </a:extLst>
          </p:cNvPr>
          <p:cNvSpPr>
            <a:spLocks noGrp="1" noRot="1" noChangeAspect="1" noChangeArrowheads="1" noTextEdit="1"/>
          </p:cNvSpPr>
          <p:nvPr>
            <p:ph type="sldImg"/>
          </p:nvPr>
        </p:nvSpPr>
        <p:spPr>
          <a:ln/>
        </p:spPr>
      </p:sp>
      <p:sp>
        <p:nvSpPr>
          <p:cNvPr id="1136644" name="Rectangle 3">
            <a:extLst>
              <a:ext uri="{FF2B5EF4-FFF2-40B4-BE49-F238E27FC236}">
                <a16:creationId xmlns:a16="http://schemas.microsoft.com/office/drawing/2014/main" id="{99868EA6-4A67-55D1-D9DD-22DD3222FF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7">
            <a:extLst>
              <a:ext uri="{FF2B5EF4-FFF2-40B4-BE49-F238E27FC236}">
                <a16:creationId xmlns:a16="http://schemas.microsoft.com/office/drawing/2014/main" id="{66E351B5-F7F4-3971-A710-44AE70004C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98B4C3-C974-4C03-B167-E4BCCB9933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2547" name="Rectangle 1026">
            <a:extLst>
              <a:ext uri="{FF2B5EF4-FFF2-40B4-BE49-F238E27FC236}">
                <a16:creationId xmlns:a16="http://schemas.microsoft.com/office/drawing/2014/main" id="{B1F6A9E2-5B1F-421B-404B-9FF01F587B7B}"/>
              </a:ext>
            </a:extLst>
          </p:cNvPr>
          <p:cNvSpPr>
            <a:spLocks noGrp="1" noRot="1" noChangeAspect="1" noChangeArrowheads="1" noTextEdit="1"/>
          </p:cNvSpPr>
          <p:nvPr>
            <p:ph type="sldImg"/>
          </p:nvPr>
        </p:nvSpPr>
        <p:spPr>
          <a:ln/>
        </p:spPr>
      </p:sp>
      <p:sp>
        <p:nvSpPr>
          <p:cNvPr id="1132548" name="Rectangle 1027">
            <a:extLst>
              <a:ext uri="{FF2B5EF4-FFF2-40B4-BE49-F238E27FC236}">
                <a16:creationId xmlns:a16="http://schemas.microsoft.com/office/drawing/2014/main" id="{33D9A7DD-B972-2F1D-CEEE-E75751D499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7">
            <a:extLst>
              <a:ext uri="{FF2B5EF4-FFF2-40B4-BE49-F238E27FC236}">
                <a16:creationId xmlns:a16="http://schemas.microsoft.com/office/drawing/2014/main" id="{A76DCAF9-EE48-281A-C65A-87CA5C553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141D20-8F49-44A4-B47F-B8F1F2E371E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1907" name="Rectangle 2">
            <a:extLst>
              <a:ext uri="{FF2B5EF4-FFF2-40B4-BE49-F238E27FC236}">
                <a16:creationId xmlns:a16="http://schemas.microsoft.com/office/drawing/2014/main" id="{2B3D7E37-AE8F-4D71-9553-926F0FB74360}"/>
              </a:ext>
            </a:extLst>
          </p:cNvPr>
          <p:cNvSpPr>
            <a:spLocks noGrp="1" noRot="1" noChangeAspect="1" noChangeArrowheads="1" noTextEdit="1"/>
          </p:cNvSpPr>
          <p:nvPr>
            <p:ph type="sldImg"/>
          </p:nvPr>
        </p:nvSpPr>
        <p:spPr>
          <a:ln/>
        </p:spPr>
      </p:sp>
      <p:sp>
        <p:nvSpPr>
          <p:cNvPr id="1531908" name="Rectangle 3">
            <a:extLst>
              <a:ext uri="{FF2B5EF4-FFF2-40B4-BE49-F238E27FC236}">
                <a16:creationId xmlns:a16="http://schemas.microsoft.com/office/drawing/2014/main" id="{689ABBF0-D9DD-846B-319A-826FD057A6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666" name="Rectangle 7">
            <a:extLst>
              <a:ext uri="{FF2B5EF4-FFF2-40B4-BE49-F238E27FC236}">
                <a16:creationId xmlns:a16="http://schemas.microsoft.com/office/drawing/2014/main" id="{C59EDA47-590E-998A-B457-9B93AB1E2E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17B5A4-8DB5-4E30-A46A-8A49F093C58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49667" name="Rectangle 2">
            <a:extLst>
              <a:ext uri="{FF2B5EF4-FFF2-40B4-BE49-F238E27FC236}">
                <a16:creationId xmlns:a16="http://schemas.microsoft.com/office/drawing/2014/main" id="{8A6CF0CC-F45C-C899-B167-AD4EEBCDD08D}"/>
              </a:ext>
            </a:extLst>
          </p:cNvPr>
          <p:cNvSpPr>
            <a:spLocks noGrp="1" noRot="1" noChangeAspect="1" noChangeArrowheads="1" noTextEdit="1"/>
          </p:cNvSpPr>
          <p:nvPr>
            <p:ph type="sldImg"/>
          </p:nvPr>
        </p:nvSpPr>
        <p:spPr>
          <a:ln/>
        </p:spPr>
      </p:sp>
      <p:sp>
        <p:nvSpPr>
          <p:cNvPr id="1649668" name="Rectangle 3">
            <a:extLst>
              <a:ext uri="{FF2B5EF4-FFF2-40B4-BE49-F238E27FC236}">
                <a16:creationId xmlns:a16="http://schemas.microsoft.com/office/drawing/2014/main" id="{DF4D6982-1D4F-BF2C-2D47-75EBA99EFD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7">
            <a:extLst>
              <a:ext uri="{FF2B5EF4-FFF2-40B4-BE49-F238E27FC236}">
                <a16:creationId xmlns:a16="http://schemas.microsoft.com/office/drawing/2014/main" id="{E397208E-6F45-E105-8A56-5C2882EB66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F32E64-1DA4-4015-B66C-6F73BB6C4B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4787" name="Rectangle 2">
            <a:extLst>
              <a:ext uri="{FF2B5EF4-FFF2-40B4-BE49-F238E27FC236}">
                <a16:creationId xmlns:a16="http://schemas.microsoft.com/office/drawing/2014/main" id="{41CC736A-C8B8-AA5F-9676-FCB346962D0F}"/>
              </a:ext>
            </a:extLst>
          </p:cNvPr>
          <p:cNvSpPr>
            <a:spLocks noGrp="1" noRot="1" noChangeAspect="1" noChangeArrowheads="1" noTextEdit="1"/>
          </p:cNvSpPr>
          <p:nvPr>
            <p:ph type="sldImg"/>
          </p:nvPr>
        </p:nvSpPr>
        <p:spPr>
          <a:ln/>
        </p:spPr>
      </p:sp>
      <p:sp>
        <p:nvSpPr>
          <p:cNvPr id="1654788" name="Rectangle 3">
            <a:extLst>
              <a:ext uri="{FF2B5EF4-FFF2-40B4-BE49-F238E27FC236}">
                <a16:creationId xmlns:a16="http://schemas.microsoft.com/office/drawing/2014/main" id="{ED3F7BC2-B561-5EB6-095C-E440CEC598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C0D36-9654-4FE0-8E3D-85ED2BC8254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1016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7">
            <a:extLst>
              <a:ext uri="{FF2B5EF4-FFF2-40B4-BE49-F238E27FC236}">
                <a16:creationId xmlns:a16="http://schemas.microsoft.com/office/drawing/2014/main" id="{95010ECB-3FED-C9DF-1F0F-F71C5171F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8DF3C9-FA62-4D69-88AF-DE05EB503B1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6835" name="Rectangle 2">
            <a:extLst>
              <a:ext uri="{FF2B5EF4-FFF2-40B4-BE49-F238E27FC236}">
                <a16:creationId xmlns:a16="http://schemas.microsoft.com/office/drawing/2014/main" id="{DE131184-EBEA-7322-3AEF-8CE4E69DD19B}"/>
              </a:ext>
            </a:extLst>
          </p:cNvPr>
          <p:cNvSpPr>
            <a:spLocks noGrp="1" noRot="1" noChangeAspect="1" noChangeArrowheads="1" noTextEdit="1"/>
          </p:cNvSpPr>
          <p:nvPr>
            <p:ph type="sldImg"/>
          </p:nvPr>
        </p:nvSpPr>
        <p:spPr>
          <a:ln/>
        </p:spPr>
      </p:sp>
      <p:sp>
        <p:nvSpPr>
          <p:cNvPr id="1656836" name="Rectangle 3">
            <a:extLst>
              <a:ext uri="{FF2B5EF4-FFF2-40B4-BE49-F238E27FC236}">
                <a16:creationId xmlns:a16="http://schemas.microsoft.com/office/drawing/2014/main" id="{75E6B11C-ABBD-91AF-E02B-86EFF358F6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530" name="Rectangle 7">
            <a:extLst>
              <a:ext uri="{FF2B5EF4-FFF2-40B4-BE49-F238E27FC236}">
                <a16:creationId xmlns:a16="http://schemas.microsoft.com/office/drawing/2014/main" id="{679D4B8A-DF64-6EDB-E3D3-8FD6F3DCE8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988302-2894-4BCE-8B83-E3E2AB3821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6531" name="Rectangle 2">
            <a:extLst>
              <a:ext uri="{FF2B5EF4-FFF2-40B4-BE49-F238E27FC236}">
                <a16:creationId xmlns:a16="http://schemas.microsoft.com/office/drawing/2014/main" id="{4D43E1D3-2368-CB3E-5019-49AA473C08DF}"/>
              </a:ext>
            </a:extLst>
          </p:cNvPr>
          <p:cNvSpPr>
            <a:spLocks noGrp="1" noRot="1" noChangeAspect="1" noChangeArrowheads="1" noTextEdit="1"/>
          </p:cNvSpPr>
          <p:nvPr>
            <p:ph type="sldImg"/>
          </p:nvPr>
        </p:nvSpPr>
        <p:spPr>
          <a:ln/>
        </p:spPr>
      </p:sp>
      <p:sp>
        <p:nvSpPr>
          <p:cNvPr id="1686532" name="Rectangle 3">
            <a:extLst>
              <a:ext uri="{FF2B5EF4-FFF2-40B4-BE49-F238E27FC236}">
                <a16:creationId xmlns:a16="http://schemas.microsoft.com/office/drawing/2014/main" id="{0F71CB81-F4CC-39AB-15F9-0789BC791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554" name="Rectangle 7">
            <a:extLst>
              <a:ext uri="{FF2B5EF4-FFF2-40B4-BE49-F238E27FC236}">
                <a16:creationId xmlns:a16="http://schemas.microsoft.com/office/drawing/2014/main" id="{79B3D33E-9F48-1F09-C21E-C7C10436FF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A0BDA0-9A26-4F01-8A55-2C79C362F93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7555" name="Rectangle 2">
            <a:extLst>
              <a:ext uri="{FF2B5EF4-FFF2-40B4-BE49-F238E27FC236}">
                <a16:creationId xmlns:a16="http://schemas.microsoft.com/office/drawing/2014/main" id="{0BE4EC4D-7C03-4EFB-F798-2DC115BCB744}"/>
              </a:ext>
            </a:extLst>
          </p:cNvPr>
          <p:cNvSpPr>
            <a:spLocks noGrp="1" noRot="1" noChangeAspect="1" noChangeArrowheads="1" noTextEdit="1"/>
          </p:cNvSpPr>
          <p:nvPr>
            <p:ph type="sldImg"/>
          </p:nvPr>
        </p:nvSpPr>
        <p:spPr>
          <a:ln/>
        </p:spPr>
      </p:sp>
      <p:sp>
        <p:nvSpPr>
          <p:cNvPr id="1687556" name="Rectangle 3">
            <a:extLst>
              <a:ext uri="{FF2B5EF4-FFF2-40B4-BE49-F238E27FC236}">
                <a16:creationId xmlns:a16="http://schemas.microsoft.com/office/drawing/2014/main" id="{6CCF9E41-3FE1-EA23-EF9B-C872A356C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8578" name="Rectangle 7">
            <a:extLst>
              <a:ext uri="{FF2B5EF4-FFF2-40B4-BE49-F238E27FC236}">
                <a16:creationId xmlns:a16="http://schemas.microsoft.com/office/drawing/2014/main" id="{1CCAC6BA-C865-DB72-97ED-B87EB2B5AE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8C192C-DC18-4096-B709-9226518EA6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8579" name="Rectangle 2">
            <a:extLst>
              <a:ext uri="{FF2B5EF4-FFF2-40B4-BE49-F238E27FC236}">
                <a16:creationId xmlns:a16="http://schemas.microsoft.com/office/drawing/2014/main" id="{111E55D2-D2FA-330E-2E04-725D3F47BD96}"/>
              </a:ext>
            </a:extLst>
          </p:cNvPr>
          <p:cNvSpPr>
            <a:spLocks noGrp="1" noRot="1" noChangeAspect="1" noChangeArrowheads="1" noTextEdit="1"/>
          </p:cNvSpPr>
          <p:nvPr>
            <p:ph type="sldImg"/>
          </p:nvPr>
        </p:nvSpPr>
        <p:spPr>
          <a:ln/>
        </p:spPr>
      </p:sp>
      <p:sp>
        <p:nvSpPr>
          <p:cNvPr id="1688580" name="Rectangle 3">
            <a:extLst>
              <a:ext uri="{FF2B5EF4-FFF2-40B4-BE49-F238E27FC236}">
                <a16:creationId xmlns:a16="http://schemas.microsoft.com/office/drawing/2014/main" id="{47555F21-C047-DCF0-2B05-07CE1E6D61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7">
            <a:extLst>
              <a:ext uri="{FF2B5EF4-FFF2-40B4-BE49-F238E27FC236}">
                <a16:creationId xmlns:a16="http://schemas.microsoft.com/office/drawing/2014/main" id="{3F29D58D-BF7C-8F91-493E-98907CB5A5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5A09F2-9675-47EB-B8CE-9C78F64371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2739" name="Rectangle 2">
            <a:extLst>
              <a:ext uri="{FF2B5EF4-FFF2-40B4-BE49-F238E27FC236}">
                <a16:creationId xmlns:a16="http://schemas.microsoft.com/office/drawing/2014/main" id="{C3220407-C37A-7064-7B71-5047C9F77841}"/>
              </a:ext>
            </a:extLst>
          </p:cNvPr>
          <p:cNvSpPr>
            <a:spLocks noGrp="1" noRot="1" noChangeAspect="1" noChangeArrowheads="1" noTextEdit="1"/>
          </p:cNvSpPr>
          <p:nvPr>
            <p:ph type="sldImg"/>
          </p:nvPr>
        </p:nvSpPr>
        <p:spPr>
          <a:ln/>
        </p:spPr>
      </p:sp>
      <p:sp>
        <p:nvSpPr>
          <p:cNvPr id="1652740" name="Rectangle 3">
            <a:extLst>
              <a:ext uri="{FF2B5EF4-FFF2-40B4-BE49-F238E27FC236}">
                <a16:creationId xmlns:a16="http://schemas.microsoft.com/office/drawing/2014/main" id="{F748763E-786C-5710-93C7-5556FD6E62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02" name="Rectangle 7">
            <a:extLst>
              <a:ext uri="{FF2B5EF4-FFF2-40B4-BE49-F238E27FC236}">
                <a16:creationId xmlns:a16="http://schemas.microsoft.com/office/drawing/2014/main" id="{447B053D-21D9-E4FD-200A-7DE0CAD69D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72C2E1-3FF9-46B0-820A-4CFB06EF91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9603" name="Rectangle 2">
            <a:extLst>
              <a:ext uri="{FF2B5EF4-FFF2-40B4-BE49-F238E27FC236}">
                <a16:creationId xmlns:a16="http://schemas.microsoft.com/office/drawing/2014/main" id="{6E4AF5EC-AA9E-C234-BEF9-29B56447CADE}"/>
              </a:ext>
            </a:extLst>
          </p:cNvPr>
          <p:cNvSpPr>
            <a:spLocks noGrp="1" noRot="1" noChangeAspect="1" noChangeArrowheads="1" noTextEdit="1"/>
          </p:cNvSpPr>
          <p:nvPr>
            <p:ph type="sldImg"/>
          </p:nvPr>
        </p:nvSpPr>
        <p:spPr>
          <a:ln/>
        </p:spPr>
      </p:sp>
      <p:sp>
        <p:nvSpPr>
          <p:cNvPr id="1689604" name="Rectangle 3">
            <a:extLst>
              <a:ext uri="{FF2B5EF4-FFF2-40B4-BE49-F238E27FC236}">
                <a16:creationId xmlns:a16="http://schemas.microsoft.com/office/drawing/2014/main" id="{071488D8-4EAE-FA04-F051-A6FD4E0E7E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Bible is internally consistent</a:t>
            </a:r>
          </a:p>
          <a:p>
            <a:pPr eaLnBrk="1" hangingPunct="1"/>
            <a:r>
              <a:rPr lang="en-US" altLang="en-US"/>
              <a:t>Buddhism gives a moral law with no reference point for its origin. There is no God. No coherence.</a:t>
            </a:r>
          </a:p>
          <a:p>
            <a:pPr eaLnBrk="1" hangingPunct="1"/>
            <a:r>
              <a:rPr lang="en-US" altLang="en-US"/>
              <a:t>Naturalism cannot explain the origin of the first particle. Not comprehensive.</a:t>
            </a:r>
          </a:p>
          <a:p>
            <a:pPr eaLnBrk="1" hangingPunct="1"/>
            <a:r>
              <a:rPr lang="en-US" altLang="en-US"/>
              <a:t>If pantheism suggests that physical reality is an illusion, then why not meditate on railroad tracks? Doesn’t match experience.</a:t>
            </a:r>
          </a:p>
          <a:p>
            <a:pPr eaLnBrk="1" hangingPunct="1"/>
            <a:endParaRPr lang="en-US" altLang="en-US"/>
          </a:p>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6" name="Rectangle 7">
            <a:extLst>
              <a:ext uri="{FF2B5EF4-FFF2-40B4-BE49-F238E27FC236}">
                <a16:creationId xmlns:a16="http://schemas.microsoft.com/office/drawing/2014/main" id="{2ABD9ADD-32C3-B8FA-6B54-739F4713A0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D52A39-0172-46E8-AB07-5BAE8AAA8B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0627" name="Rectangle 2">
            <a:extLst>
              <a:ext uri="{FF2B5EF4-FFF2-40B4-BE49-F238E27FC236}">
                <a16:creationId xmlns:a16="http://schemas.microsoft.com/office/drawing/2014/main" id="{69D97567-AEA7-EFF2-E5B1-BD9050714FE3}"/>
              </a:ext>
            </a:extLst>
          </p:cNvPr>
          <p:cNvSpPr>
            <a:spLocks noGrp="1" noRot="1" noChangeAspect="1" noChangeArrowheads="1" noTextEdit="1"/>
          </p:cNvSpPr>
          <p:nvPr>
            <p:ph type="sldImg"/>
          </p:nvPr>
        </p:nvSpPr>
        <p:spPr>
          <a:ln/>
        </p:spPr>
      </p:sp>
      <p:sp>
        <p:nvSpPr>
          <p:cNvPr id="1690628" name="Rectangle 3">
            <a:extLst>
              <a:ext uri="{FF2B5EF4-FFF2-40B4-BE49-F238E27FC236}">
                <a16:creationId xmlns:a16="http://schemas.microsoft.com/office/drawing/2014/main" id="{5E340624-AD59-2DD8-EBEC-1821BFCC45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482" name="Rectangle 7">
            <a:extLst>
              <a:ext uri="{FF2B5EF4-FFF2-40B4-BE49-F238E27FC236}">
                <a16:creationId xmlns:a16="http://schemas.microsoft.com/office/drawing/2014/main" id="{36515676-D84E-65F8-1A48-8A6818B93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F5A608-F43E-4F6C-AC6A-B64E902949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4483" name="Rectangle 2">
            <a:extLst>
              <a:ext uri="{FF2B5EF4-FFF2-40B4-BE49-F238E27FC236}">
                <a16:creationId xmlns:a16="http://schemas.microsoft.com/office/drawing/2014/main" id="{57782822-D78F-D992-C707-357E0D084308}"/>
              </a:ext>
            </a:extLst>
          </p:cNvPr>
          <p:cNvSpPr>
            <a:spLocks noGrp="1" noRot="1" noChangeAspect="1" noChangeArrowheads="1" noTextEdit="1"/>
          </p:cNvSpPr>
          <p:nvPr>
            <p:ph type="sldImg"/>
          </p:nvPr>
        </p:nvSpPr>
        <p:spPr>
          <a:ln/>
        </p:spPr>
      </p:sp>
      <p:sp>
        <p:nvSpPr>
          <p:cNvPr id="1684484" name="Rectangle 3">
            <a:extLst>
              <a:ext uri="{FF2B5EF4-FFF2-40B4-BE49-F238E27FC236}">
                <a16:creationId xmlns:a16="http://schemas.microsoft.com/office/drawing/2014/main" id="{6F69D2A1-29C5-1BB7-0C0E-80D8C76FEA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978" name="Rectangle 7">
            <a:extLst>
              <a:ext uri="{FF2B5EF4-FFF2-40B4-BE49-F238E27FC236}">
                <a16:creationId xmlns:a16="http://schemas.microsoft.com/office/drawing/2014/main" id="{C2AA4FDB-FE56-CBA3-C47E-ECA94740E4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11BCEC-81C5-4B77-B552-751E02720B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4979" name="Rectangle 2">
            <a:extLst>
              <a:ext uri="{FF2B5EF4-FFF2-40B4-BE49-F238E27FC236}">
                <a16:creationId xmlns:a16="http://schemas.microsoft.com/office/drawing/2014/main" id="{5FA77CA4-AD6A-BA9C-537E-BF466444DBD8}"/>
              </a:ext>
            </a:extLst>
          </p:cNvPr>
          <p:cNvSpPr>
            <a:spLocks noGrp="1" noRot="1" noChangeAspect="1" noChangeArrowheads="1" noTextEdit="1"/>
          </p:cNvSpPr>
          <p:nvPr>
            <p:ph type="sldImg"/>
          </p:nvPr>
        </p:nvSpPr>
        <p:spPr>
          <a:ln/>
        </p:spPr>
      </p:sp>
      <p:sp>
        <p:nvSpPr>
          <p:cNvPr id="1534980" name="Rectangle 3">
            <a:extLst>
              <a:ext uri="{FF2B5EF4-FFF2-40B4-BE49-F238E27FC236}">
                <a16:creationId xmlns:a16="http://schemas.microsoft.com/office/drawing/2014/main" id="{683A9E7C-DAC5-CE7C-4E4F-9FDFD9CB11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386" name="Rectangle 7">
            <a:extLst>
              <a:ext uri="{FF2B5EF4-FFF2-40B4-BE49-F238E27FC236}">
                <a16:creationId xmlns:a16="http://schemas.microsoft.com/office/drawing/2014/main" id="{CAC7DB54-B27F-CBA0-B586-77A5225D6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9969E9-3CE3-4FF1-9B8A-49C30851A0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2387" name="Rectangle 2">
            <a:extLst>
              <a:ext uri="{FF2B5EF4-FFF2-40B4-BE49-F238E27FC236}">
                <a16:creationId xmlns:a16="http://schemas.microsoft.com/office/drawing/2014/main" id="{83E4366B-AD8F-D3C7-ADF7-2F5C81BCEC26}"/>
              </a:ext>
            </a:extLst>
          </p:cNvPr>
          <p:cNvSpPr>
            <a:spLocks noGrp="1" noRot="1" noChangeAspect="1" noChangeArrowheads="1" noTextEdit="1"/>
          </p:cNvSpPr>
          <p:nvPr>
            <p:ph type="sldImg"/>
          </p:nvPr>
        </p:nvSpPr>
        <p:spPr>
          <a:ln/>
        </p:spPr>
      </p:sp>
      <p:sp>
        <p:nvSpPr>
          <p:cNvPr id="1552388" name="Rectangle 3">
            <a:extLst>
              <a:ext uri="{FF2B5EF4-FFF2-40B4-BE49-F238E27FC236}">
                <a16:creationId xmlns:a16="http://schemas.microsoft.com/office/drawing/2014/main" id="{31CB7E5F-EA6F-2041-A0D8-2854738A4C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a:extLst>
              <a:ext uri="{FF2B5EF4-FFF2-40B4-BE49-F238E27FC236}">
                <a16:creationId xmlns:a16="http://schemas.microsoft.com/office/drawing/2014/main" id="{0D970318-D9FA-EBC0-065F-186643D61D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1B77E-61B7-444B-9CA4-3EA27876E7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2307" name="Rectangle 2">
            <a:extLst>
              <a:ext uri="{FF2B5EF4-FFF2-40B4-BE49-F238E27FC236}">
                <a16:creationId xmlns:a16="http://schemas.microsoft.com/office/drawing/2014/main" id="{8F588CD4-1B8D-C4AE-8B8B-8AC5CAE06683}"/>
              </a:ext>
            </a:extLst>
          </p:cNvPr>
          <p:cNvSpPr>
            <a:spLocks noGrp="1" noRot="1" noChangeAspect="1" noChangeArrowheads="1" noTextEdit="1"/>
          </p:cNvSpPr>
          <p:nvPr>
            <p:ph type="sldImg"/>
          </p:nvPr>
        </p:nvSpPr>
        <p:spPr>
          <a:solidFill>
            <a:srgbClr val="FFFFFF"/>
          </a:solidFill>
          <a:ln/>
        </p:spPr>
      </p:sp>
      <p:sp>
        <p:nvSpPr>
          <p:cNvPr id="1122308" name="Rectangle 3">
            <a:extLst>
              <a:ext uri="{FF2B5EF4-FFF2-40B4-BE49-F238E27FC236}">
                <a16:creationId xmlns:a16="http://schemas.microsoft.com/office/drawing/2014/main" id="{34D97D4F-31ED-FAB2-7075-F0F4E5FAC9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2" name="Rectangle 7">
            <a:extLst>
              <a:ext uri="{FF2B5EF4-FFF2-40B4-BE49-F238E27FC236}">
                <a16:creationId xmlns:a16="http://schemas.microsoft.com/office/drawing/2014/main" id="{787E23D8-9026-B6D2-9B02-A4EAEAA357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880B5C-0396-4A4A-B7C3-8B84A3E30B2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3203" name="Rectangle 2">
            <a:extLst>
              <a:ext uri="{FF2B5EF4-FFF2-40B4-BE49-F238E27FC236}">
                <a16:creationId xmlns:a16="http://schemas.microsoft.com/office/drawing/2014/main" id="{6F0BB459-7DA5-B3D3-14E7-00D0B44B60BD}"/>
              </a:ext>
            </a:extLst>
          </p:cNvPr>
          <p:cNvSpPr>
            <a:spLocks noGrp="1" noRot="1" noChangeAspect="1" noChangeArrowheads="1" noTextEdit="1"/>
          </p:cNvSpPr>
          <p:nvPr>
            <p:ph type="sldImg"/>
          </p:nvPr>
        </p:nvSpPr>
        <p:spPr>
          <a:ln/>
        </p:spPr>
      </p:sp>
      <p:sp>
        <p:nvSpPr>
          <p:cNvPr id="1203204" name="Rectangle 3">
            <a:extLst>
              <a:ext uri="{FF2B5EF4-FFF2-40B4-BE49-F238E27FC236}">
                <a16:creationId xmlns:a16="http://schemas.microsoft.com/office/drawing/2014/main" id="{7EB356EF-D5F6-4AB2-7A02-32281860A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7">
            <a:extLst>
              <a:ext uri="{FF2B5EF4-FFF2-40B4-BE49-F238E27FC236}">
                <a16:creationId xmlns:a16="http://schemas.microsoft.com/office/drawing/2014/main" id="{5F54A63A-0C65-8F85-77AA-8AEFF340D8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938174-D29D-4E47-9144-6B2E5B2169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2179" name="Rectangle 2">
            <a:extLst>
              <a:ext uri="{FF2B5EF4-FFF2-40B4-BE49-F238E27FC236}">
                <a16:creationId xmlns:a16="http://schemas.microsoft.com/office/drawing/2014/main" id="{E0FF20CD-2490-BD7D-9F72-7486E2C5E62B}"/>
              </a:ext>
            </a:extLst>
          </p:cNvPr>
          <p:cNvSpPr>
            <a:spLocks noGrp="1" noRot="1" noChangeAspect="1" noChangeArrowheads="1" noTextEdit="1"/>
          </p:cNvSpPr>
          <p:nvPr>
            <p:ph type="sldImg"/>
          </p:nvPr>
        </p:nvSpPr>
        <p:spPr>
          <a:ln/>
        </p:spPr>
      </p:sp>
      <p:sp>
        <p:nvSpPr>
          <p:cNvPr id="1202180" name="Rectangle 3">
            <a:extLst>
              <a:ext uri="{FF2B5EF4-FFF2-40B4-BE49-F238E27FC236}">
                <a16:creationId xmlns:a16="http://schemas.microsoft.com/office/drawing/2014/main" id="{7430B179-FB9B-4E6C-1550-C0CB7129B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7">
            <a:extLst>
              <a:ext uri="{FF2B5EF4-FFF2-40B4-BE49-F238E27FC236}">
                <a16:creationId xmlns:a16="http://schemas.microsoft.com/office/drawing/2014/main" id="{D3D6273F-1C41-0800-7117-41DFD1A690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E5B71C-1928-47D0-BEB8-FF11B21656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4227" name="Rectangle 2">
            <a:extLst>
              <a:ext uri="{FF2B5EF4-FFF2-40B4-BE49-F238E27FC236}">
                <a16:creationId xmlns:a16="http://schemas.microsoft.com/office/drawing/2014/main" id="{6D347EB5-507B-E72D-0B1D-51F963035F49}"/>
              </a:ext>
            </a:extLst>
          </p:cNvPr>
          <p:cNvSpPr>
            <a:spLocks noGrp="1" noRot="1" noChangeAspect="1" noChangeArrowheads="1" noTextEdit="1"/>
          </p:cNvSpPr>
          <p:nvPr>
            <p:ph type="sldImg"/>
          </p:nvPr>
        </p:nvSpPr>
        <p:spPr>
          <a:ln/>
        </p:spPr>
      </p:sp>
      <p:sp>
        <p:nvSpPr>
          <p:cNvPr id="1204228" name="Rectangle 3">
            <a:extLst>
              <a:ext uri="{FF2B5EF4-FFF2-40B4-BE49-F238E27FC236}">
                <a16:creationId xmlns:a16="http://schemas.microsoft.com/office/drawing/2014/main" id="{734A482E-0793-8086-0E54-C0608D887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7">
            <a:extLst>
              <a:ext uri="{FF2B5EF4-FFF2-40B4-BE49-F238E27FC236}">
                <a16:creationId xmlns:a16="http://schemas.microsoft.com/office/drawing/2014/main" id="{804A26F2-96DE-257B-EE95-767A8A6EA3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92C686-4B81-4F66-8320-5CB10796E4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5251" name="Rectangle 2">
            <a:extLst>
              <a:ext uri="{FF2B5EF4-FFF2-40B4-BE49-F238E27FC236}">
                <a16:creationId xmlns:a16="http://schemas.microsoft.com/office/drawing/2014/main" id="{8BEC2947-530F-4D18-452A-23B549BC4956}"/>
              </a:ext>
            </a:extLst>
          </p:cNvPr>
          <p:cNvSpPr>
            <a:spLocks noGrp="1" noRot="1" noChangeAspect="1" noChangeArrowheads="1" noTextEdit="1"/>
          </p:cNvSpPr>
          <p:nvPr>
            <p:ph type="sldImg"/>
          </p:nvPr>
        </p:nvSpPr>
        <p:spPr>
          <a:ln/>
        </p:spPr>
      </p:sp>
      <p:sp>
        <p:nvSpPr>
          <p:cNvPr id="1205252" name="Rectangle 3">
            <a:extLst>
              <a:ext uri="{FF2B5EF4-FFF2-40B4-BE49-F238E27FC236}">
                <a16:creationId xmlns:a16="http://schemas.microsoft.com/office/drawing/2014/main" id="{FE690CDA-AC89-C1BD-3742-2BE684792F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7">
            <a:extLst>
              <a:ext uri="{FF2B5EF4-FFF2-40B4-BE49-F238E27FC236}">
                <a16:creationId xmlns:a16="http://schemas.microsoft.com/office/drawing/2014/main" id="{3BAA9284-2E2C-7AAB-72B8-547C6A7769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1532C-762A-46F5-84C4-45237EA123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6275" name="Rectangle 2">
            <a:extLst>
              <a:ext uri="{FF2B5EF4-FFF2-40B4-BE49-F238E27FC236}">
                <a16:creationId xmlns:a16="http://schemas.microsoft.com/office/drawing/2014/main" id="{A2EBBC90-A627-0D0D-6F77-DCCEC6727220}"/>
              </a:ext>
            </a:extLst>
          </p:cNvPr>
          <p:cNvSpPr>
            <a:spLocks noGrp="1" noRot="1" noChangeAspect="1" noChangeArrowheads="1" noTextEdit="1"/>
          </p:cNvSpPr>
          <p:nvPr>
            <p:ph type="sldImg"/>
          </p:nvPr>
        </p:nvSpPr>
        <p:spPr>
          <a:ln/>
        </p:spPr>
      </p:sp>
      <p:sp>
        <p:nvSpPr>
          <p:cNvPr id="1206276" name="Rectangle 3">
            <a:extLst>
              <a:ext uri="{FF2B5EF4-FFF2-40B4-BE49-F238E27FC236}">
                <a16:creationId xmlns:a16="http://schemas.microsoft.com/office/drawing/2014/main" id="{2F0F4D5E-382E-7C0E-109D-5978D0A21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7">
            <a:extLst>
              <a:ext uri="{FF2B5EF4-FFF2-40B4-BE49-F238E27FC236}">
                <a16:creationId xmlns:a16="http://schemas.microsoft.com/office/drawing/2014/main" id="{F36AC763-3B70-4E6F-1438-8C1F62E1DB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011268-F585-4220-A045-B30725FEEC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9859" name="Rectangle 2">
            <a:extLst>
              <a:ext uri="{FF2B5EF4-FFF2-40B4-BE49-F238E27FC236}">
                <a16:creationId xmlns:a16="http://schemas.microsoft.com/office/drawing/2014/main" id="{27F65971-2213-C7A5-44E9-35542EDB417E}"/>
              </a:ext>
            </a:extLst>
          </p:cNvPr>
          <p:cNvSpPr>
            <a:spLocks noGrp="1" noRot="1" noChangeAspect="1" noChangeArrowheads="1" noTextEdit="1"/>
          </p:cNvSpPr>
          <p:nvPr>
            <p:ph type="sldImg"/>
          </p:nvPr>
        </p:nvSpPr>
        <p:spPr>
          <a:ln/>
        </p:spPr>
      </p:sp>
      <p:sp>
        <p:nvSpPr>
          <p:cNvPr id="1529860" name="Rectangle 3">
            <a:extLst>
              <a:ext uri="{FF2B5EF4-FFF2-40B4-BE49-F238E27FC236}">
                <a16:creationId xmlns:a16="http://schemas.microsoft.com/office/drawing/2014/main" id="{4B5B27FD-FEF9-2E44-2B14-E950601091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704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7">
            <a:extLst>
              <a:ext uri="{FF2B5EF4-FFF2-40B4-BE49-F238E27FC236}">
                <a16:creationId xmlns:a16="http://schemas.microsoft.com/office/drawing/2014/main" id="{00BF158B-3CE1-4E7B-A74B-68F0C6C58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FCAB0-DC32-42FB-8A0D-9E06EBF172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5283" name="Rectangle 2">
            <a:extLst>
              <a:ext uri="{FF2B5EF4-FFF2-40B4-BE49-F238E27FC236}">
                <a16:creationId xmlns:a16="http://schemas.microsoft.com/office/drawing/2014/main" id="{3047453B-CA29-4094-8C5C-2FE724906A70}"/>
              </a:ext>
            </a:extLst>
          </p:cNvPr>
          <p:cNvSpPr>
            <a:spLocks noGrp="1" noRot="1" noChangeAspect="1" noChangeArrowheads="1" noTextEdit="1"/>
          </p:cNvSpPr>
          <p:nvPr>
            <p:ph type="sldImg"/>
          </p:nvPr>
        </p:nvSpPr>
        <p:spPr>
          <a:ln/>
        </p:spPr>
      </p:sp>
      <p:sp>
        <p:nvSpPr>
          <p:cNvPr id="1505284" name="Rectangle 3">
            <a:extLst>
              <a:ext uri="{FF2B5EF4-FFF2-40B4-BE49-F238E27FC236}">
                <a16:creationId xmlns:a16="http://schemas.microsoft.com/office/drawing/2014/main" id="{6AFD6746-87D6-435C-92AA-211A89BC5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7">
            <a:extLst>
              <a:ext uri="{FF2B5EF4-FFF2-40B4-BE49-F238E27FC236}">
                <a16:creationId xmlns:a16="http://schemas.microsoft.com/office/drawing/2014/main" id="{2701925E-D739-4DB6-9766-AC3AF921C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DFA9E4-E5FA-419C-BB66-9D037110BEB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6307" name="Rectangle 2">
            <a:extLst>
              <a:ext uri="{FF2B5EF4-FFF2-40B4-BE49-F238E27FC236}">
                <a16:creationId xmlns:a16="http://schemas.microsoft.com/office/drawing/2014/main" id="{A61974A1-7F1F-47A3-A6D9-6EBA6E0F9DC9}"/>
              </a:ext>
            </a:extLst>
          </p:cNvPr>
          <p:cNvSpPr>
            <a:spLocks noGrp="1" noRot="1" noChangeAspect="1" noChangeArrowheads="1" noTextEdit="1"/>
          </p:cNvSpPr>
          <p:nvPr>
            <p:ph type="sldImg"/>
          </p:nvPr>
        </p:nvSpPr>
        <p:spPr>
          <a:ln/>
        </p:spPr>
      </p:sp>
      <p:sp>
        <p:nvSpPr>
          <p:cNvPr id="1506308" name="Rectangle 3">
            <a:extLst>
              <a:ext uri="{FF2B5EF4-FFF2-40B4-BE49-F238E27FC236}">
                <a16:creationId xmlns:a16="http://schemas.microsoft.com/office/drawing/2014/main" id="{6F3F8271-DD45-4B34-9AD7-64EFBD87F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7">
            <a:extLst>
              <a:ext uri="{FF2B5EF4-FFF2-40B4-BE49-F238E27FC236}">
                <a16:creationId xmlns:a16="http://schemas.microsoft.com/office/drawing/2014/main" id="{A2BF7012-0A42-4613-9B54-A17C45131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9BAAC-8B66-4B9F-9462-6B88721C465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7331" name="Rectangle 2">
            <a:extLst>
              <a:ext uri="{FF2B5EF4-FFF2-40B4-BE49-F238E27FC236}">
                <a16:creationId xmlns:a16="http://schemas.microsoft.com/office/drawing/2014/main" id="{44749911-2721-48E5-9783-9A1A753FDF69}"/>
              </a:ext>
            </a:extLst>
          </p:cNvPr>
          <p:cNvSpPr>
            <a:spLocks noGrp="1" noRot="1" noChangeAspect="1" noChangeArrowheads="1" noTextEdit="1"/>
          </p:cNvSpPr>
          <p:nvPr>
            <p:ph type="sldImg"/>
          </p:nvPr>
        </p:nvSpPr>
        <p:spPr>
          <a:ln/>
        </p:spPr>
      </p:sp>
      <p:sp>
        <p:nvSpPr>
          <p:cNvPr id="1507332" name="Rectangle 3">
            <a:extLst>
              <a:ext uri="{FF2B5EF4-FFF2-40B4-BE49-F238E27FC236}">
                <a16:creationId xmlns:a16="http://schemas.microsoft.com/office/drawing/2014/main" id="{D5DA3DFD-27D0-4238-A726-0D747399C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7">
            <a:extLst>
              <a:ext uri="{FF2B5EF4-FFF2-40B4-BE49-F238E27FC236}">
                <a16:creationId xmlns:a16="http://schemas.microsoft.com/office/drawing/2014/main" id="{7DCA8273-2FA9-A686-9059-607026378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9CE2A7-3096-422A-82C1-9BD77C729B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3331" name="Rectangle 2">
            <a:extLst>
              <a:ext uri="{FF2B5EF4-FFF2-40B4-BE49-F238E27FC236}">
                <a16:creationId xmlns:a16="http://schemas.microsoft.com/office/drawing/2014/main" id="{105C651A-985D-2743-5022-F2F9A8FF2F48}"/>
              </a:ext>
            </a:extLst>
          </p:cNvPr>
          <p:cNvSpPr>
            <a:spLocks noGrp="1" noRot="1" noChangeAspect="1" noChangeArrowheads="1" noTextEdit="1"/>
          </p:cNvSpPr>
          <p:nvPr>
            <p:ph type="sldImg"/>
          </p:nvPr>
        </p:nvSpPr>
        <p:spPr>
          <a:solidFill>
            <a:srgbClr val="FFFFFF"/>
          </a:solidFill>
          <a:ln/>
        </p:spPr>
      </p:sp>
      <p:sp>
        <p:nvSpPr>
          <p:cNvPr id="1123332" name="Rectangle 3">
            <a:extLst>
              <a:ext uri="{FF2B5EF4-FFF2-40B4-BE49-F238E27FC236}">
                <a16:creationId xmlns:a16="http://schemas.microsoft.com/office/drawing/2014/main" id="{806D2E2D-6919-CC98-C621-BC1D36D5690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7">
            <a:extLst>
              <a:ext uri="{FF2B5EF4-FFF2-40B4-BE49-F238E27FC236}">
                <a16:creationId xmlns:a16="http://schemas.microsoft.com/office/drawing/2014/main" id="{AF74DF65-D93F-493E-857B-2A0CEC3AD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3EFE4-2D41-46BD-A1C5-CA979C7734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8355" name="Rectangle 2">
            <a:extLst>
              <a:ext uri="{FF2B5EF4-FFF2-40B4-BE49-F238E27FC236}">
                <a16:creationId xmlns:a16="http://schemas.microsoft.com/office/drawing/2014/main" id="{8B3E3E19-EE0D-44C8-A096-B55B470418F2}"/>
              </a:ext>
            </a:extLst>
          </p:cNvPr>
          <p:cNvSpPr>
            <a:spLocks noGrp="1" noRot="1" noChangeAspect="1" noChangeArrowheads="1" noTextEdit="1"/>
          </p:cNvSpPr>
          <p:nvPr>
            <p:ph type="sldImg"/>
          </p:nvPr>
        </p:nvSpPr>
        <p:spPr>
          <a:ln/>
        </p:spPr>
      </p:sp>
      <p:sp>
        <p:nvSpPr>
          <p:cNvPr id="1508356" name="Rectangle 3">
            <a:extLst>
              <a:ext uri="{FF2B5EF4-FFF2-40B4-BE49-F238E27FC236}">
                <a16:creationId xmlns:a16="http://schemas.microsoft.com/office/drawing/2014/main" id="{F4E16D27-7DEC-4DB9-97B6-3C0BF7132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7">
            <a:extLst>
              <a:ext uri="{FF2B5EF4-FFF2-40B4-BE49-F238E27FC236}">
                <a16:creationId xmlns:a16="http://schemas.microsoft.com/office/drawing/2014/main" id="{8EE1FFEF-FBE6-4E7A-A509-88F064D39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CBD69-99CB-4553-964C-72CE621FCB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9379" name="Rectangle 2">
            <a:extLst>
              <a:ext uri="{FF2B5EF4-FFF2-40B4-BE49-F238E27FC236}">
                <a16:creationId xmlns:a16="http://schemas.microsoft.com/office/drawing/2014/main" id="{A1210675-C68C-4648-9D7A-F4AFC596FC8D}"/>
              </a:ext>
            </a:extLst>
          </p:cNvPr>
          <p:cNvSpPr>
            <a:spLocks noGrp="1" noRot="1" noChangeAspect="1" noChangeArrowheads="1" noTextEdit="1"/>
          </p:cNvSpPr>
          <p:nvPr>
            <p:ph type="sldImg"/>
          </p:nvPr>
        </p:nvSpPr>
        <p:spPr>
          <a:ln/>
        </p:spPr>
      </p:sp>
      <p:sp>
        <p:nvSpPr>
          <p:cNvPr id="1509380" name="Rectangle 3">
            <a:extLst>
              <a:ext uri="{FF2B5EF4-FFF2-40B4-BE49-F238E27FC236}">
                <a16:creationId xmlns:a16="http://schemas.microsoft.com/office/drawing/2014/main" id="{E26125BF-310F-4A82-8A4B-E0210CA23F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7">
            <a:extLst>
              <a:ext uri="{FF2B5EF4-FFF2-40B4-BE49-F238E27FC236}">
                <a16:creationId xmlns:a16="http://schemas.microsoft.com/office/drawing/2014/main" id="{8CE6D712-EC58-4B10-B8F5-6FDCBF39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BB8987-33A1-43B7-9DBE-CDB14F3BE2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0403" name="Rectangle 2">
            <a:extLst>
              <a:ext uri="{FF2B5EF4-FFF2-40B4-BE49-F238E27FC236}">
                <a16:creationId xmlns:a16="http://schemas.microsoft.com/office/drawing/2014/main" id="{41312792-737A-49B2-AA2B-D894DDC1D35B}"/>
              </a:ext>
            </a:extLst>
          </p:cNvPr>
          <p:cNvSpPr>
            <a:spLocks noGrp="1" noRot="1" noChangeAspect="1" noChangeArrowheads="1" noTextEdit="1"/>
          </p:cNvSpPr>
          <p:nvPr>
            <p:ph type="sldImg"/>
          </p:nvPr>
        </p:nvSpPr>
        <p:spPr>
          <a:ln/>
        </p:spPr>
      </p:sp>
      <p:sp>
        <p:nvSpPr>
          <p:cNvPr id="1510404" name="Rectangle 3">
            <a:extLst>
              <a:ext uri="{FF2B5EF4-FFF2-40B4-BE49-F238E27FC236}">
                <a16:creationId xmlns:a16="http://schemas.microsoft.com/office/drawing/2014/main" id="{39ADCD43-2BCE-44A8-9782-D45501FD4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7">
            <a:extLst>
              <a:ext uri="{FF2B5EF4-FFF2-40B4-BE49-F238E27FC236}">
                <a16:creationId xmlns:a16="http://schemas.microsoft.com/office/drawing/2014/main" id="{5171365E-A707-4558-81DB-364172EA3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5D570-0A04-4FC1-98E7-EFB18E6914D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1427" name="Rectangle 2">
            <a:extLst>
              <a:ext uri="{FF2B5EF4-FFF2-40B4-BE49-F238E27FC236}">
                <a16:creationId xmlns:a16="http://schemas.microsoft.com/office/drawing/2014/main" id="{7EF7045B-39FE-4817-AA9A-244FA08E7590}"/>
              </a:ext>
            </a:extLst>
          </p:cNvPr>
          <p:cNvSpPr>
            <a:spLocks noGrp="1" noRot="1" noChangeAspect="1" noChangeArrowheads="1" noTextEdit="1"/>
          </p:cNvSpPr>
          <p:nvPr>
            <p:ph type="sldImg"/>
          </p:nvPr>
        </p:nvSpPr>
        <p:spPr>
          <a:ln/>
        </p:spPr>
      </p:sp>
      <p:sp>
        <p:nvSpPr>
          <p:cNvPr id="1511428" name="Rectangle 3">
            <a:extLst>
              <a:ext uri="{FF2B5EF4-FFF2-40B4-BE49-F238E27FC236}">
                <a16:creationId xmlns:a16="http://schemas.microsoft.com/office/drawing/2014/main" id="{7E55F56C-DC80-4725-87C6-22BD50461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7">
            <a:extLst>
              <a:ext uri="{FF2B5EF4-FFF2-40B4-BE49-F238E27FC236}">
                <a16:creationId xmlns:a16="http://schemas.microsoft.com/office/drawing/2014/main" id="{9B7A40F5-2618-4B98-8FF2-A73706228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7C412-CA50-4A5E-B4C7-BB786EFE11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2451" name="Rectangle 2">
            <a:extLst>
              <a:ext uri="{FF2B5EF4-FFF2-40B4-BE49-F238E27FC236}">
                <a16:creationId xmlns:a16="http://schemas.microsoft.com/office/drawing/2014/main" id="{97AD1D49-78C5-4768-845D-4E39D15E145F}"/>
              </a:ext>
            </a:extLst>
          </p:cNvPr>
          <p:cNvSpPr>
            <a:spLocks noGrp="1" noRot="1" noChangeAspect="1" noChangeArrowheads="1" noTextEdit="1"/>
          </p:cNvSpPr>
          <p:nvPr>
            <p:ph type="sldImg"/>
          </p:nvPr>
        </p:nvSpPr>
        <p:spPr>
          <a:ln/>
        </p:spPr>
      </p:sp>
      <p:sp>
        <p:nvSpPr>
          <p:cNvPr id="1512452" name="Rectangle 3">
            <a:extLst>
              <a:ext uri="{FF2B5EF4-FFF2-40B4-BE49-F238E27FC236}">
                <a16:creationId xmlns:a16="http://schemas.microsoft.com/office/drawing/2014/main" id="{147DF972-E281-45D5-8E68-D34D70F60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7">
            <a:extLst>
              <a:ext uri="{FF2B5EF4-FFF2-40B4-BE49-F238E27FC236}">
                <a16:creationId xmlns:a16="http://schemas.microsoft.com/office/drawing/2014/main" id="{F6D1C4E3-D3B0-4336-BD8C-92D970D6F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E3EA8-8290-4474-A97D-8283493627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3475" name="Rectangle 2">
            <a:extLst>
              <a:ext uri="{FF2B5EF4-FFF2-40B4-BE49-F238E27FC236}">
                <a16:creationId xmlns:a16="http://schemas.microsoft.com/office/drawing/2014/main" id="{B226BAE3-F962-4D75-B337-449918AD740B}"/>
              </a:ext>
            </a:extLst>
          </p:cNvPr>
          <p:cNvSpPr>
            <a:spLocks noGrp="1" noRot="1" noChangeAspect="1" noChangeArrowheads="1" noTextEdit="1"/>
          </p:cNvSpPr>
          <p:nvPr>
            <p:ph type="sldImg"/>
          </p:nvPr>
        </p:nvSpPr>
        <p:spPr>
          <a:ln/>
        </p:spPr>
      </p:sp>
      <p:sp>
        <p:nvSpPr>
          <p:cNvPr id="1513476" name="Rectangle 3">
            <a:extLst>
              <a:ext uri="{FF2B5EF4-FFF2-40B4-BE49-F238E27FC236}">
                <a16:creationId xmlns:a16="http://schemas.microsoft.com/office/drawing/2014/main" id="{0BE1F5E3-106B-4DB5-B91B-400348BEA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7">
            <a:extLst>
              <a:ext uri="{FF2B5EF4-FFF2-40B4-BE49-F238E27FC236}">
                <a16:creationId xmlns:a16="http://schemas.microsoft.com/office/drawing/2014/main" id="{3B393286-C1CA-4E36-9F8D-928FB7404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2B409-9DA3-4DE8-AC7D-05D26CD0DA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4499" name="Rectangle 2">
            <a:extLst>
              <a:ext uri="{FF2B5EF4-FFF2-40B4-BE49-F238E27FC236}">
                <a16:creationId xmlns:a16="http://schemas.microsoft.com/office/drawing/2014/main" id="{E6A133FE-1325-4D8C-87FB-F815270D4653}"/>
              </a:ext>
            </a:extLst>
          </p:cNvPr>
          <p:cNvSpPr>
            <a:spLocks noGrp="1" noRot="1" noChangeAspect="1" noChangeArrowheads="1" noTextEdit="1"/>
          </p:cNvSpPr>
          <p:nvPr>
            <p:ph type="sldImg"/>
          </p:nvPr>
        </p:nvSpPr>
        <p:spPr>
          <a:ln/>
        </p:spPr>
      </p:sp>
      <p:sp>
        <p:nvSpPr>
          <p:cNvPr id="1514500" name="Rectangle 3">
            <a:extLst>
              <a:ext uri="{FF2B5EF4-FFF2-40B4-BE49-F238E27FC236}">
                <a16:creationId xmlns:a16="http://schemas.microsoft.com/office/drawing/2014/main" id="{C7C2B871-F2B9-41E4-8F3D-0756B32A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650" name="Rectangle 7">
            <a:extLst>
              <a:ext uri="{FF2B5EF4-FFF2-40B4-BE49-F238E27FC236}">
                <a16:creationId xmlns:a16="http://schemas.microsoft.com/office/drawing/2014/main" id="{1106DD09-1481-6244-C26D-6326595F27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907D30-8C6F-4288-B5B0-967C427D52D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1651" name="Rectangle 2">
            <a:extLst>
              <a:ext uri="{FF2B5EF4-FFF2-40B4-BE49-F238E27FC236}">
                <a16:creationId xmlns:a16="http://schemas.microsoft.com/office/drawing/2014/main" id="{FC163A6B-9531-60EA-8817-A6B137C4C97C}"/>
              </a:ext>
            </a:extLst>
          </p:cNvPr>
          <p:cNvSpPr>
            <a:spLocks noGrp="1" noRot="1" noChangeAspect="1" noChangeArrowheads="1" noTextEdit="1"/>
          </p:cNvSpPr>
          <p:nvPr>
            <p:ph type="sldImg"/>
          </p:nvPr>
        </p:nvSpPr>
        <p:spPr>
          <a:ln/>
        </p:spPr>
      </p:sp>
      <p:sp>
        <p:nvSpPr>
          <p:cNvPr id="1691652" name="Rectangle 3">
            <a:extLst>
              <a:ext uri="{FF2B5EF4-FFF2-40B4-BE49-F238E27FC236}">
                <a16:creationId xmlns:a16="http://schemas.microsoft.com/office/drawing/2014/main" id="{C72148E8-B21F-F142-4633-B8116EB408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674" name="Rectangle 7">
            <a:extLst>
              <a:ext uri="{FF2B5EF4-FFF2-40B4-BE49-F238E27FC236}">
                <a16:creationId xmlns:a16="http://schemas.microsoft.com/office/drawing/2014/main" id="{CCA235C0-6E2D-39CE-5CED-170CEA75D6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35E72-9B7C-4D26-9329-3A325DDEA6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2675" name="Rectangle 2">
            <a:extLst>
              <a:ext uri="{FF2B5EF4-FFF2-40B4-BE49-F238E27FC236}">
                <a16:creationId xmlns:a16="http://schemas.microsoft.com/office/drawing/2014/main" id="{B6358E67-D851-519A-7A32-A03285D0C95F}"/>
              </a:ext>
            </a:extLst>
          </p:cNvPr>
          <p:cNvSpPr>
            <a:spLocks noGrp="1" noRot="1" noChangeAspect="1" noChangeArrowheads="1" noTextEdit="1"/>
          </p:cNvSpPr>
          <p:nvPr>
            <p:ph type="sldImg"/>
          </p:nvPr>
        </p:nvSpPr>
        <p:spPr>
          <a:ln/>
        </p:spPr>
      </p:sp>
      <p:sp>
        <p:nvSpPr>
          <p:cNvPr id="1692676" name="Rectangle 3">
            <a:extLst>
              <a:ext uri="{FF2B5EF4-FFF2-40B4-BE49-F238E27FC236}">
                <a16:creationId xmlns:a16="http://schemas.microsoft.com/office/drawing/2014/main" id="{C033F0D0-3273-9B8D-F63F-00980452E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698" name="Rectangle 7">
            <a:extLst>
              <a:ext uri="{FF2B5EF4-FFF2-40B4-BE49-F238E27FC236}">
                <a16:creationId xmlns:a16="http://schemas.microsoft.com/office/drawing/2014/main" id="{31505CA8-D936-16CD-DBCF-2879601EA4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A5AA72-5D52-4AA0-9C59-2A5660F4FF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3699" name="Rectangle 2">
            <a:extLst>
              <a:ext uri="{FF2B5EF4-FFF2-40B4-BE49-F238E27FC236}">
                <a16:creationId xmlns:a16="http://schemas.microsoft.com/office/drawing/2014/main" id="{EBF72B0F-E3B8-3466-5E62-B0DF10103275}"/>
              </a:ext>
            </a:extLst>
          </p:cNvPr>
          <p:cNvSpPr>
            <a:spLocks noGrp="1" noRot="1" noChangeAspect="1" noChangeArrowheads="1" noTextEdit="1"/>
          </p:cNvSpPr>
          <p:nvPr>
            <p:ph type="sldImg"/>
          </p:nvPr>
        </p:nvSpPr>
        <p:spPr>
          <a:ln/>
        </p:spPr>
      </p:sp>
      <p:sp>
        <p:nvSpPr>
          <p:cNvPr id="1693700" name="Rectangle 3">
            <a:extLst>
              <a:ext uri="{FF2B5EF4-FFF2-40B4-BE49-F238E27FC236}">
                <a16:creationId xmlns:a16="http://schemas.microsoft.com/office/drawing/2014/main" id="{3814FA67-5D88-71F5-8D99-AE564CC82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a:extLst>
              <a:ext uri="{FF2B5EF4-FFF2-40B4-BE49-F238E27FC236}">
                <a16:creationId xmlns:a16="http://schemas.microsoft.com/office/drawing/2014/main" id="{0B2240C5-B019-90BE-4EF5-6EC47F38A4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4369FF-B899-42D8-8934-82FDBE54B9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7427" name="Rectangle 2">
            <a:extLst>
              <a:ext uri="{FF2B5EF4-FFF2-40B4-BE49-F238E27FC236}">
                <a16:creationId xmlns:a16="http://schemas.microsoft.com/office/drawing/2014/main" id="{91EE9C5F-CBE6-2F78-1F1C-299036D5D3A9}"/>
              </a:ext>
            </a:extLst>
          </p:cNvPr>
          <p:cNvSpPr>
            <a:spLocks noGrp="1" noRot="1" noChangeAspect="1" noChangeArrowheads="1" noTextEdit="1"/>
          </p:cNvSpPr>
          <p:nvPr>
            <p:ph type="sldImg"/>
          </p:nvPr>
        </p:nvSpPr>
        <p:spPr>
          <a:ln/>
        </p:spPr>
      </p:sp>
      <p:sp>
        <p:nvSpPr>
          <p:cNvPr id="1127428" name="Rectangle 3">
            <a:extLst>
              <a:ext uri="{FF2B5EF4-FFF2-40B4-BE49-F238E27FC236}">
                <a16:creationId xmlns:a16="http://schemas.microsoft.com/office/drawing/2014/main" id="{40748B0F-3F01-6409-3F6F-D41EDF0B8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4722" name="Rectangle 7">
            <a:extLst>
              <a:ext uri="{FF2B5EF4-FFF2-40B4-BE49-F238E27FC236}">
                <a16:creationId xmlns:a16="http://schemas.microsoft.com/office/drawing/2014/main" id="{C1E3546C-5253-451A-898A-1484FE13BC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486BF-6AF3-4087-A8AC-DB7D18C87F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4723" name="Rectangle 2">
            <a:extLst>
              <a:ext uri="{FF2B5EF4-FFF2-40B4-BE49-F238E27FC236}">
                <a16:creationId xmlns:a16="http://schemas.microsoft.com/office/drawing/2014/main" id="{9F3EA45D-9F18-8A8B-9D88-B7323B8075CB}"/>
              </a:ext>
            </a:extLst>
          </p:cNvPr>
          <p:cNvSpPr>
            <a:spLocks noGrp="1" noRot="1" noChangeAspect="1" noChangeArrowheads="1" noTextEdit="1"/>
          </p:cNvSpPr>
          <p:nvPr>
            <p:ph type="sldImg"/>
          </p:nvPr>
        </p:nvSpPr>
        <p:spPr>
          <a:ln/>
        </p:spPr>
      </p:sp>
      <p:sp>
        <p:nvSpPr>
          <p:cNvPr id="1694724" name="Rectangle 3">
            <a:extLst>
              <a:ext uri="{FF2B5EF4-FFF2-40B4-BE49-F238E27FC236}">
                <a16:creationId xmlns:a16="http://schemas.microsoft.com/office/drawing/2014/main" id="{F466471E-43EB-992A-5766-A5BD4D9E48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7">
            <a:extLst>
              <a:ext uri="{FF2B5EF4-FFF2-40B4-BE49-F238E27FC236}">
                <a16:creationId xmlns:a16="http://schemas.microsoft.com/office/drawing/2014/main" id="{B303F2F5-EEB3-9FC6-6FDC-4FBF10F086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4DD09D-D62E-43C5-B6B4-0CCCF3B0D4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5747" name="Rectangle 2">
            <a:extLst>
              <a:ext uri="{FF2B5EF4-FFF2-40B4-BE49-F238E27FC236}">
                <a16:creationId xmlns:a16="http://schemas.microsoft.com/office/drawing/2014/main" id="{CC3FE2A7-2F4E-925E-CB0C-3E4D1147D160}"/>
              </a:ext>
            </a:extLst>
          </p:cNvPr>
          <p:cNvSpPr>
            <a:spLocks noGrp="1" noRot="1" noChangeAspect="1" noChangeArrowheads="1" noTextEdit="1"/>
          </p:cNvSpPr>
          <p:nvPr>
            <p:ph type="sldImg"/>
          </p:nvPr>
        </p:nvSpPr>
        <p:spPr>
          <a:ln/>
        </p:spPr>
      </p:sp>
      <p:sp>
        <p:nvSpPr>
          <p:cNvPr id="1695748" name="Rectangle 3">
            <a:extLst>
              <a:ext uri="{FF2B5EF4-FFF2-40B4-BE49-F238E27FC236}">
                <a16:creationId xmlns:a16="http://schemas.microsoft.com/office/drawing/2014/main" id="{0A5DE610-2E89-7BAA-0655-02714FF4E7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770" name="Rectangle 7">
            <a:extLst>
              <a:ext uri="{FF2B5EF4-FFF2-40B4-BE49-F238E27FC236}">
                <a16:creationId xmlns:a16="http://schemas.microsoft.com/office/drawing/2014/main" id="{1947622A-D6AB-A73B-B664-F739F5FF8E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0020C2-6637-4CBF-996D-0DCA23C551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6771" name="Rectangle 2">
            <a:extLst>
              <a:ext uri="{FF2B5EF4-FFF2-40B4-BE49-F238E27FC236}">
                <a16:creationId xmlns:a16="http://schemas.microsoft.com/office/drawing/2014/main" id="{AA4271DD-7762-3FD1-751C-E65C5CB061E2}"/>
              </a:ext>
            </a:extLst>
          </p:cNvPr>
          <p:cNvSpPr>
            <a:spLocks noGrp="1" noRot="1" noChangeAspect="1" noChangeArrowheads="1" noTextEdit="1"/>
          </p:cNvSpPr>
          <p:nvPr>
            <p:ph type="sldImg"/>
          </p:nvPr>
        </p:nvSpPr>
        <p:spPr>
          <a:ln/>
        </p:spPr>
      </p:sp>
      <p:sp>
        <p:nvSpPr>
          <p:cNvPr id="1696772" name="Rectangle 3">
            <a:extLst>
              <a:ext uri="{FF2B5EF4-FFF2-40B4-BE49-F238E27FC236}">
                <a16:creationId xmlns:a16="http://schemas.microsoft.com/office/drawing/2014/main" id="{179246BB-D749-FB74-1E69-BF1969FABC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7">
            <a:extLst>
              <a:ext uri="{FF2B5EF4-FFF2-40B4-BE49-F238E27FC236}">
                <a16:creationId xmlns:a16="http://schemas.microsoft.com/office/drawing/2014/main" id="{A09274EB-7B1E-C734-D8B0-64739A85D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EFF149-C1C7-490C-8F70-D17C3F145B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7795" name="Rectangle 2">
            <a:extLst>
              <a:ext uri="{FF2B5EF4-FFF2-40B4-BE49-F238E27FC236}">
                <a16:creationId xmlns:a16="http://schemas.microsoft.com/office/drawing/2014/main" id="{60BCDBDB-8FA4-7C6C-ED59-B683FEFE5499}"/>
              </a:ext>
            </a:extLst>
          </p:cNvPr>
          <p:cNvSpPr>
            <a:spLocks noGrp="1" noRot="1" noChangeAspect="1" noChangeArrowheads="1" noTextEdit="1"/>
          </p:cNvSpPr>
          <p:nvPr>
            <p:ph type="sldImg"/>
          </p:nvPr>
        </p:nvSpPr>
        <p:spPr>
          <a:ln/>
        </p:spPr>
      </p:sp>
      <p:sp>
        <p:nvSpPr>
          <p:cNvPr id="1697796" name="Rectangle 3">
            <a:extLst>
              <a:ext uri="{FF2B5EF4-FFF2-40B4-BE49-F238E27FC236}">
                <a16:creationId xmlns:a16="http://schemas.microsoft.com/office/drawing/2014/main" id="{15CF4D0F-8E16-DDB8-ACB8-8190A8FB6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Rectangle 7">
            <a:extLst>
              <a:ext uri="{FF2B5EF4-FFF2-40B4-BE49-F238E27FC236}">
                <a16:creationId xmlns:a16="http://schemas.microsoft.com/office/drawing/2014/main" id="{B795A5F9-E4EA-0D08-9C11-1F982C318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BB24CC-529A-4636-95F2-FA760B7E5E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8819" name="Rectangle 2">
            <a:extLst>
              <a:ext uri="{FF2B5EF4-FFF2-40B4-BE49-F238E27FC236}">
                <a16:creationId xmlns:a16="http://schemas.microsoft.com/office/drawing/2014/main" id="{107E4D6A-F40A-3EB3-40C7-4EF24BCFA276}"/>
              </a:ext>
            </a:extLst>
          </p:cNvPr>
          <p:cNvSpPr>
            <a:spLocks noGrp="1" noRot="1" noChangeAspect="1" noChangeArrowheads="1" noTextEdit="1"/>
          </p:cNvSpPr>
          <p:nvPr>
            <p:ph type="sldImg"/>
          </p:nvPr>
        </p:nvSpPr>
        <p:spPr>
          <a:ln/>
        </p:spPr>
      </p:sp>
      <p:sp>
        <p:nvSpPr>
          <p:cNvPr id="1698820" name="Rectangle 3">
            <a:extLst>
              <a:ext uri="{FF2B5EF4-FFF2-40B4-BE49-F238E27FC236}">
                <a16:creationId xmlns:a16="http://schemas.microsoft.com/office/drawing/2014/main" id="{9535151C-F427-EFA2-57AF-F8EE015AF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7">
            <a:extLst>
              <a:ext uri="{FF2B5EF4-FFF2-40B4-BE49-F238E27FC236}">
                <a16:creationId xmlns:a16="http://schemas.microsoft.com/office/drawing/2014/main" id="{8B8C1000-6B13-3C1B-AA1E-95F024B102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878D7F-F1DC-4678-A908-C3B5B0E8D61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9843" name="Rectangle 2">
            <a:extLst>
              <a:ext uri="{FF2B5EF4-FFF2-40B4-BE49-F238E27FC236}">
                <a16:creationId xmlns:a16="http://schemas.microsoft.com/office/drawing/2014/main" id="{3A8F59A7-1136-724C-C081-3822D43DFC38}"/>
              </a:ext>
            </a:extLst>
          </p:cNvPr>
          <p:cNvSpPr>
            <a:spLocks noGrp="1" noRot="1" noChangeAspect="1" noChangeArrowheads="1" noTextEdit="1"/>
          </p:cNvSpPr>
          <p:nvPr>
            <p:ph type="sldImg"/>
          </p:nvPr>
        </p:nvSpPr>
        <p:spPr>
          <a:ln/>
        </p:spPr>
      </p:sp>
      <p:sp>
        <p:nvSpPr>
          <p:cNvPr id="1699844" name="Rectangle 3">
            <a:extLst>
              <a:ext uri="{FF2B5EF4-FFF2-40B4-BE49-F238E27FC236}">
                <a16:creationId xmlns:a16="http://schemas.microsoft.com/office/drawing/2014/main" id="{89A2C47D-43CC-F93A-CD8B-42C7C9B0B2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0690" name="Rectangle 7">
            <a:extLst>
              <a:ext uri="{FF2B5EF4-FFF2-40B4-BE49-F238E27FC236}">
                <a16:creationId xmlns:a16="http://schemas.microsoft.com/office/drawing/2014/main" id="{06170E41-BD0E-CE6B-5BCC-AD03364F25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4AA926-384F-432F-95F5-588E215E60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50691" name="Rectangle 2">
            <a:extLst>
              <a:ext uri="{FF2B5EF4-FFF2-40B4-BE49-F238E27FC236}">
                <a16:creationId xmlns:a16="http://schemas.microsoft.com/office/drawing/2014/main" id="{A865B20A-1F1E-7430-F69B-BA1DA459387A}"/>
              </a:ext>
            </a:extLst>
          </p:cNvPr>
          <p:cNvSpPr>
            <a:spLocks noGrp="1" noRot="1" noChangeAspect="1" noChangeArrowheads="1" noTextEdit="1"/>
          </p:cNvSpPr>
          <p:nvPr>
            <p:ph type="sldImg"/>
          </p:nvPr>
        </p:nvSpPr>
        <p:spPr>
          <a:ln/>
        </p:spPr>
      </p:sp>
      <p:sp>
        <p:nvSpPr>
          <p:cNvPr id="1650692" name="Rectangle 3">
            <a:extLst>
              <a:ext uri="{FF2B5EF4-FFF2-40B4-BE49-F238E27FC236}">
                <a16:creationId xmlns:a16="http://schemas.microsoft.com/office/drawing/2014/main" id="{D20E0556-DAA7-3B3A-77D1-FD9DA8673A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Van der </a:t>
            </a:r>
            <a:r>
              <a:rPr lang="en-GB" sz="1200" kern="1200" dirty="0" err="1">
                <a:solidFill>
                  <a:schemeClr val="tx1"/>
                </a:solidFill>
                <a:effectLst/>
                <a:latin typeface="+mn-lt"/>
                <a:ea typeface="+mn-ea"/>
                <a:cs typeface="+mn-cs"/>
              </a:rPr>
              <a:t>Kooij</a:t>
            </a:r>
            <a:r>
              <a:rPr lang="en-GB" sz="1200" kern="1200" dirty="0">
                <a:solidFill>
                  <a:schemeClr val="tx1"/>
                </a:solidFill>
                <a:effectLst/>
                <a:latin typeface="+mn-lt"/>
                <a:ea typeface="+mn-ea"/>
                <a:cs typeface="+mn-cs"/>
              </a:rPr>
              <a:t> et al (2013) add a further dimension in drawing key distinctions between ‘personal’ worldviews, with norms, values, ideals and practices, and ‘organised’ worldviews.  These personal worldviews can be based on an organised religious worldview but can be eclectic and idiosyncratic.  Indeed, he borrows the term ‘</a:t>
            </a:r>
            <a:r>
              <a:rPr lang="en-GB" sz="1200" kern="1200" dirty="0" err="1">
                <a:solidFill>
                  <a:schemeClr val="tx1"/>
                </a:solidFill>
                <a:effectLst/>
                <a:latin typeface="+mn-lt"/>
                <a:ea typeface="+mn-ea"/>
                <a:cs typeface="+mn-cs"/>
              </a:rPr>
              <a:t>bricoleurs</a:t>
            </a:r>
            <a:r>
              <a:rPr lang="en-GB" sz="1200" kern="1200" dirty="0">
                <a:solidFill>
                  <a:schemeClr val="tx1"/>
                </a:solidFill>
                <a:effectLst/>
                <a:latin typeface="+mn-lt"/>
                <a:ea typeface="+mn-ea"/>
                <a:cs typeface="+mn-cs"/>
              </a:rPr>
              <a:t>’ from </a:t>
            </a:r>
            <a:r>
              <a:rPr lang="en-GB" sz="1200" kern="1200" dirty="0" err="1">
                <a:solidFill>
                  <a:schemeClr val="tx1"/>
                </a:solidFill>
                <a:effectLst/>
                <a:latin typeface="+mn-lt"/>
                <a:ea typeface="+mn-ea"/>
                <a:cs typeface="+mn-cs"/>
              </a:rPr>
              <a:t>Hervieu</a:t>
            </a:r>
            <a:r>
              <a:rPr lang="en-GB" sz="1200" kern="1200" dirty="0">
                <a:solidFill>
                  <a:schemeClr val="tx1"/>
                </a:solidFill>
                <a:effectLst/>
                <a:latin typeface="+mn-lt"/>
                <a:ea typeface="+mn-ea"/>
                <a:cs typeface="+mn-cs"/>
              </a:rPr>
              <a:t>-Leger (2006).  ‘Bricolage’ is described as a ‘mishmash’ of ideas, symbols and practises from different traditions which moulded together to construct a personal religious profile (2013:213-214). They challenge the debate on definitions of worldview and examine elements of worldviews in an attempt to find consensus to form ‘organised’ worldviews (2013:214).</a:t>
            </a:r>
            <a:r>
              <a:rPr lang="en-GB" dirty="0">
                <a:effectLst/>
              </a:rPr>
              <a:t> </a:t>
            </a:r>
            <a:r>
              <a:rPr lang="en-GB" sz="1200" kern="1200" dirty="0">
                <a:solidFill>
                  <a:schemeClr val="tx1"/>
                </a:solidFill>
                <a:effectLst/>
                <a:latin typeface="+mn-lt"/>
                <a:ea typeface="+mn-ea"/>
                <a:cs typeface="+mn-cs"/>
              </a:rPr>
              <a:t>Whilst not rejecting </a:t>
            </a:r>
            <a:r>
              <a:rPr lang="en-GB" sz="1200" kern="1200" dirty="0" err="1">
                <a:solidFill>
                  <a:schemeClr val="tx1"/>
                </a:solidFill>
                <a:effectLst/>
                <a:latin typeface="+mn-lt"/>
                <a:ea typeface="+mn-ea"/>
                <a:cs typeface="+mn-cs"/>
              </a:rPr>
              <a:t>Valk’s</a:t>
            </a:r>
            <a:r>
              <a:rPr lang="en-GB" sz="1200" kern="1200" dirty="0">
                <a:solidFill>
                  <a:schemeClr val="tx1"/>
                </a:solidFill>
                <a:effectLst/>
                <a:latin typeface="+mn-lt"/>
                <a:ea typeface="+mn-ea"/>
                <a:cs typeface="+mn-cs"/>
              </a:rPr>
              <a:t> model Van der </a:t>
            </a:r>
            <a:r>
              <a:rPr lang="en-GB" sz="1200" kern="1200" dirty="0" err="1">
                <a:solidFill>
                  <a:schemeClr val="tx1"/>
                </a:solidFill>
                <a:effectLst/>
                <a:latin typeface="+mn-lt"/>
                <a:ea typeface="+mn-ea"/>
                <a:cs typeface="+mn-cs"/>
              </a:rPr>
              <a:t>Kooij</a:t>
            </a:r>
            <a:r>
              <a:rPr lang="en-GB" sz="1200" kern="1200" dirty="0">
                <a:solidFill>
                  <a:schemeClr val="tx1"/>
                </a:solidFill>
                <a:effectLst/>
                <a:latin typeface="+mn-lt"/>
                <a:ea typeface="+mn-ea"/>
                <a:cs typeface="+mn-cs"/>
              </a:rPr>
              <a:t> et al claim that this distinction needs to be made explicit.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C0D36-9654-4FE0-8E3D-85ED2BC8254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7631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C0D36-9654-4FE0-8E3D-85ED2BC8254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276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a:extLst>
              <a:ext uri="{FF2B5EF4-FFF2-40B4-BE49-F238E27FC236}">
                <a16:creationId xmlns:a16="http://schemas.microsoft.com/office/drawing/2014/main" id="{65A2954C-11CF-BA5D-19C1-29C9CC00E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A65B51-58A6-49D7-BCE3-BCEE7A22125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6851" name="Rectangle 2">
            <a:extLst>
              <a:ext uri="{FF2B5EF4-FFF2-40B4-BE49-F238E27FC236}">
                <a16:creationId xmlns:a16="http://schemas.microsoft.com/office/drawing/2014/main" id="{E2A7E329-CDAB-39AD-A5D4-4BDC70C3675E}"/>
              </a:ext>
            </a:extLst>
          </p:cNvPr>
          <p:cNvSpPr>
            <a:spLocks noGrp="1" noRot="1" noChangeAspect="1" noChangeArrowheads="1" noTextEdit="1"/>
          </p:cNvSpPr>
          <p:nvPr>
            <p:ph type="sldImg"/>
          </p:nvPr>
        </p:nvSpPr>
        <p:spPr>
          <a:ln/>
        </p:spPr>
      </p:sp>
      <p:sp>
        <p:nvSpPr>
          <p:cNvPr id="1486852" name="Rectangle 3">
            <a:extLst>
              <a:ext uri="{FF2B5EF4-FFF2-40B4-BE49-F238E27FC236}">
                <a16:creationId xmlns:a16="http://schemas.microsoft.com/office/drawing/2014/main" id="{3F1616C7-0F3B-6B15-B118-BB9E57F6C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7">
            <a:extLst>
              <a:ext uri="{FF2B5EF4-FFF2-40B4-BE49-F238E27FC236}">
                <a16:creationId xmlns:a16="http://schemas.microsoft.com/office/drawing/2014/main" id="{C1F24125-B335-1E88-E58D-FC2491B3E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7D42A2-52DD-453C-91CD-B5628B129B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8451" name="Rectangle 2">
            <a:extLst>
              <a:ext uri="{FF2B5EF4-FFF2-40B4-BE49-F238E27FC236}">
                <a16:creationId xmlns:a16="http://schemas.microsoft.com/office/drawing/2014/main" id="{1DDD9878-47E4-901D-EE01-143C8EFFF6DE}"/>
              </a:ext>
            </a:extLst>
          </p:cNvPr>
          <p:cNvSpPr>
            <a:spLocks noGrp="1" noRot="1" noChangeAspect="1" noChangeArrowheads="1" noTextEdit="1"/>
          </p:cNvSpPr>
          <p:nvPr>
            <p:ph type="sldImg"/>
          </p:nvPr>
        </p:nvSpPr>
        <p:spPr>
          <a:ln/>
        </p:spPr>
      </p:sp>
      <p:sp>
        <p:nvSpPr>
          <p:cNvPr id="1128452" name="Rectangle 3">
            <a:extLst>
              <a:ext uri="{FF2B5EF4-FFF2-40B4-BE49-F238E27FC236}">
                <a16:creationId xmlns:a16="http://schemas.microsoft.com/office/drawing/2014/main" id="{BCA8F77D-A24E-15D5-3CAC-E0E6B02B82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7">
            <a:extLst>
              <a:ext uri="{FF2B5EF4-FFF2-40B4-BE49-F238E27FC236}">
                <a16:creationId xmlns:a16="http://schemas.microsoft.com/office/drawing/2014/main" id="{1B1B0112-F186-DFD6-9B97-CF09075CC9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8182A2-D8A4-4FA7-9C2E-29FD2ED3F7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5827" name="Rectangle 2">
            <a:extLst>
              <a:ext uri="{FF2B5EF4-FFF2-40B4-BE49-F238E27FC236}">
                <a16:creationId xmlns:a16="http://schemas.microsoft.com/office/drawing/2014/main" id="{CF5C9085-8F80-7629-2B2F-AA563940EB9B}"/>
              </a:ext>
            </a:extLst>
          </p:cNvPr>
          <p:cNvSpPr>
            <a:spLocks noGrp="1" noRot="1" noChangeAspect="1" noChangeArrowheads="1" noTextEdit="1"/>
          </p:cNvSpPr>
          <p:nvPr>
            <p:ph type="sldImg"/>
          </p:nvPr>
        </p:nvSpPr>
        <p:spPr>
          <a:ln/>
        </p:spPr>
      </p:sp>
      <p:sp>
        <p:nvSpPr>
          <p:cNvPr id="1485828" name="Rectangle 3">
            <a:extLst>
              <a:ext uri="{FF2B5EF4-FFF2-40B4-BE49-F238E27FC236}">
                <a16:creationId xmlns:a16="http://schemas.microsoft.com/office/drawing/2014/main" id="{C57E41E8-C7F0-9A26-0163-3EB6A5562F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58E5A2BB-C9E6-8A1C-58BD-84E630818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F68D2B-5BD4-46F2-9D1C-ECD1B1B2AE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0595" name="Rectangle 2">
            <a:extLst>
              <a:ext uri="{FF2B5EF4-FFF2-40B4-BE49-F238E27FC236}">
                <a16:creationId xmlns:a16="http://schemas.microsoft.com/office/drawing/2014/main" id="{3C08D34F-B5FB-886A-7178-E3EA9D24F542}"/>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A951967F-6FA4-FD14-554B-86C01732079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t>If you had to make big changes your life today in order to avoid death tomorrow, could you do it? Statistics say there’s a 9 to 1 probability that you can’t.. How does lasting change happen?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7">
            <a:extLst>
              <a:ext uri="{FF2B5EF4-FFF2-40B4-BE49-F238E27FC236}">
                <a16:creationId xmlns:a16="http://schemas.microsoft.com/office/drawing/2014/main" id="{500B5C96-8C44-6F4E-2607-EF18C151D2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4C8DFC-9503-4CFB-B67C-FAA522D513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1619" name="Rectangle 2">
            <a:extLst>
              <a:ext uri="{FF2B5EF4-FFF2-40B4-BE49-F238E27FC236}">
                <a16:creationId xmlns:a16="http://schemas.microsoft.com/office/drawing/2014/main" id="{076377A0-74B3-1D29-6793-7D50C5699D21}"/>
              </a:ext>
            </a:extLst>
          </p:cNvPr>
          <p:cNvSpPr>
            <a:spLocks noGrp="1" noRot="1" noChangeAspect="1" noChangeArrowheads="1" noTextEdit="1"/>
          </p:cNvSpPr>
          <p:nvPr>
            <p:ph type="sldImg"/>
          </p:nvPr>
        </p:nvSpPr>
        <p:spPr>
          <a:ln/>
        </p:spPr>
      </p:sp>
      <p:sp>
        <p:nvSpPr>
          <p:cNvPr id="1391620" name="Rectangle 3">
            <a:extLst>
              <a:ext uri="{FF2B5EF4-FFF2-40B4-BE49-F238E27FC236}">
                <a16:creationId xmlns:a16="http://schemas.microsoft.com/office/drawing/2014/main" id="{99006A41-DAA9-40C5-62EC-F7657715D9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2" name="Rectangle 7">
            <a:extLst>
              <a:ext uri="{FF2B5EF4-FFF2-40B4-BE49-F238E27FC236}">
                <a16:creationId xmlns:a16="http://schemas.microsoft.com/office/drawing/2014/main" id="{9FF23348-DC1D-10F6-00F5-13A5FA6FF6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96381D-E41D-4960-B7B8-57F5DB323B4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2643" name="Rectangle 2">
            <a:extLst>
              <a:ext uri="{FF2B5EF4-FFF2-40B4-BE49-F238E27FC236}">
                <a16:creationId xmlns:a16="http://schemas.microsoft.com/office/drawing/2014/main" id="{AC7CE93D-1575-0F28-E0B8-D24A91997326}"/>
              </a:ext>
            </a:extLst>
          </p:cNvPr>
          <p:cNvSpPr>
            <a:spLocks noGrp="1" noRot="1" noChangeAspect="1" noChangeArrowheads="1" noTextEdit="1"/>
          </p:cNvSpPr>
          <p:nvPr>
            <p:ph type="sldImg"/>
          </p:nvPr>
        </p:nvSpPr>
        <p:spPr>
          <a:ln/>
        </p:spPr>
      </p:sp>
      <p:sp>
        <p:nvSpPr>
          <p:cNvPr id="1392644" name="Rectangle 3">
            <a:extLst>
              <a:ext uri="{FF2B5EF4-FFF2-40B4-BE49-F238E27FC236}">
                <a16:creationId xmlns:a16="http://schemas.microsoft.com/office/drawing/2014/main" id="{03865A2F-5F42-4712-F8A2-EC69A4AE03A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So, if even a crisis like impending and imminent death can’t force us to change, are we completely lost? Are we doomed to ultimate failure?</a:t>
            </a:r>
          </a:p>
          <a:p>
            <a:pPr eaLnBrk="1" hangingPunct="1"/>
            <a:r>
              <a:rPr lang="en-US" altLang="en-US"/>
              <a:t>Well, no. The good news is that change </a:t>
            </a:r>
            <a:r>
              <a:rPr lang="en-US" altLang="en-US" i="1"/>
              <a:t>does</a:t>
            </a:r>
            <a:r>
              <a:rPr lang="en-US" altLang="en-US"/>
              <a:t> work for some people and institutions. There are people, few though they may be, who are able to engage in lasting, healthy change for themselves and their families or organizations. Change is tough, but not impossible. How do we do it?</a:t>
            </a:r>
          </a:p>
          <a:p>
            <a:pPr eaLnBrk="1" hangingPunct="1"/>
            <a:r>
              <a:rPr lang="en-US" altLang="en-US"/>
              <a:t>The answer lies in understanding the nature of change itself. Part of the problem is that we most often view change as something we </a:t>
            </a:r>
            <a:r>
              <a:rPr lang="en-US" altLang="en-US" i="1"/>
              <a:t>do</a:t>
            </a:r>
            <a:r>
              <a:rPr lang="en-US" altLang="en-US"/>
              <a:t> —an activity or habit that must be altered. We tend to approach change issues as heart disease or other behaviors with facts, analysis, and information — with the left brain. We </a:t>
            </a:r>
            <a:r>
              <a:rPr lang="en-US" altLang="en-US" i="1"/>
              <a:t>think</a:t>
            </a:r>
            <a:r>
              <a:rPr lang="en-US" altLang="en-US"/>
              <a:t> about changing something in ourselves, but thinking is only one part of the process.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7">
            <a:extLst>
              <a:ext uri="{FF2B5EF4-FFF2-40B4-BE49-F238E27FC236}">
                <a16:creationId xmlns:a16="http://schemas.microsoft.com/office/drawing/2014/main" id="{E6FC8A96-7D6D-E2AD-2D23-F820DBE619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DDC4B-A07E-40DE-A3EA-1E72A952BB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5715" name="Rectangle 2">
            <a:extLst>
              <a:ext uri="{FF2B5EF4-FFF2-40B4-BE49-F238E27FC236}">
                <a16:creationId xmlns:a16="http://schemas.microsoft.com/office/drawing/2014/main" id="{A9FB0622-C223-8435-280C-2BD53FDC3032}"/>
              </a:ext>
            </a:extLst>
          </p:cNvPr>
          <p:cNvSpPr>
            <a:spLocks noGrp="1" noRot="1" noChangeAspect="1" noChangeArrowheads="1" noTextEdit="1"/>
          </p:cNvSpPr>
          <p:nvPr>
            <p:ph type="sldImg"/>
          </p:nvPr>
        </p:nvSpPr>
        <p:spPr>
          <a:ln/>
        </p:spPr>
      </p:sp>
      <p:sp>
        <p:nvSpPr>
          <p:cNvPr id="1395716" name="Rectangle 3">
            <a:extLst>
              <a:ext uri="{FF2B5EF4-FFF2-40B4-BE49-F238E27FC236}">
                <a16:creationId xmlns:a16="http://schemas.microsoft.com/office/drawing/2014/main" id="{CCA4FBD7-B771-AFB8-432D-30233D8E3A9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What we’re missing, says John Kotter, a Harvard Business School professor and expert on organizational change, is the right brain. “Behavior change happens mostly by speaking to people’s feelings,” he says. “In highly successful change efforts, people find ways to help others see the problems or solutions in ways that influence emotions, not just thought.” </a:t>
            </a:r>
          </a:p>
          <a:p>
            <a:pPr eaLnBrk="1" hangingPunct="1"/>
            <a:r>
              <a:rPr lang="en-US" altLang="en-US"/>
              <a:t>Dr. Dean Ornish, founder of the Preventative Medicine Research Institute in California, agrees. Rather than tell a heart patient to change or die — the conventional approach — Ornish focuses on helping them tap into their emotions. He realizes that death is too frightening to think about for most people, so denial and depression are the cognitive result. After all, who wants to live longer if they feel sick and depressed? On the other hand, Ornish convinces his patients that </a:t>
            </a:r>
            <a:r>
              <a:rPr lang="en-US" altLang="en-US" i="1"/>
              <a:t>feeling</a:t>
            </a:r>
            <a:r>
              <a:rPr lang="en-US" altLang="en-US"/>
              <a:t> better is the goal, believing that those who feel better live longer. “Joy is a more powerful motivator than fear,” he says. </a:t>
            </a:r>
          </a:p>
          <a:p>
            <a:pPr eaLnBrk="1" hangingPunct="1"/>
            <a:r>
              <a:rPr lang="en-US" altLang="en-US"/>
              <a:t>What we need in order to make real change is the ability to “reframe” our thinking. For example, many organizations operate with a military framework — with hierarchy, rules, policies, and standard operating procedures. Change happens rarely and, if at all, very slowly. Reframe the organization as a family or community, however, where relationships are paramount and it makes people view the organization very differently.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1-1">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5D5F5A74-372F-4F1B-A8D6-C19F24AC942C}"/>
              </a:ext>
            </a:extLst>
          </p:cNvPr>
          <p:cNvSpPr>
            <a:spLocks noGrp="1"/>
          </p:cNvSpPr>
          <p:nvPr>
            <p:ph type="title"/>
          </p:nvPr>
        </p:nvSpPr>
        <p:spPr>
          <a:xfrm>
            <a:off x="1178889" y="2873650"/>
            <a:ext cx="5494867" cy="612648"/>
          </a:xfrm>
          <a:prstGeom prst="rect">
            <a:avLst/>
          </a:prstGeom>
          <a:effectLst>
            <a:outerShdw blurRad="50800" dist="38100" dir="5400000" algn="t" rotWithShape="0">
              <a:prstClr val="black"/>
            </a:outerShdw>
          </a:effectLst>
          <a:scene3d>
            <a:camera prst="orthographicFront">
              <a:rot lat="600000" lon="20399999" rev="21180000"/>
            </a:camera>
            <a:lightRig rig="threePt" dir="t"/>
          </a:scene3d>
        </p:spPr>
        <p:txBody>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8546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0">
                <a:effectLst/>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7018867" cy="5853113"/>
          </a:xfrm>
        </p:spPr>
        <p:txBody>
          <a:bodyPr/>
          <a:lstStyle>
            <a:lvl1pPr>
              <a:buFont typeface="Wingdings" pitchFamily="2" charset="2"/>
              <a:buChar char="v"/>
              <a:defRPr sz="2800">
                <a:solidFill>
                  <a:schemeClr val="bg1"/>
                </a:solidFill>
              </a:defRPr>
            </a:lvl1pPr>
            <a:lvl2pPr>
              <a:lnSpc>
                <a:spcPct val="150000"/>
              </a:lnSpc>
              <a:buFont typeface="Wingdings" pitchFamily="2" charset="2"/>
              <a:buChar char="v"/>
              <a:defRPr sz="2800"/>
            </a:lvl2pPr>
            <a:lvl3pPr>
              <a:buFont typeface="Wingdings" pitchFamily="2" charset="2"/>
              <a:buChar char="v"/>
              <a:defRPr sz="2400"/>
            </a:lvl3pPr>
            <a:lvl4pPr>
              <a:buFont typeface="Wingdings" pitchFamily="2" charset="2"/>
              <a:buChar char="v"/>
              <a:defRPr sz="2000"/>
            </a:lvl4pPr>
            <a:lvl5pPr>
              <a:buFont typeface="Wingdings" pitchFamily="2" charset="2"/>
              <a:buChar char="v"/>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7"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8" name="Rectangle 6"/>
          <p:cNvSpPr>
            <a:spLocks noGrp="1" noChangeArrowheads="1"/>
          </p:cNvSpPr>
          <p:nvPr>
            <p:ph type="sldNum" sz="quarter" idx="13"/>
          </p:nvPr>
        </p:nvSpPr>
        <p:spPr>
          <a:ln/>
        </p:spPr>
        <p:txBody>
          <a:bodyPr/>
          <a:lstStyle>
            <a:lvl1pPr>
              <a:defRPr/>
            </a:lvl1pPr>
          </a:lstStyle>
          <a:p>
            <a:pPr>
              <a:defRPr/>
            </a:pPr>
            <a:fld id="{0D00E882-4B9C-46C3-AD64-445CEB572395}" type="slidenum">
              <a:rPr lang="en-US"/>
              <a:pPr>
                <a:defRPr/>
              </a:pPr>
              <a:t>‹#›</a:t>
            </a:fld>
            <a:endParaRPr lang="en-US"/>
          </a:p>
        </p:txBody>
      </p:sp>
    </p:spTree>
    <p:extLst>
      <p:ext uri="{BB962C8B-B14F-4D97-AF65-F5344CB8AC3E}">
        <p14:creationId xmlns:p14="http://schemas.microsoft.com/office/powerpoint/2010/main" val="868221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83E51B-D4E2-B10C-7EEC-2F4427C243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2845F7-A47D-0776-00E8-5E53076B15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7BEFCE-149C-2DC6-3053-DEEC41E47366}"/>
              </a:ext>
            </a:extLst>
          </p:cNvPr>
          <p:cNvSpPr>
            <a:spLocks noGrp="1" noChangeArrowheads="1"/>
          </p:cNvSpPr>
          <p:nvPr>
            <p:ph type="sldNum" sz="quarter" idx="12"/>
          </p:nvPr>
        </p:nvSpPr>
        <p:spPr>
          <a:ln/>
        </p:spPr>
        <p:txBody>
          <a:bodyPr/>
          <a:lstStyle>
            <a:lvl1pPr>
              <a:defRPr/>
            </a:lvl1pPr>
          </a:lstStyle>
          <a:p>
            <a:fld id="{64785B91-7D13-4989-B6FD-63F47F9856AE}" type="slidenum">
              <a:rPr lang="en-US" altLang="en-US"/>
              <a:pPr/>
              <a:t>‹#›</a:t>
            </a:fld>
            <a:endParaRPr lang="en-US" altLang="en-US"/>
          </a:p>
        </p:txBody>
      </p:sp>
    </p:spTree>
    <p:extLst>
      <p:ext uri="{BB962C8B-B14F-4D97-AF65-F5344CB8AC3E}">
        <p14:creationId xmlns:p14="http://schemas.microsoft.com/office/powerpoint/2010/main" val="3201193723"/>
      </p:ext>
    </p:extLst>
  </p:cSld>
  <p:clrMapOvr>
    <a:masterClrMapping/>
  </p:clrMapOvr>
  <p:transition spd="slow" advTm="16000">
    <p:random/>
    <p:sndAc>
      <p:stSnd>
        <p:snd r:embed="rId1" name="projctor.wav"/>
      </p:stSnd>
    </p:sndAc>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E4316D-57BA-8903-FE6A-C51D29D271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6C3338-DF35-9E92-4725-FF3B901B44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E0F9DA-C821-B165-9A6F-5C3A490A899B}"/>
              </a:ext>
            </a:extLst>
          </p:cNvPr>
          <p:cNvSpPr>
            <a:spLocks noGrp="1" noChangeArrowheads="1"/>
          </p:cNvSpPr>
          <p:nvPr>
            <p:ph type="sldNum" sz="quarter" idx="12"/>
          </p:nvPr>
        </p:nvSpPr>
        <p:spPr>
          <a:ln/>
        </p:spPr>
        <p:txBody>
          <a:bodyPr/>
          <a:lstStyle>
            <a:lvl1pPr>
              <a:defRPr/>
            </a:lvl1pPr>
          </a:lstStyle>
          <a:p>
            <a:fld id="{9342FE90-B18D-4607-8C0A-5988B72FAB95}" type="slidenum">
              <a:rPr lang="en-US" altLang="en-US"/>
              <a:pPr/>
              <a:t>‹#›</a:t>
            </a:fld>
            <a:endParaRPr lang="en-US" altLang="en-US"/>
          </a:p>
        </p:txBody>
      </p:sp>
    </p:spTree>
    <p:extLst>
      <p:ext uri="{BB962C8B-B14F-4D97-AF65-F5344CB8AC3E}">
        <p14:creationId xmlns:p14="http://schemas.microsoft.com/office/powerpoint/2010/main" val="3842375076"/>
      </p:ext>
    </p:extLst>
  </p:cSld>
  <p:clrMapOvr>
    <a:masterClrMapping/>
  </p:clrMapOvr>
  <p:transition spd="slow" advTm="16000">
    <p:random/>
    <p:sndAc>
      <p:stSnd>
        <p:snd r:embed="rId1" name="projctor.wav"/>
      </p:stSnd>
    </p:sndAc>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B3A8EC8-9948-B2C7-7313-D944C516A1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9512E1-6CD4-DEC3-534B-7FB556A67D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1E2E8-AC94-2327-4514-2F46D6E09293}"/>
              </a:ext>
            </a:extLst>
          </p:cNvPr>
          <p:cNvSpPr>
            <a:spLocks noGrp="1" noChangeArrowheads="1"/>
          </p:cNvSpPr>
          <p:nvPr>
            <p:ph type="sldNum" sz="quarter" idx="12"/>
          </p:nvPr>
        </p:nvSpPr>
        <p:spPr>
          <a:ln/>
        </p:spPr>
        <p:txBody>
          <a:bodyPr/>
          <a:lstStyle>
            <a:lvl1pPr>
              <a:defRPr/>
            </a:lvl1pPr>
          </a:lstStyle>
          <a:p>
            <a:fld id="{9A8EBE87-B875-4023-896B-8E7E374024D7}" type="slidenum">
              <a:rPr lang="en-US" altLang="en-US"/>
              <a:pPr/>
              <a:t>‹#›</a:t>
            </a:fld>
            <a:endParaRPr lang="en-US" altLang="en-US"/>
          </a:p>
        </p:txBody>
      </p:sp>
    </p:spTree>
    <p:extLst>
      <p:ext uri="{BB962C8B-B14F-4D97-AF65-F5344CB8AC3E}">
        <p14:creationId xmlns:p14="http://schemas.microsoft.com/office/powerpoint/2010/main" val="2466604142"/>
      </p:ext>
    </p:extLst>
  </p:cSld>
  <p:clrMapOvr>
    <a:masterClrMapping/>
  </p:clrMapOvr>
  <p:transition spd="slow" advTm="16000">
    <p:random/>
    <p:sndAc>
      <p:stSnd>
        <p:snd r:embed="rId1" name="projctor.wav"/>
      </p:stSnd>
    </p:sndAc>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A050960-E512-43E7-6583-2035D2D3D8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3E2139-211D-7B9F-A590-B35030F739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BED3042-AA32-DC87-65F0-8A173E52AE0E}"/>
              </a:ext>
            </a:extLst>
          </p:cNvPr>
          <p:cNvSpPr>
            <a:spLocks noGrp="1" noChangeArrowheads="1"/>
          </p:cNvSpPr>
          <p:nvPr>
            <p:ph type="sldNum" sz="quarter" idx="12"/>
          </p:nvPr>
        </p:nvSpPr>
        <p:spPr>
          <a:ln/>
        </p:spPr>
        <p:txBody>
          <a:bodyPr/>
          <a:lstStyle>
            <a:lvl1pPr>
              <a:defRPr/>
            </a:lvl1pPr>
          </a:lstStyle>
          <a:p>
            <a:fld id="{07E1C998-7E30-49D5-918C-8548BFD96AB5}" type="slidenum">
              <a:rPr lang="en-US" altLang="en-US"/>
              <a:pPr/>
              <a:t>‹#›</a:t>
            </a:fld>
            <a:endParaRPr lang="en-US" altLang="en-US"/>
          </a:p>
        </p:txBody>
      </p:sp>
    </p:spTree>
    <p:extLst>
      <p:ext uri="{BB962C8B-B14F-4D97-AF65-F5344CB8AC3E}">
        <p14:creationId xmlns:p14="http://schemas.microsoft.com/office/powerpoint/2010/main" val="3155851567"/>
      </p:ext>
    </p:extLst>
  </p:cSld>
  <p:clrMapOvr>
    <a:masterClrMapping/>
  </p:clrMapOvr>
  <p:transition spd="slow" advTm="16000">
    <p:random/>
    <p:sndAc>
      <p:stSnd>
        <p:snd r:embed="rId1" name="projctor.wav"/>
      </p:stSnd>
    </p:sndAc>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DCE66C3-03CB-F757-271C-479471CBE7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97FE78-279C-BA6E-5409-7673CB8921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46335B-330F-5491-40C4-1AE34045591B}"/>
              </a:ext>
            </a:extLst>
          </p:cNvPr>
          <p:cNvSpPr>
            <a:spLocks noGrp="1" noChangeArrowheads="1"/>
          </p:cNvSpPr>
          <p:nvPr>
            <p:ph type="sldNum" sz="quarter" idx="12"/>
          </p:nvPr>
        </p:nvSpPr>
        <p:spPr>
          <a:ln/>
        </p:spPr>
        <p:txBody>
          <a:bodyPr/>
          <a:lstStyle>
            <a:lvl1pPr>
              <a:defRPr/>
            </a:lvl1pPr>
          </a:lstStyle>
          <a:p>
            <a:fld id="{2C8A3639-8128-49B1-A2BF-7F6D8B8B8622}" type="slidenum">
              <a:rPr lang="en-US" altLang="en-US"/>
              <a:pPr/>
              <a:t>‹#›</a:t>
            </a:fld>
            <a:endParaRPr lang="en-US" altLang="en-US"/>
          </a:p>
        </p:txBody>
      </p:sp>
    </p:spTree>
    <p:extLst>
      <p:ext uri="{BB962C8B-B14F-4D97-AF65-F5344CB8AC3E}">
        <p14:creationId xmlns:p14="http://schemas.microsoft.com/office/powerpoint/2010/main" val="2564349238"/>
      </p:ext>
    </p:extLst>
  </p:cSld>
  <p:clrMapOvr>
    <a:masterClrMapping/>
  </p:clrMapOvr>
  <p:transition spd="slow" advTm="16000">
    <p:random/>
    <p:sndAc>
      <p:stSnd>
        <p:snd r:embed="rId1" name="projctor.wav"/>
      </p:stSnd>
    </p:sndAc>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B0C0A0-B7DF-9F04-BFD8-D8FFB145B1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C7502EA-48EE-D47F-BEB1-1936F0DB84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0536792-9806-E22E-0FF0-5385705B8995}"/>
              </a:ext>
            </a:extLst>
          </p:cNvPr>
          <p:cNvSpPr>
            <a:spLocks noGrp="1" noChangeArrowheads="1"/>
          </p:cNvSpPr>
          <p:nvPr>
            <p:ph type="sldNum" sz="quarter" idx="12"/>
          </p:nvPr>
        </p:nvSpPr>
        <p:spPr>
          <a:ln/>
        </p:spPr>
        <p:txBody>
          <a:bodyPr/>
          <a:lstStyle>
            <a:lvl1pPr>
              <a:defRPr/>
            </a:lvl1pPr>
          </a:lstStyle>
          <a:p>
            <a:fld id="{20CCBBD7-65D0-480E-BB88-CFCD46E1D087}" type="slidenum">
              <a:rPr lang="en-US" altLang="en-US"/>
              <a:pPr/>
              <a:t>‹#›</a:t>
            </a:fld>
            <a:endParaRPr lang="en-US" altLang="en-US"/>
          </a:p>
        </p:txBody>
      </p:sp>
    </p:spTree>
    <p:extLst>
      <p:ext uri="{BB962C8B-B14F-4D97-AF65-F5344CB8AC3E}">
        <p14:creationId xmlns:p14="http://schemas.microsoft.com/office/powerpoint/2010/main" val="4254156240"/>
      </p:ext>
    </p:extLst>
  </p:cSld>
  <p:clrMapOvr>
    <a:masterClrMapping/>
  </p:clrMapOvr>
  <p:transition spd="slow" advTm="16000">
    <p:random/>
    <p:sndAc>
      <p:stSnd>
        <p:snd r:embed="rId1" name="projctor.wav"/>
      </p:stSnd>
    </p:sndAc>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7C7F41-3697-C196-FE68-6988047931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8CBEED-2F23-9E19-2F09-59FA446C2B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46A470-D80D-937E-CE21-6E5461FAE198}"/>
              </a:ext>
            </a:extLst>
          </p:cNvPr>
          <p:cNvSpPr>
            <a:spLocks noGrp="1" noChangeArrowheads="1"/>
          </p:cNvSpPr>
          <p:nvPr>
            <p:ph type="sldNum" sz="quarter" idx="12"/>
          </p:nvPr>
        </p:nvSpPr>
        <p:spPr>
          <a:ln/>
        </p:spPr>
        <p:txBody>
          <a:bodyPr/>
          <a:lstStyle>
            <a:lvl1pPr>
              <a:defRPr/>
            </a:lvl1pPr>
          </a:lstStyle>
          <a:p>
            <a:fld id="{D7CC5212-56B7-45E8-8BE7-C751A7B9D677}" type="slidenum">
              <a:rPr lang="en-US" altLang="en-US"/>
              <a:pPr/>
              <a:t>‹#›</a:t>
            </a:fld>
            <a:endParaRPr lang="en-US" altLang="en-US"/>
          </a:p>
        </p:txBody>
      </p:sp>
    </p:spTree>
    <p:extLst>
      <p:ext uri="{BB962C8B-B14F-4D97-AF65-F5344CB8AC3E}">
        <p14:creationId xmlns:p14="http://schemas.microsoft.com/office/powerpoint/2010/main" val="861321203"/>
      </p:ext>
    </p:extLst>
  </p:cSld>
  <p:clrMapOvr>
    <a:masterClrMapping/>
  </p:clrMapOvr>
  <p:transition spd="slow" advTm="16000">
    <p:random/>
    <p:sndAc>
      <p:stSnd>
        <p:snd r:embed="rId1" name="projctor.wav"/>
      </p:stSnd>
    </p:sndAc>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657CC0-31C8-1805-2227-890DAC203C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504097-482E-0FEA-4EAA-6D2594AB8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B2BEBB-00CC-B27A-87A2-38BD4B0167CA}"/>
              </a:ext>
            </a:extLst>
          </p:cNvPr>
          <p:cNvSpPr>
            <a:spLocks noGrp="1" noChangeArrowheads="1"/>
          </p:cNvSpPr>
          <p:nvPr>
            <p:ph type="sldNum" sz="quarter" idx="12"/>
          </p:nvPr>
        </p:nvSpPr>
        <p:spPr>
          <a:ln/>
        </p:spPr>
        <p:txBody>
          <a:bodyPr/>
          <a:lstStyle>
            <a:lvl1pPr>
              <a:defRPr/>
            </a:lvl1pPr>
          </a:lstStyle>
          <a:p>
            <a:fld id="{5DB33913-85BD-45CE-B1D0-5ED5EB2C08EA}" type="slidenum">
              <a:rPr lang="en-US" altLang="en-US"/>
              <a:pPr/>
              <a:t>‹#›</a:t>
            </a:fld>
            <a:endParaRPr lang="en-US" altLang="en-US"/>
          </a:p>
        </p:txBody>
      </p:sp>
    </p:spTree>
    <p:extLst>
      <p:ext uri="{BB962C8B-B14F-4D97-AF65-F5344CB8AC3E}">
        <p14:creationId xmlns:p14="http://schemas.microsoft.com/office/powerpoint/2010/main" val="71232767"/>
      </p:ext>
    </p:extLst>
  </p:cSld>
  <p:clrMapOvr>
    <a:masterClrMapping/>
  </p:clrMapOvr>
  <p:transition spd="slow" advTm="16000">
    <p:random/>
    <p:sndAc>
      <p:stSnd>
        <p:snd r:embed="rId1" name="projctor.wav"/>
      </p:stSnd>
    </p:sndAc>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625934D7-A333-719C-1C5B-01B211B7D4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BB5561-308E-F738-CC5C-D7FBE6135A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DC3428-EB09-DB76-5C56-9170938FD225}"/>
              </a:ext>
            </a:extLst>
          </p:cNvPr>
          <p:cNvSpPr>
            <a:spLocks noGrp="1" noChangeArrowheads="1"/>
          </p:cNvSpPr>
          <p:nvPr>
            <p:ph type="sldNum" sz="quarter" idx="12"/>
          </p:nvPr>
        </p:nvSpPr>
        <p:spPr>
          <a:ln/>
        </p:spPr>
        <p:txBody>
          <a:bodyPr/>
          <a:lstStyle>
            <a:lvl1pPr>
              <a:defRPr/>
            </a:lvl1pPr>
          </a:lstStyle>
          <a:p>
            <a:fld id="{FD45570A-F962-4D87-AEBA-0A16F30A15E2}" type="slidenum">
              <a:rPr lang="en-US" altLang="en-US"/>
              <a:pPr/>
              <a:t>‹#›</a:t>
            </a:fld>
            <a:endParaRPr lang="en-US" altLang="en-US"/>
          </a:p>
        </p:txBody>
      </p:sp>
    </p:spTree>
    <p:extLst>
      <p:ext uri="{BB962C8B-B14F-4D97-AF65-F5344CB8AC3E}">
        <p14:creationId xmlns:p14="http://schemas.microsoft.com/office/powerpoint/2010/main" val="1037114619"/>
      </p:ext>
    </p:extLst>
  </p:cSld>
  <p:clrMapOvr>
    <a:masterClrMapping/>
  </p:clrMapOvr>
  <p:transition spd="slow" advTm="16000">
    <p:random/>
    <p:sndAc>
      <p:stSnd>
        <p:snd r:embed="rId1" name="projctor.wav"/>
      </p:stSnd>
    </p:sndAc>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EB9373-C465-F48C-2220-3CCBB526D8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78E20D-036D-E6A6-C8EA-92B190C26A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2E3E1C-B0EC-B72F-5563-BC859CA3D31D}"/>
              </a:ext>
            </a:extLst>
          </p:cNvPr>
          <p:cNvSpPr>
            <a:spLocks noGrp="1" noChangeArrowheads="1"/>
          </p:cNvSpPr>
          <p:nvPr>
            <p:ph type="sldNum" sz="quarter" idx="12"/>
          </p:nvPr>
        </p:nvSpPr>
        <p:spPr>
          <a:ln/>
        </p:spPr>
        <p:txBody>
          <a:bodyPr/>
          <a:lstStyle>
            <a:lvl1pPr>
              <a:defRPr/>
            </a:lvl1pPr>
          </a:lstStyle>
          <a:p>
            <a:fld id="{EAD28633-B18B-4151-A6ED-4A426A03BDA6}" type="slidenum">
              <a:rPr lang="en-US" altLang="en-US"/>
              <a:pPr/>
              <a:t>‹#›</a:t>
            </a:fld>
            <a:endParaRPr lang="en-US" altLang="en-US"/>
          </a:p>
        </p:txBody>
      </p:sp>
    </p:spTree>
    <p:extLst>
      <p:ext uri="{BB962C8B-B14F-4D97-AF65-F5344CB8AC3E}">
        <p14:creationId xmlns:p14="http://schemas.microsoft.com/office/powerpoint/2010/main" val="793920163"/>
      </p:ext>
    </p:extLst>
  </p:cSld>
  <p:clrMapOvr>
    <a:masterClrMapping/>
  </p:clrMapOvr>
  <p:transition spd="slow" advTm="16000">
    <p:random/>
    <p:sndAc>
      <p:stSnd>
        <p:snd r:embed="rId1" name="projctor.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206375"/>
            <a:ext cx="9144000" cy="533400"/>
          </a:xfrm>
        </p:spPr>
        <p:txBody>
          <a:bodyPr/>
          <a:lstStyle/>
          <a:p>
            <a:r>
              <a:rPr lang="en-US"/>
              <a:t>Click to edit Master title style</a:t>
            </a:r>
          </a:p>
        </p:txBody>
      </p:sp>
      <p:sp>
        <p:nvSpPr>
          <p:cNvPr id="3" name="Table Placeholder 2"/>
          <p:cNvSpPr>
            <a:spLocks noGrp="1"/>
          </p:cNvSpPr>
          <p:nvPr>
            <p:ph type="tbl" idx="1"/>
          </p:nvPr>
        </p:nvSpPr>
        <p:spPr>
          <a:xfrm>
            <a:off x="609600" y="1371601"/>
            <a:ext cx="10972800" cy="5026025"/>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6"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7" name="Rectangle 6"/>
          <p:cNvSpPr>
            <a:spLocks noGrp="1" noChangeArrowheads="1"/>
          </p:cNvSpPr>
          <p:nvPr>
            <p:ph type="sldNum" sz="quarter" idx="13"/>
          </p:nvPr>
        </p:nvSpPr>
        <p:spPr>
          <a:ln/>
        </p:spPr>
        <p:txBody>
          <a:bodyPr/>
          <a:lstStyle>
            <a:lvl1pPr>
              <a:defRPr/>
            </a:lvl1pPr>
          </a:lstStyle>
          <a:p>
            <a:pPr>
              <a:defRPr/>
            </a:pPr>
            <a:fld id="{92FBC9F2-BBAB-49FF-ADEB-81F561CB2EB6}" type="slidenum">
              <a:rPr lang="en-US"/>
              <a:pPr>
                <a:defRPr/>
              </a:pPr>
              <a:t>‹#›</a:t>
            </a:fld>
            <a:endParaRPr lang="en-US"/>
          </a:p>
        </p:txBody>
      </p:sp>
    </p:spTree>
    <p:extLst>
      <p:ext uri="{BB962C8B-B14F-4D97-AF65-F5344CB8AC3E}">
        <p14:creationId xmlns:p14="http://schemas.microsoft.com/office/powerpoint/2010/main" val="38363827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 name="Rectangle 4">
            <a:extLst>
              <a:ext uri="{FF2B5EF4-FFF2-40B4-BE49-F238E27FC236}">
                <a16:creationId xmlns:a16="http://schemas.microsoft.com/office/drawing/2014/main" id="{FAEB79F3-9D0C-5C4A-30D6-2F3AE34B13D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7C69DF-893D-8375-A09F-8F2FD92EA4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D27DAE-4481-1FFB-5FD3-7F475CCE455E}"/>
              </a:ext>
            </a:extLst>
          </p:cNvPr>
          <p:cNvSpPr>
            <a:spLocks noGrp="1" noChangeArrowheads="1"/>
          </p:cNvSpPr>
          <p:nvPr>
            <p:ph type="sldNum" sz="quarter" idx="12"/>
          </p:nvPr>
        </p:nvSpPr>
        <p:spPr>
          <a:ln/>
        </p:spPr>
        <p:txBody>
          <a:bodyPr/>
          <a:lstStyle>
            <a:lvl1pPr>
              <a:defRPr/>
            </a:lvl1pPr>
          </a:lstStyle>
          <a:p>
            <a:fld id="{67931C7A-E168-4B68-8EDB-5AA4A15E2B92}" type="slidenum">
              <a:rPr lang="en-US" altLang="en-US"/>
              <a:pPr/>
              <a:t>‹#›</a:t>
            </a:fld>
            <a:endParaRPr lang="en-US" altLang="en-US"/>
          </a:p>
        </p:txBody>
      </p:sp>
    </p:spTree>
    <p:extLst>
      <p:ext uri="{BB962C8B-B14F-4D97-AF65-F5344CB8AC3E}">
        <p14:creationId xmlns:p14="http://schemas.microsoft.com/office/powerpoint/2010/main" val="2529251255"/>
      </p:ext>
    </p:extLst>
  </p:cSld>
  <p:clrMapOvr>
    <a:masterClrMapping/>
  </p:clrMapOvr>
  <p:transition spd="slow" advTm="16000">
    <p:random/>
    <p:sndAc>
      <p:stSnd>
        <p:snd r:embed="rId1" name="projctor.wav"/>
      </p:stSnd>
    </p:sndAc>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C124D1-97FF-7920-98D5-1D16CDF93A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019CEF-2F32-F1F8-F6A4-1B8B1165F9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DE2C4E-3686-939D-7BAA-B50FB129C75F}"/>
              </a:ext>
            </a:extLst>
          </p:cNvPr>
          <p:cNvSpPr>
            <a:spLocks noGrp="1" noChangeArrowheads="1"/>
          </p:cNvSpPr>
          <p:nvPr>
            <p:ph type="sldNum" sz="quarter" idx="12"/>
          </p:nvPr>
        </p:nvSpPr>
        <p:spPr>
          <a:ln/>
        </p:spPr>
        <p:txBody>
          <a:bodyPr/>
          <a:lstStyle>
            <a:lvl1pPr>
              <a:defRPr/>
            </a:lvl1pPr>
          </a:lstStyle>
          <a:p>
            <a:fld id="{E65A84A6-AB42-4214-AA8A-D66D042042A0}" type="slidenum">
              <a:rPr lang="en-US" altLang="en-US"/>
              <a:pPr/>
              <a:t>‹#›</a:t>
            </a:fld>
            <a:endParaRPr lang="en-US" altLang="en-US"/>
          </a:p>
        </p:txBody>
      </p:sp>
    </p:spTree>
    <p:extLst>
      <p:ext uri="{BB962C8B-B14F-4D97-AF65-F5344CB8AC3E}">
        <p14:creationId xmlns:p14="http://schemas.microsoft.com/office/powerpoint/2010/main" val="3906615090"/>
      </p:ext>
    </p:extLst>
  </p:cSld>
  <p:clrMapOvr>
    <a:masterClrMapping/>
  </p:clrMapOvr>
  <p:transition spd="slow" advTm="16000">
    <p:random/>
    <p:sndAc>
      <p:stSnd>
        <p:snd r:embed="rId1" name="projctor.wav"/>
      </p:stSnd>
    </p:sndAc>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2B30DD7-50DE-E06C-3426-37D0F6C1BB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442201-912E-83A5-2B42-E4D2F0DADB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359FAE-1A43-20AA-BB0B-71FDE0FB1415}"/>
              </a:ext>
            </a:extLst>
          </p:cNvPr>
          <p:cNvSpPr>
            <a:spLocks noGrp="1" noChangeArrowheads="1"/>
          </p:cNvSpPr>
          <p:nvPr>
            <p:ph type="sldNum" sz="quarter" idx="12"/>
          </p:nvPr>
        </p:nvSpPr>
        <p:spPr>
          <a:ln/>
        </p:spPr>
        <p:txBody>
          <a:bodyPr/>
          <a:lstStyle>
            <a:lvl1pPr>
              <a:defRPr/>
            </a:lvl1pPr>
          </a:lstStyle>
          <a:p>
            <a:fld id="{3F23A2EE-CAF7-46EF-BC75-35C202B7C563}" type="slidenum">
              <a:rPr lang="en-US" altLang="en-US"/>
              <a:pPr/>
              <a:t>‹#›</a:t>
            </a:fld>
            <a:endParaRPr lang="en-US" altLang="en-US"/>
          </a:p>
        </p:txBody>
      </p:sp>
    </p:spTree>
    <p:extLst>
      <p:ext uri="{BB962C8B-B14F-4D97-AF65-F5344CB8AC3E}">
        <p14:creationId xmlns:p14="http://schemas.microsoft.com/office/powerpoint/2010/main" val="4199472872"/>
      </p:ext>
    </p:extLst>
  </p:cSld>
  <p:clrMapOvr>
    <a:masterClrMapping/>
  </p:clrMapOvr>
  <p:transition spd="slow" advTm="16000">
    <p:random/>
    <p:sndAc>
      <p:stSnd>
        <p:snd r:embed="rId1" name="projctor.wav"/>
      </p:stSnd>
    </p:sndAc>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8E6E43-8C07-194C-45BE-929816AE2E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28B9F1-3902-64C0-59E4-713695FC80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0B3B13-25F2-7130-C810-6070E1669639}"/>
              </a:ext>
            </a:extLst>
          </p:cNvPr>
          <p:cNvSpPr>
            <a:spLocks noGrp="1" noChangeArrowheads="1"/>
          </p:cNvSpPr>
          <p:nvPr>
            <p:ph type="sldNum" sz="quarter" idx="12"/>
          </p:nvPr>
        </p:nvSpPr>
        <p:spPr>
          <a:ln/>
        </p:spPr>
        <p:txBody>
          <a:bodyPr/>
          <a:lstStyle>
            <a:lvl1pPr>
              <a:defRPr/>
            </a:lvl1pPr>
          </a:lstStyle>
          <a:p>
            <a:fld id="{D61A3F2B-C6CA-4197-A706-A3115DAD8FD6}" type="slidenum">
              <a:rPr lang="en-US" altLang="en-US"/>
              <a:pPr/>
              <a:t>‹#›</a:t>
            </a:fld>
            <a:endParaRPr lang="en-US" altLang="en-US"/>
          </a:p>
        </p:txBody>
      </p:sp>
    </p:spTree>
    <p:extLst>
      <p:ext uri="{BB962C8B-B14F-4D97-AF65-F5344CB8AC3E}">
        <p14:creationId xmlns:p14="http://schemas.microsoft.com/office/powerpoint/2010/main" val="1476153511"/>
      </p:ext>
    </p:extLst>
  </p:cSld>
  <p:clrMapOvr>
    <a:masterClrMapping/>
  </p:clrMapOvr>
  <p:transition spd="slow" advTm="16000">
    <p:random/>
    <p:sndAc>
      <p:stSnd>
        <p:snd r:embed="rId1" name="projctor.wav"/>
      </p:stSnd>
    </p:sndAc>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E088EA-6756-4399-9D89-24642BE3ED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AB627DD-C351-3678-D20E-03CC213A6C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2959B23-B52B-C0E0-AB36-2686FB986472}"/>
              </a:ext>
            </a:extLst>
          </p:cNvPr>
          <p:cNvSpPr>
            <a:spLocks noGrp="1" noChangeArrowheads="1"/>
          </p:cNvSpPr>
          <p:nvPr>
            <p:ph type="sldNum" sz="quarter" idx="12"/>
          </p:nvPr>
        </p:nvSpPr>
        <p:spPr>
          <a:ln/>
        </p:spPr>
        <p:txBody>
          <a:bodyPr/>
          <a:lstStyle>
            <a:lvl1pPr>
              <a:defRPr/>
            </a:lvl1pPr>
          </a:lstStyle>
          <a:p>
            <a:fld id="{17A379F0-20EC-47AA-A730-F4FF8827D437}" type="slidenum">
              <a:rPr lang="en-US" altLang="en-US"/>
              <a:pPr/>
              <a:t>‹#›</a:t>
            </a:fld>
            <a:endParaRPr lang="en-US" altLang="en-US"/>
          </a:p>
        </p:txBody>
      </p:sp>
    </p:spTree>
    <p:extLst>
      <p:ext uri="{BB962C8B-B14F-4D97-AF65-F5344CB8AC3E}">
        <p14:creationId xmlns:p14="http://schemas.microsoft.com/office/powerpoint/2010/main" val="41566117"/>
      </p:ext>
    </p:extLst>
  </p:cSld>
  <p:clrMapOvr>
    <a:masterClrMapping/>
  </p:clrMapOvr>
  <p:transition spd="slow" advTm="16000">
    <p:random/>
    <p:sndAc>
      <p:stSnd>
        <p:snd r:embed="rId1" name="projctor.wav"/>
      </p:stSnd>
    </p:sndAc>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BD38A9-BA51-0C58-385A-E6C1EECBD73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D477E7E-808D-2FD1-B77B-1E90345B63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256247-94DD-203A-8E1B-1CC7985F8275}"/>
              </a:ext>
            </a:extLst>
          </p:cNvPr>
          <p:cNvSpPr>
            <a:spLocks noGrp="1" noChangeArrowheads="1"/>
          </p:cNvSpPr>
          <p:nvPr>
            <p:ph type="sldNum" sz="quarter" idx="12"/>
          </p:nvPr>
        </p:nvSpPr>
        <p:spPr>
          <a:ln/>
        </p:spPr>
        <p:txBody>
          <a:bodyPr/>
          <a:lstStyle>
            <a:lvl1pPr>
              <a:defRPr/>
            </a:lvl1pPr>
          </a:lstStyle>
          <a:p>
            <a:fld id="{2333F37F-A859-4FFD-B594-17994EAD0E60}" type="slidenum">
              <a:rPr lang="en-US" altLang="en-US"/>
              <a:pPr/>
              <a:t>‹#›</a:t>
            </a:fld>
            <a:endParaRPr lang="en-US" altLang="en-US"/>
          </a:p>
        </p:txBody>
      </p:sp>
    </p:spTree>
    <p:extLst>
      <p:ext uri="{BB962C8B-B14F-4D97-AF65-F5344CB8AC3E}">
        <p14:creationId xmlns:p14="http://schemas.microsoft.com/office/powerpoint/2010/main" val="2502034254"/>
      </p:ext>
    </p:extLst>
  </p:cSld>
  <p:clrMapOvr>
    <a:masterClrMapping/>
  </p:clrMapOvr>
  <p:transition spd="slow" advTm="16000">
    <p:random/>
    <p:sndAc>
      <p:stSnd>
        <p:snd r:embed="rId1" name="projctor.wav"/>
      </p:stSnd>
    </p:sndAc>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91C57DB-FBD3-7A35-ECA3-6133985C3E9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D686C10-BF7A-BE6B-0289-918B3DC161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44B7BB-D12C-C3B5-D96F-871FD6D7FBD3}"/>
              </a:ext>
            </a:extLst>
          </p:cNvPr>
          <p:cNvSpPr>
            <a:spLocks noGrp="1" noChangeArrowheads="1"/>
          </p:cNvSpPr>
          <p:nvPr>
            <p:ph type="sldNum" sz="quarter" idx="12"/>
          </p:nvPr>
        </p:nvSpPr>
        <p:spPr>
          <a:ln/>
        </p:spPr>
        <p:txBody>
          <a:bodyPr/>
          <a:lstStyle>
            <a:lvl1pPr>
              <a:defRPr/>
            </a:lvl1pPr>
          </a:lstStyle>
          <a:p>
            <a:fld id="{51ADDE4A-7300-447B-951B-882D5E48466B}" type="slidenum">
              <a:rPr lang="en-US" altLang="en-US"/>
              <a:pPr/>
              <a:t>‹#›</a:t>
            </a:fld>
            <a:endParaRPr lang="en-US" altLang="en-US"/>
          </a:p>
        </p:txBody>
      </p:sp>
    </p:spTree>
    <p:extLst>
      <p:ext uri="{BB962C8B-B14F-4D97-AF65-F5344CB8AC3E}">
        <p14:creationId xmlns:p14="http://schemas.microsoft.com/office/powerpoint/2010/main" val="570398764"/>
      </p:ext>
    </p:extLst>
  </p:cSld>
  <p:clrMapOvr>
    <a:masterClrMapping/>
  </p:clrMapOvr>
  <p:transition spd="slow" advTm="16000">
    <p:random/>
    <p:sndAc>
      <p:stSnd>
        <p:snd r:embed="rId1" name="projctor.wav"/>
      </p:stSnd>
    </p:sndAc>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E6F52E-4ED2-580E-8756-6081D635C4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9D2436-489C-1DC1-EA38-4206707E5C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6776D0-30A3-340F-EEE9-66C95B46BB61}"/>
              </a:ext>
            </a:extLst>
          </p:cNvPr>
          <p:cNvSpPr>
            <a:spLocks noGrp="1" noChangeArrowheads="1"/>
          </p:cNvSpPr>
          <p:nvPr>
            <p:ph type="sldNum" sz="quarter" idx="12"/>
          </p:nvPr>
        </p:nvSpPr>
        <p:spPr>
          <a:ln/>
        </p:spPr>
        <p:txBody>
          <a:bodyPr/>
          <a:lstStyle>
            <a:lvl1pPr>
              <a:defRPr/>
            </a:lvl1pPr>
          </a:lstStyle>
          <a:p>
            <a:fld id="{8E792C85-C8D9-40D8-BEDD-DAC90B8D4DD3}" type="slidenum">
              <a:rPr lang="en-US" altLang="en-US"/>
              <a:pPr/>
              <a:t>‹#›</a:t>
            </a:fld>
            <a:endParaRPr lang="en-US" altLang="en-US"/>
          </a:p>
        </p:txBody>
      </p:sp>
    </p:spTree>
    <p:extLst>
      <p:ext uri="{BB962C8B-B14F-4D97-AF65-F5344CB8AC3E}">
        <p14:creationId xmlns:p14="http://schemas.microsoft.com/office/powerpoint/2010/main" val="2099352902"/>
      </p:ext>
    </p:extLst>
  </p:cSld>
  <p:clrMapOvr>
    <a:masterClrMapping/>
  </p:clrMapOvr>
  <p:transition spd="slow" advTm="16000">
    <p:random/>
    <p:sndAc>
      <p:stSnd>
        <p:snd r:embed="rId1" name="projctor.wav"/>
      </p:stSnd>
    </p:sndAc>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C73AEE-DE5F-6EB5-E5A3-681D18A4E1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471C6F-0D95-5CD0-A92D-843E8A743A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FF2C72-8195-2D6D-F188-783DB21DA883}"/>
              </a:ext>
            </a:extLst>
          </p:cNvPr>
          <p:cNvSpPr>
            <a:spLocks noGrp="1" noChangeArrowheads="1"/>
          </p:cNvSpPr>
          <p:nvPr>
            <p:ph type="sldNum" sz="quarter" idx="12"/>
          </p:nvPr>
        </p:nvSpPr>
        <p:spPr>
          <a:ln/>
        </p:spPr>
        <p:txBody>
          <a:bodyPr/>
          <a:lstStyle>
            <a:lvl1pPr>
              <a:defRPr/>
            </a:lvl1pPr>
          </a:lstStyle>
          <a:p>
            <a:fld id="{FCD26B69-EB91-4D29-AE64-3C98721FD385}" type="slidenum">
              <a:rPr lang="en-US" altLang="en-US"/>
              <a:pPr/>
              <a:t>‹#›</a:t>
            </a:fld>
            <a:endParaRPr lang="en-US" altLang="en-US"/>
          </a:p>
        </p:txBody>
      </p:sp>
    </p:spTree>
    <p:extLst>
      <p:ext uri="{BB962C8B-B14F-4D97-AF65-F5344CB8AC3E}">
        <p14:creationId xmlns:p14="http://schemas.microsoft.com/office/powerpoint/2010/main" val="2642676211"/>
      </p:ext>
    </p:extLst>
  </p:cSld>
  <p:clrMapOvr>
    <a:masterClrMapping/>
  </p:clrMapOvr>
  <p:transition spd="slow" advTm="16000">
    <p:random/>
    <p:sndAc>
      <p:stSnd>
        <p:snd r:embed="rId1" name="projctor.wav"/>
      </p:stSnd>
    </p:sndAc>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BF1CE3-A801-5BCE-CBF3-37C11D8CCC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5AF63A-286D-B651-DE1A-2D45868101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6A7C48-6BD3-CDB0-F04A-38EF3CA62BAB}"/>
              </a:ext>
            </a:extLst>
          </p:cNvPr>
          <p:cNvSpPr>
            <a:spLocks noGrp="1" noChangeArrowheads="1"/>
          </p:cNvSpPr>
          <p:nvPr>
            <p:ph type="sldNum" sz="quarter" idx="12"/>
          </p:nvPr>
        </p:nvSpPr>
        <p:spPr>
          <a:ln/>
        </p:spPr>
        <p:txBody>
          <a:bodyPr/>
          <a:lstStyle>
            <a:lvl1pPr>
              <a:defRPr/>
            </a:lvl1pPr>
          </a:lstStyle>
          <a:p>
            <a:fld id="{C9474B5C-BFD6-4AE7-9CAD-A021A0352B0C}" type="slidenum">
              <a:rPr lang="en-US" altLang="en-US"/>
              <a:pPr/>
              <a:t>‹#›</a:t>
            </a:fld>
            <a:endParaRPr lang="en-US" altLang="en-US"/>
          </a:p>
        </p:txBody>
      </p:sp>
    </p:spTree>
    <p:extLst>
      <p:ext uri="{BB962C8B-B14F-4D97-AF65-F5344CB8AC3E}">
        <p14:creationId xmlns:p14="http://schemas.microsoft.com/office/powerpoint/2010/main" val="975142641"/>
      </p:ext>
    </p:extLst>
  </p:cSld>
  <p:clrMapOvr>
    <a:masterClrMapping/>
  </p:clrMapOvr>
  <p:transition spd="slow" advTm="16000">
    <p:random/>
    <p:sndAc>
      <p:stSnd>
        <p:snd r:embed="rId1" name="projctor.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Sil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5"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6" name="Rectangle 6"/>
          <p:cNvSpPr>
            <a:spLocks noGrp="1" noChangeArrowheads="1"/>
          </p:cNvSpPr>
          <p:nvPr>
            <p:ph type="sldNum" sz="quarter" idx="13"/>
          </p:nvPr>
        </p:nvSpPr>
        <p:spPr>
          <a:ln/>
        </p:spPr>
        <p:txBody>
          <a:bodyPr/>
          <a:lstStyle>
            <a:lvl1pPr>
              <a:defRPr/>
            </a:lvl1pPr>
          </a:lstStyle>
          <a:p>
            <a:pPr>
              <a:defRPr/>
            </a:pPr>
            <a:fld id="{DBF228D1-48C6-4674-AAC9-EE91F1F3C86C}" type="slidenum">
              <a:rPr lang="en-US"/>
              <a:pPr>
                <a:defRPr/>
              </a:pPr>
              <a:t>‹#›</a:t>
            </a:fld>
            <a:endParaRPr lang="en-US"/>
          </a:p>
        </p:txBody>
      </p:sp>
    </p:spTree>
    <p:extLst>
      <p:ext uri="{BB962C8B-B14F-4D97-AF65-F5344CB8AC3E}">
        <p14:creationId xmlns:p14="http://schemas.microsoft.com/office/powerpoint/2010/main" val="27461946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C95DAE-C370-84BA-9A1E-3280893F2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42BFBE-DD8F-EA64-79A4-6DB9035B08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B4B95C-9FBF-DFA5-BA20-995035B23FFB}"/>
              </a:ext>
            </a:extLst>
          </p:cNvPr>
          <p:cNvSpPr>
            <a:spLocks noGrp="1" noChangeArrowheads="1"/>
          </p:cNvSpPr>
          <p:nvPr>
            <p:ph type="sldNum" sz="quarter" idx="12"/>
          </p:nvPr>
        </p:nvSpPr>
        <p:spPr>
          <a:ln/>
        </p:spPr>
        <p:txBody>
          <a:bodyPr/>
          <a:lstStyle>
            <a:lvl1pPr>
              <a:defRPr/>
            </a:lvl1pPr>
          </a:lstStyle>
          <a:p>
            <a:fld id="{9B9CDC77-975E-47DC-B448-768EB172F83C}" type="slidenum">
              <a:rPr lang="en-US" altLang="en-US"/>
              <a:pPr/>
              <a:t>‹#›</a:t>
            </a:fld>
            <a:endParaRPr lang="en-US" altLang="en-US"/>
          </a:p>
        </p:txBody>
      </p:sp>
    </p:spTree>
    <p:extLst>
      <p:ext uri="{BB962C8B-B14F-4D97-AF65-F5344CB8AC3E}">
        <p14:creationId xmlns:p14="http://schemas.microsoft.com/office/powerpoint/2010/main" val="4190245856"/>
      </p:ext>
    </p:extLst>
  </p:cSld>
  <p:clrMapOvr>
    <a:masterClrMapping/>
  </p:clrMapOvr>
  <p:transition spd="slow" advTm="16000">
    <p:random/>
    <p:sndAc>
      <p:stSnd>
        <p:snd r:embed="rId1" name="projctor.wav"/>
      </p:stSnd>
    </p:sndAc>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5233C16B-A18D-B5CE-2DE8-FE5BE44DE6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AB90B1-69BB-0604-6D9E-2AB705AEDD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3479EF-DA1E-4FDC-8CB0-B8C19DD5980C}"/>
              </a:ext>
            </a:extLst>
          </p:cNvPr>
          <p:cNvSpPr>
            <a:spLocks noGrp="1" noChangeArrowheads="1"/>
          </p:cNvSpPr>
          <p:nvPr>
            <p:ph type="sldNum" sz="quarter" idx="12"/>
          </p:nvPr>
        </p:nvSpPr>
        <p:spPr>
          <a:ln/>
        </p:spPr>
        <p:txBody>
          <a:bodyPr/>
          <a:lstStyle>
            <a:lvl1pPr>
              <a:defRPr/>
            </a:lvl1pPr>
          </a:lstStyle>
          <a:p>
            <a:fld id="{B9465CFB-5246-4132-A82A-F906CE70969B}" type="slidenum">
              <a:rPr lang="en-US" altLang="en-US"/>
              <a:pPr/>
              <a:t>‹#›</a:t>
            </a:fld>
            <a:endParaRPr lang="en-US" altLang="en-US"/>
          </a:p>
        </p:txBody>
      </p:sp>
    </p:spTree>
    <p:extLst>
      <p:ext uri="{BB962C8B-B14F-4D97-AF65-F5344CB8AC3E}">
        <p14:creationId xmlns:p14="http://schemas.microsoft.com/office/powerpoint/2010/main" val="196545676"/>
      </p:ext>
    </p:extLst>
  </p:cSld>
  <p:clrMapOvr>
    <a:masterClrMapping/>
  </p:clrMapOvr>
  <p:transition spd="slow" advTm="16000">
    <p:random/>
    <p:sndAc>
      <p:stSnd>
        <p:snd r:embed="rId1" name="projctor.wav"/>
      </p:stSnd>
    </p:sndAc>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9F93AD-57A9-EDD6-9015-D5C0ACFA501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4E9FDB-F431-EDE1-AE8C-0F286DAB9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AA5B70-F881-999F-833A-A7F9198A80F8}"/>
              </a:ext>
            </a:extLst>
          </p:cNvPr>
          <p:cNvSpPr>
            <a:spLocks noGrp="1" noChangeArrowheads="1"/>
          </p:cNvSpPr>
          <p:nvPr>
            <p:ph type="sldNum" sz="quarter" idx="12"/>
          </p:nvPr>
        </p:nvSpPr>
        <p:spPr>
          <a:ln/>
        </p:spPr>
        <p:txBody>
          <a:bodyPr/>
          <a:lstStyle>
            <a:lvl1pPr>
              <a:defRPr/>
            </a:lvl1pPr>
          </a:lstStyle>
          <a:p>
            <a:fld id="{C31022C1-9EBD-44EB-A64E-3EFDF41B879A}" type="slidenum">
              <a:rPr lang="en-US" altLang="en-US"/>
              <a:pPr/>
              <a:t>‹#›</a:t>
            </a:fld>
            <a:endParaRPr lang="en-US" altLang="en-US"/>
          </a:p>
        </p:txBody>
      </p:sp>
    </p:spTree>
    <p:extLst>
      <p:ext uri="{BB962C8B-B14F-4D97-AF65-F5344CB8AC3E}">
        <p14:creationId xmlns:p14="http://schemas.microsoft.com/office/powerpoint/2010/main" val="3746231966"/>
      </p:ext>
    </p:extLst>
  </p:cSld>
  <p:clrMapOvr>
    <a:masterClrMapping/>
  </p:clrMapOvr>
  <p:transition spd="slow" advTm="16000">
    <p:random/>
    <p:sndAc>
      <p:stSnd>
        <p:snd r:embed="rId1" name="projctor.wav"/>
      </p:stSnd>
    </p:sndAc>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DC483C07-ED0B-2E0A-1640-06D751CCFE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527274-22FE-7D4F-8A1C-5ACA11C271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F2BAA5-4D35-695C-B598-A98EB0E42EE3}"/>
              </a:ext>
            </a:extLst>
          </p:cNvPr>
          <p:cNvSpPr>
            <a:spLocks noGrp="1" noChangeArrowheads="1"/>
          </p:cNvSpPr>
          <p:nvPr>
            <p:ph type="sldNum" sz="quarter" idx="12"/>
          </p:nvPr>
        </p:nvSpPr>
        <p:spPr>
          <a:ln/>
        </p:spPr>
        <p:txBody>
          <a:bodyPr/>
          <a:lstStyle>
            <a:lvl1pPr>
              <a:defRPr/>
            </a:lvl1pPr>
          </a:lstStyle>
          <a:p>
            <a:fld id="{77E56548-E064-4C02-9D4A-EDAEE1C76A92}" type="slidenum">
              <a:rPr lang="en-US" altLang="en-US"/>
              <a:pPr/>
              <a:t>‹#›</a:t>
            </a:fld>
            <a:endParaRPr lang="en-US" altLang="en-US"/>
          </a:p>
        </p:txBody>
      </p:sp>
    </p:spTree>
    <p:extLst>
      <p:ext uri="{BB962C8B-B14F-4D97-AF65-F5344CB8AC3E}">
        <p14:creationId xmlns:p14="http://schemas.microsoft.com/office/powerpoint/2010/main" val="385412473"/>
      </p:ext>
    </p:extLst>
  </p:cSld>
  <p:clrMapOvr>
    <a:masterClrMapping/>
  </p:clrMapOvr>
  <p:transition spd="slow" advTm="16000">
    <p:random/>
    <p:sndAc>
      <p:stSnd>
        <p:snd r:embed="rId1" name="projctor.wav"/>
      </p:stSnd>
    </p:sndAc>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CC4A83-E0AF-C82A-F363-229D9A79958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2B117B-8BEB-6E92-D6C5-7FC7ACC274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A3B0FC-4F6B-5F6B-2AD6-283DD2F7C551}"/>
              </a:ext>
            </a:extLst>
          </p:cNvPr>
          <p:cNvSpPr>
            <a:spLocks noGrp="1" noChangeArrowheads="1"/>
          </p:cNvSpPr>
          <p:nvPr>
            <p:ph type="sldNum" sz="quarter" idx="12"/>
          </p:nvPr>
        </p:nvSpPr>
        <p:spPr>
          <a:ln/>
        </p:spPr>
        <p:txBody>
          <a:bodyPr/>
          <a:lstStyle>
            <a:lvl1pPr>
              <a:defRPr/>
            </a:lvl1pPr>
          </a:lstStyle>
          <a:p>
            <a:fld id="{6B3FC22B-1FCC-4D33-B5EF-2C2ACF50AB9A}" type="slidenum">
              <a:rPr lang="en-US" altLang="en-US"/>
              <a:pPr/>
              <a:t>‹#›</a:t>
            </a:fld>
            <a:endParaRPr lang="en-US" altLang="en-US"/>
          </a:p>
        </p:txBody>
      </p:sp>
    </p:spTree>
    <p:extLst>
      <p:ext uri="{BB962C8B-B14F-4D97-AF65-F5344CB8AC3E}">
        <p14:creationId xmlns:p14="http://schemas.microsoft.com/office/powerpoint/2010/main" val="329858319"/>
      </p:ext>
    </p:extLst>
  </p:cSld>
  <p:clrMapOvr>
    <a:masterClrMapping/>
  </p:clrMapOvr>
  <p:transition spd="slow" advTm="16000">
    <p:random/>
    <p:sndAc>
      <p:stSnd>
        <p:snd r:embed="rId1" name="projctor.wav"/>
      </p:stSnd>
    </p:sndAc>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282FF4-8F64-5353-BF7D-8DD39E8AF3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F10513-10A4-69BF-8A98-1675BD2E6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FCD5B9-C98D-7A8F-2A04-78D0CE76C841}"/>
              </a:ext>
            </a:extLst>
          </p:cNvPr>
          <p:cNvSpPr>
            <a:spLocks noGrp="1" noChangeArrowheads="1"/>
          </p:cNvSpPr>
          <p:nvPr>
            <p:ph type="sldNum" sz="quarter" idx="12"/>
          </p:nvPr>
        </p:nvSpPr>
        <p:spPr>
          <a:ln/>
        </p:spPr>
        <p:txBody>
          <a:bodyPr/>
          <a:lstStyle>
            <a:lvl1pPr>
              <a:defRPr/>
            </a:lvl1pPr>
          </a:lstStyle>
          <a:p>
            <a:fld id="{65296344-D1CF-416D-8AF4-10A0C96E820E}" type="slidenum">
              <a:rPr lang="en-US" altLang="en-US"/>
              <a:pPr/>
              <a:t>‹#›</a:t>
            </a:fld>
            <a:endParaRPr lang="en-US" altLang="en-US"/>
          </a:p>
        </p:txBody>
      </p:sp>
    </p:spTree>
    <p:extLst>
      <p:ext uri="{BB962C8B-B14F-4D97-AF65-F5344CB8AC3E}">
        <p14:creationId xmlns:p14="http://schemas.microsoft.com/office/powerpoint/2010/main" val="1739631525"/>
      </p:ext>
    </p:extLst>
  </p:cSld>
  <p:clrMapOvr>
    <a:masterClrMapping/>
  </p:clrMapOvr>
  <p:transition spd="slow" advTm="16000">
    <p:random/>
    <p:sndAc>
      <p:stSnd>
        <p:snd r:embed="rId1" name="projctor.wav"/>
      </p:stSnd>
    </p:sndAc>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48D3D0-4F28-CF7A-0513-D131E13304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5BC057-D593-0EEA-31E7-532DE5F63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6C57A7-4244-2B7C-7E70-75CA3B6A8ECB}"/>
              </a:ext>
            </a:extLst>
          </p:cNvPr>
          <p:cNvSpPr>
            <a:spLocks noGrp="1" noChangeArrowheads="1"/>
          </p:cNvSpPr>
          <p:nvPr>
            <p:ph type="sldNum" sz="quarter" idx="12"/>
          </p:nvPr>
        </p:nvSpPr>
        <p:spPr>
          <a:ln/>
        </p:spPr>
        <p:txBody>
          <a:bodyPr/>
          <a:lstStyle>
            <a:lvl1pPr>
              <a:defRPr/>
            </a:lvl1pPr>
          </a:lstStyle>
          <a:p>
            <a:fld id="{F7B31D29-3782-493B-834D-6969400643C9}" type="slidenum">
              <a:rPr lang="en-US" altLang="en-US"/>
              <a:pPr/>
              <a:t>‹#›</a:t>
            </a:fld>
            <a:endParaRPr lang="en-US" altLang="en-US"/>
          </a:p>
        </p:txBody>
      </p:sp>
    </p:spTree>
    <p:extLst>
      <p:ext uri="{BB962C8B-B14F-4D97-AF65-F5344CB8AC3E}">
        <p14:creationId xmlns:p14="http://schemas.microsoft.com/office/powerpoint/2010/main" val="42860134"/>
      </p:ext>
    </p:extLst>
  </p:cSld>
  <p:clrMapOvr>
    <a:masterClrMapping/>
  </p:clrMapOvr>
  <p:transition spd="slow" advTm="16000">
    <p:random/>
    <p:sndAc>
      <p:stSnd>
        <p:snd r:embed="rId1" name="projctor.wav"/>
      </p:stSnd>
    </p:sndAc>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6876184A-AC93-882E-D7E6-EFD59C9E4F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AB7401-B6B0-CAE7-210F-1552C1139E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6B307F-7928-4C46-C2B8-F2BC577E79D8}"/>
              </a:ext>
            </a:extLst>
          </p:cNvPr>
          <p:cNvSpPr>
            <a:spLocks noGrp="1" noChangeArrowheads="1"/>
          </p:cNvSpPr>
          <p:nvPr>
            <p:ph type="sldNum" sz="quarter" idx="12"/>
          </p:nvPr>
        </p:nvSpPr>
        <p:spPr>
          <a:ln/>
        </p:spPr>
        <p:txBody>
          <a:bodyPr/>
          <a:lstStyle>
            <a:lvl1pPr>
              <a:defRPr/>
            </a:lvl1pPr>
          </a:lstStyle>
          <a:p>
            <a:fld id="{9CC77229-3892-4ACF-9811-B696C91B718F}" type="slidenum">
              <a:rPr lang="en-US" altLang="en-US"/>
              <a:pPr/>
              <a:t>‹#›</a:t>
            </a:fld>
            <a:endParaRPr lang="en-US" altLang="en-US"/>
          </a:p>
        </p:txBody>
      </p:sp>
    </p:spTree>
    <p:extLst>
      <p:ext uri="{BB962C8B-B14F-4D97-AF65-F5344CB8AC3E}">
        <p14:creationId xmlns:p14="http://schemas.microsoft.com/office/powerpoint/2010/main" val="841586172"/>
      </p:ext>
    </p:extLst>
  </p:cSld>
  <p:clrMapOvr>
    <a:masterClrMapping/>
  </p:clrMapOvr>
  <p:transition spd="slow" advTm="16000">
    <p:random/>
    <p:sndAc>
      <p:stSnd>
        <p:snd r:embed="rId1" name="projctor.wav"/>
      </p:stSnd>
    </p:sndAc>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948D36-22A6-86B8-315D-586A2C2A00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BACC28-CD49-2C80-0597-9AB4B14933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6A1079-2F04-BA5E-9575-748A75A9501A}"/>
              </a:ext>
            </a:extLst>
          </p:cNvPr>
          <p:cNvSpPr>
            <a:spLocks noGrp="1" noChangeArrowheads="1"/>
          </p:cNvSpPr>
          <p:nvPr>
            <p:ph type="sldNum" sz="quarter" idx="12"/>
          </p:nvPr>
        </p:nvSpPr>
        <p:spPr>
          <a:ln/>
        </p:spPr>
        <p:txBody>
          <a:bodyPr/>
          <a:lstStyle>
            <a:lvl1pPr>
              <a:defRPr/>
            </a:lvl1pPr>
          </a:lstStyle>
          <a:p>
            <a:fld id="{35066D6D-4F2A-45B3-A99E-3682D4E93258}" type="slidenum">
              <a:rPr lang="en-US" altLang="en-US"/>
              <a:pPr/>
              <a:t>‹#›</a:t>
            </a:fld>
            <a:endParaRPr lang="en-US" altLang="en-US"/>
          </a:p>
        </p:txBody>
      </p:sp>
    </p:spTree>
    <p:extLst>
      <p:ext uri="{BB962C8B-B14F-4D97-AF65-F5344CB8AC3E}">
        <p14:creationId xmlns:p14="http://schemas.microsoft.com/office/powerpoint/2010/main" val="189592498"/>
      </p:ext>
    </p:extLst>
  </p:cSld>
  <p:clrMapOvr>
    <a:masterClrMapping/>
  </p:clrMapOvr>
  <p:transition spd="slow" advTm="16000">
    <p:random/>
    <p:sndAc>
      <p:stSnd>
        <p:snd r:embed="rId1" name="projctor.wav"/>
      </p:stSnd>
    </p:sndAc>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8A72C39-AAE5-4BBD-874C-6A578DCF44D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A6ACDD6D-DC1A-4D78-882D-789C7618146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2BE69E7C-EC21-4C26-A109-89A6848E2EA4}"/>
              </a:ext>
            </a:extLst>
          </p:cNvPr>
          <p:cNvSpPr>
            <a:spLocks noGrp="1" noChangeArrowheads="1"/>
          </p:cNvSpPr>
          <p:nvPr>
            <p:ph type="sldNum" sz="quarter" idx="12"/>
          </p:nvPr>
        </p:nvSpPr>
        <p:spPr/>
        <p:txBody>
          <a:bodyPr/>
          <a:lstStyle>
            <a:lvl1pPr eaLnBrk="1" hangingPunct="1">
              <a:defRPr sz="1800"/>
            </a:lvl1pPr>
          </a:lstStyle>
          <a:p>
            <a:fld id="{D25B2574-AC3F-47AA-AE77-761D3188CC9F}" type="slidenum">
              <a:rPr lang="en-US" altLang="en-US"/>
              <a:pPr/>
              <a:t>‹#›</a:t>
            </a:fld>
            <a:endParaRPr lang="en-US" altLang="en-US"/>
          </a:p>
        </p:txBody>
      </p:sp>
    </p:spTree>
    <p:extLst>
      <p:ext uri="{BB962C8B-B14F-4D97-AF65-F5344CB8AC3E}">
        <p14:creationId xmlns:p14="http://schemas.microsoft.com/office/powerpoint/2010/main" val="2714525115"/>
      </p:ext>
    </p:extLst>
  </p:cSld>
  <p:clrMapOvr>
    <a:masterClrMapping/>
  </p:clrMapOvr>
  <p:transition spd="slow" advTm="16000">
    <p:random/>
    <p:sndAc>
      <p:stSnd>
        <p:snd r:embed="rId1" name="projctor.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Rectangle 52"/>
          <p:cNvSpPr>
            <a:spLocks noChangeArrowheads="1"/>
          </p:cNvSpPr>
          <p:nvPr userDrawn="1"/>
        </p:nvSpPr>
        <p:spPr bwMode="gray">
          <a:xfrm>
            <a:off x="0" y="1143000"/>
            <a:ext cx="12192000" cy="5791200"/>
          </a:xfrm>
          <a:prstGeom prst="rect">
            <a:avLst/>
          </a:prstGeom>
          <a:solidFill>
            <a:schemeClr val="accent1"/>
          </a:solidFill>
          <a:ln w="0" algn="ctr">
            <a:noFill/>
            <a:miter lim="800000"/>
            <a:headEnd/>
            <a:tailEnd/>
          </a:ln>
          <a:effectLst/>
        </p:spPr>
        <p:txBody>
          <a:bodyPr wrap="none" anchor="ctr"/>
          <a:lstStyle/>
          <a:p>
            <a:pPr>
              <a:defRPr/>
            </a:pPr>
            <a:endParaRPr lang="en-US" sz="1800">
              <a:cs typeface="+mn-cs"/>
            </a:endParaRPr>
          </a:p>
        </p:txBody>
      </p:sp>
      <p:sp>
        <p:nvSpPr>
          <p:cNvPr id="6" name="Title 1"/>
          <p:cNvSpPr>
            <a:spLocks noGrp="1"/>
          </p:cNvSpPr>
          <p:nvPr>
            <p:ph type="title"/>
          </p:nvPr>
        </p:nvSpPr>
        <p:spPr>
          <a:xfrm>
            <a:off x="1930400" y="206375"/>
            <a:ext cx="9144000" cy="533400"/>
          </a:xfrm>
        </p:spPr>
        <p:txBody>
          <a:bodyPr/>
          <a:lstStyle/>
          <a:p>
            <a:r>
              <a:rPr lang="en-US"/>
              <a:t>Click to edit Master title style</a:t>
            </a:r>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smtClean="0"/>
            </a:lvl1pPr>
          </a:lstStyle>
          <a:p>
            <a:pPr>
              <a:defRPr/>
            </a:pPr>
            <a:r>
              <a:rPr lang="en-US"/>
              <a:t>Biblical Studies Foundation</a:t>
            </a:r>
          </a:p>
        </p:txBody>
      </p:sp>
      <p:sp>
        <p:nvSpPr>
          <p:cNvPr id="7" name="Slide Number Placeholder 3"/>
          <p:cNvSpPr>
            <a:spLocks noGrp="1"/>
          </p:cNvSpPr>
          <p:nvPr>
            <p:ph type="sldNum" sz="quarter" idx="12"/>
          </p:nvPr>
        </p:nvSpPr>
        <p:spPr/>
        <p:txBody>
          <a:bodyPr/>
          <a:lstStyle>
            <a:lvl1pPr>
              <a:defRPr/>
            </a:lvl1pPr>
          </a:lstStyle>
          <a:p>
            <a:pPr>
              <a:defRPr/>
            </a:pPr>
            <a:fld id="{777CA9A6-E634-4077-9CE3-DCD6530A2327}" type="slidenum">
              <a:rPr lang="en-US"/>
              <a:pPr>
                <a:defRPr/>
              </a:pPr>
              <a:t>‹#›</a:t>
            </a:fld>
            <a:endParaRPr lang="en-US"/>
          </a:p>
        </p:txBody>
      </p:sp>
    </p:spTree>
    <p:extLst>
      <p:ext uri="{BB962C8B-B14F-4D97-AF65-F5344CB8AC3E}">
        <p14:creationId xmlns:p14="http://schemas.microsoft.com/office/powerpoint/2010/main" val="845784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14044-6AC3-4FD9-BA2F-E4A3278ADB3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3BE5991-4608-41DB-A974-C03443F25D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25D099D-B030-492F-80D5-73318B46EB74}"/>
              </a:ext>
            </a:extLst>
          </p:cNvPr>
          <p:cNvSpPr>
            <a:spLocks noGrp="1" noChangeArrowheads="1"/>
          </p:cNvSpPr>
          <p:nvPr>
            <p:ph type="sldNum" sz="quarter" idx="12"/>
          </p:nvPr>
        </p:nvSpPr>
        <p:spPr/>
        <p:txBody>
          <a:bodyPr/>
          <a:lstStyle>
            <a:lvl1pPr eaLnBrk="1" hangingPunct="1">
              <a:defRPr sz="1800"/>
            </a:lvl1pPr>
          </a:lstStyle>
          <a:p>
            <a:fld id="{F942F98A-0F60-425C-B3A1-9A5F4342C8B3}" type="slidenum">
              <a:rPr lang="en-US" altLang="en-US"/>
              <a:pPr/>
              <a:t>‹#›</a:t>
            </a:fld>
            <a:endParaRPr lang="en-US" altLang="en-US"/>
          </a:p>
        </p:txBody>
      </p:sp>
    </p:spTree>
    <p:extLst>
      <p:ext uri="{BB962C8B-B14F-4D97-AF65-F5344CB8AC3E}">
        <p14:creationId xmlns:p14="http://schemas.microsoft.com/office/powerpoint/2010/main" val="2974516449"/>
      </p:ext>
    </p:extLst>
  </p:cSld>
  <p:clrMapOvr>
    <a:masterClrMapping/>
  </p:clrMapOvr>
  <p:transition spd="slow" advTm="16000">
    <p:random/>
    <p:sndAc>
      <p:stSnd>
        <p:snd r:embed="rId1" name="projctor.wav"/>
      </p:stSnd>
    </p:sndAc>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4DE5E1-6DEA-46A4-BBA0-7752718BA05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0ED0F9-ABCB-4224-89DA-7BAE79D5B50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8C299A98-3596-44BF-97B2-4AEF36D5F57B}"/>
              </a:ext>
            </a:extLst>
          </p:cNvPr>
          <p:cNvSpPr>
            <a:spLocks noGrp="1" noChangeArrowheads="1"/>
          </p:cNvSpPr>
          <p:nvPr>
            <p:ph type="sldNum" sz="quarter" idx="12"/>
          </p:nvPr>
        </p:nvSpPr>
        <p:spPr/>
        <p:txBody>
          <a:bodyPr/>
          <a:lstStyle>
            <a:lvl1pPr eaLnBrk="1" hangingPunct="1">
              <a:defRPr sz="1800"/>
            </a:lvl1pPr>
          </a:lstStyle>
          <a:p>
            <a:fld id="{48D29C49-BA39-4C3E-9EBB-E4DB68F67AA4}" type="slidenum">
              <a:rPr lang="en-US" altLang="en-US"/>
              <a:pPr/>
              <a:t>‹#›</a:t>
            </a:fld>
            <a:endParaRPr lang="en-US" altLang="en-US"/>
          </a:p>
        </p:txBody>
      </p:sp>
    </p:spTree>
    <p:extLst>
      <p:ext uri="{BB962C8B-B14F-4D97-AF65-F5344CB8AC3E}">
        <p14:creationId xmlns:p14="http://schemas.microsoft.com/office/powerpoint/2010/main" val="3557099734"/>
      </p:ext>
    </p:extLst>
  </p:cSld>
  <p:clrMapOvr>
    <a:masterClrMapping/>
  </p:clrMapOvr>
  <p:transition spd="slow" advTm="16000">
    <p:random/>
    <p:sndAc>
      <p:stSnd>
        <p:snd r:embed="rId1" name="projctor.wav"/>
      </p:stSnd>
    </p:sndAc>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41AD5-9A73-4963-A0C1-62CEAE18D81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A93038B1-F1AF-49C6-9051-FE84BB2E0FA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63FC7AA9-89EE-4180-B2EE-84C01CC3E16C}"/>
              </a:ext>
            </a:extLst>
          </p:cNvPr>
          <p:cNvSpPr>
            <a:spLocks noGrp="1" noChangeArrowheads="1"/>
          </p:cNvSpPr>
          <p:nvPr>
            <p:ph type="sldNum" sz="quarter" idx="12"/>
          </p:nvPr>
        </p:nvSpPr>
        <p:spPr/>
        <p:txBody>
          <a:bodyPr/>
          <a:lstStyle>
            <a:lvl1pPr eaLnBrk="1" hangingPunct="1">
              <a:defRPr sz="1800"/>
            </a:lvl1pPr>
          </a:lstStyle>
          <a:p>
            <a:fld id="{F1A2C5B8-6DF9-4C44-A26E-756EB66CA2E2}" type="slidenum">
              <a:rPr lang="en-US" altLang="en-US"/>
              <a:pPr/>
              <a:t>‹#›</a:t>
            </a:fld>
            <a:endParaRPr lang="en-US" altLang="en-US"/>
          </a:p>
        </p:txBody>
      </p:sp>
    </p:spTree>
    <p:extLst>
      <p:ext uri="{BB962C8B-B14F-4D97-AF65-F5344CB8AC3E}">
        <p14:creationId xmlns:p14="http://schemas.microsoft.com/office/powerpoint/2010/main" val="2732650197"/>
      </p:ext>
    </p:extLst>
  </p:cSld>
  <p:clrMapOvr>
    <a:masterClrMapping/>
  </p:clrMapOvr>
  <p:transition spd="slow" advTm="16000">
    <p:random/>
    <p:sndAc>
      <p:stSnd>
        <p:snd r:embed="rId1" name="projctor.wav"/>
      </p:stSnd>
    </p:sndAc>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F88F46-3630-4333-B366-CCCD3A86CB8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A8FA6375-BE02-40F2-8399-4D6749D70DE4}"/>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EDC23BA0-0E71-4A98-883A-42BEE32B8AC3}"/>
              </a:ext>
            </a:extLst>
          </p:cNvPr>
          <p:cNvSpPr>
            <a:spLocks noGrp="1" noChangeArrowheads="1"/>
          </p:cNvSpPr>
          <p:nvPr>
            <p:ph type="sldNum" sz="quarter" idx="12"/>
          </p:nvPr>
        </p:nvSpPr>
        <p:spPr/>
        <p:txBody>
          <a:bodyPr/>
          <a:lstStyle>
            <a:lvl1pPr eaLnBrk="1" hangingPunct="1">
              <a:defRPr sz="1800"/>
            </a:lvl1pPr>
          </a:lstStyle>
          <a:p>
            <a:fld id="{74A5D593-6B32-4099-AD2D-553A47EC53A1}" type="slidenum">
              <a:rPr lang="en-US" altLang="en-US"/>
              <a:pPr/>
              <a:t>‹#›</a:t>
            </a:fld>
            <a:endParaRPr lang="en-US" altLang="en-US"/>
          </a:p>
        </p:txBody>
      </p:sp>
    </p:spTree>
    <p:extLst>
      <p:ext uri="{BB962C8B-B14F-4D97-AF65-F5344CB8AC3E}">
        <p14:creationId xmlns:p14="http://schemas.microsoft.com/office/powerpoint/2010/main" val="1548424783"/>
      </p:ext>
    </p:extLst>
  </p:cSld>
  <p:clrMapOvr>
    <a:masterClrMapping/>
  </p:clrMapOvr>
  <p:transition spd="slow" advTm="16000">
    <p:random/>
    <p:sndAc>
      <p:stSnd>
        <p:snd r:embed="rId1" name="projctor.wav"/>
      </p:stSnd>
    </p:sndAc>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F168EF-652D-464A-B102-A123572C302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6EBAE2B5-6C53-4118-9EAD-6E18963765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E23C74A9-3184-42B6-BE21-B968E51ABAE9}"/>
              </a:ext>
            </a:extLst>
          </p:cNvPr>
          <p:cNvSpPr>
            <a:spLocks noGrp="1" noChangeArrowheads="1"/>
          </p:cNvSpPr>
          <p:nvPr>
            <p:ph type="sldNum" sz="quarter" idx="12"/>
          </p:nvPr>
        </p:nvSpPr>
        <p:spPr/>
        <p:txBody>
          <a:bodyPr/>
          <a:lstStyle>
            <a:lvl1pPr eaLnBrk="1" hangingPunct="1">
              <a:defRPr sz="1800"/>
            </a:lvl1pPr>
          </a:lstStyle>
          <a:p>
            <a:fld id="{E0B15BEA-DEB5-440C-93F4-6DF5AC305803}" type="slidenum">
              <a:rPr lang="en-US" altLang="en-US"/>
              <a:pPr/>
              <a:t>‹#›</a:t>
            </a:fld>
            <a:endParaRPr lang="en-US" altLang="en-US"/>
          </a:p>
        </p:txBody>
      </p:sp>
    </p:spTree>
    <p:extLst>
      <p:ext uri="{BB962C8B-B14F-4D97-AF65-F5344CB8AC3E}">
        <p14:creationId xmlns:p14="http://schemas.microsoft.com/office/powerpoint/2010/main" val="2361585143"/>
      </p:ext>
    </p:extLst>
  </p:cSld>
  <p:clrMapOvr>
    <a:masterClrMapping/>
  </p:clrMapOvr>
  <p:transition spd="slow" advTm="16000">
    <p:random/>
    <p:sndAc>
      <p:stSnd>
        <p:snd r:embed="rId1" name="projctor.wav"/>
      </p:stSnd>
    </p:sndAc>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DBE8F4-8B3C-4681-84EC-C10E52CDB37A}"/>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3" name="Rectangle 5">
            <a:extLst>
              <a:ext uri="{FF2B5EF4-FFF2-40B4-BE49-F238E27FC236}">
                <a16:creationId xmlns:a16="http://schemas.microsoft.com/office/drawing/2014/main" id="{A5621E5F-F1A9-4DFE-B366-2CB02D4D8D67}"/>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4" name="Rectangle 6">
            <a:extLst>
              <a:ext uri="{FF2B5EF4-FFF2-40B4-BE49-F238E27FC236}">
                <a16:creationId xmlns:a16="http://schemas.microsoft.com/office/drawing/2014/main" id="{115D1B59-86BF-482E-8BCF-AA4799BB20CB}"/>
              </a:ext>
            </a:extLst>
          </p:cNvPr>
          <p:cNvSpPr>
            <a:spLocks noGrp="1" noChangeArrowheads="1"/>
          </p:cNvSpPr>
          <p:nvPr>
            <p:ph type="sldNum" sz="quarter" idx="12"/>
          </p:nvPr>
        </p:nvSpPr>
        <p:spPr/>
        <p:txBody>
          <a:bodyPr/>
          <a:lstStyle>
            <a:lvl1pPr eaLnBrk="1" hangingPunct="1">
              <a:defRPr sz="1800"/>
            </a:lvl1pPr>
          </a:lstStyle>
          <a:p>
            <a:fld id="{2B4FF0AC-260F-4C66-8BA0-3432E7A22DF1}" type="slidenum">
              <a:rPr lang="en-US" altLang="en-US"/>
              <a:pPr/>
              <a:t>‹#›</a:t>
            </a:fld>
            <a:endParaRPr lang="en-US" altLang="en-US"/>
          </a:p>
        </p:txBody>
      </p:sp>
    </p:spTree>
    <p:extLst>
      <p:ext uri="{BB962C8B-B14F-4D97-AF65-F5344CB8AC3E}">
        <p14:creationId xmlns:p14="http://schemas.microsoft.com/office/powerpoint/2010/main" val="3908224112"/>
      </p:ext>
    </p:extLst>
  </p:cSld>
  <p:clrMapOvr>
    <a:masterClrMapping/>
  </p:clrMapOvr>
  <p:transition spd="slow" advTm="16000">
    <p:random/>
    <p:sndAc>
      <p:stSnd>
        <p:snd r:embed="rId1" name="projctor.wav"/>
      </p:stSnd>
    </p:sndAc>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CF66E6A-388F-4536-95A2-80E8D64E4BAF}"/>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C2D3F8A0-6A46-409E-B26A-CB08F257A59A}"/>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4E4DE7F0-28E3-4E41-9B7B-5DC20FDAE0E1}"/>
              </a:ext>
            </a:extLst>
          </p:cNvPr>
          <p:cNvSpPr>
            <a:spLocks noGrp="1" noChangeArrowheads="1"/>
          </p:cNvSpPr>
          <p:nvPr>
            <p:ph type="sldNum" sz="quarter" idx="12"/>
          </p:nvPr>
        </p:nvSpPr>
        <p:spPr/>
        <p:txBody>
          <a:bodyPr/>
          <a:lstStyle>
            <a:lvl1pPr eaLnBrk="1" hangingPunct="1">
              <a:defRPr sz="1800"/>
            </a:lvl1pPr>
          </a:lstStyle>
          <a:p>
            <a:fld id="{448C5604-3BC8-421D-A1DD-17B8F7DDA76A}" type="slidenum">
              <a:rPr lang="en-US" altLang="en-US"/>
              <a:pPr/>
              <a:t>‹#›</a:t>
            </a:fld>
            <a:endParaRPr lang="en-US" altLang="en-US"/>
          </a:p>
        </p:txBody>
      </p:sp>
    </p:spTree>
    <p:extLst>
      <p:ext uri="{BB962C8B-B14F-4D97-AF65-F5344CB8AC3E}">
        <p14:creationId xmlns:p14="http://schemas.microsoft.com/office/powerpoint/2010/main" val="2813448126"/>
      </p:ext>
    </p:extLst>
  </p:cSld>
  <p:clrMapOvr>
    <a:masterClrMapping/>
  </p:clrMapOvr>
  <p:transition spd="slow" advTm="16000">
    <p:random/>
    <p:sndAc>
      <p:stSnd>
        <p:snd r:embed="rId1" name="projctor.wav"/>
      </p:stSnd>
    </p:sndAc>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CC376C-3867-4AB2-A359-996F67EA931E}"/>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F4AB2587-BBAB-4913-AAC9-E11BD1D54ED8}"/>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884F718F-8323-4AAB-9977-6F74625DE31B}"/>
              </a:ext>
            </a:extLst>
          </p:cNvPr>
          <p:cNvSpPr>
            <a:spLocks noGrp="1" noChangeArrowheads="1"/>
          </p:cNvSpPr>
          <p:nvPr>
            <p:ph type="sldNum" sz="quarter" idx="12"/>
          </p:nvPr>
        </p:nvSpPr>
        <p:spPr/>
        <p:txBody>
          <a:bodyPr/>
          <a:lstStyle>
            <a:lvl1pPr eaLnBrk="1" hangingPunct="1">
              <a:defRPr sz="1800"/>
            </a:lvl1pPr>
          </a:lstStyle>
          <a:p>
            <a:fld id="{6C38C790-A895-423E-AD8E-1BC3C00D954A}" type="slidenum">
              <a:rPr lang="en-US" altLang="en-US"/>
              <a:pPr/>
              <a:t>‹#›</a:t>
            </a:fld>
            <a:endParaRPr lang="en-US" altLang="en-US"/>
          </a:p>
        </p:txBody>
      </p:sp>
    </p:spTree>
    <p:extLst>
      <p:ext uri="{BB962C8B-B14F-4D97-AF65-F5344CB8AC3E}">
        <p14:creationId xmlns:p14="http://schemas.microsoft.com/office/powerpoint/2010/main" val="1528779361"/>
      </p:ext>
    </p:extLst>
  </p:cSld>
  <p:clrMapOvr>
    <a:masterClrMapping/>
  </p:clrMapOvr>
  <p:transition spd="slow" advTm="16000">
    <p:random/>
    <p:sndAc>
      <p:stSnd>
        <p:snd r:embed="rId1" name="projctor.wav"/>
      </p:stSnd>
    </p:sndAc>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51378A-657C-48C6-AEB4-4686BC4CDD9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21367184-EFA9-4083-956E-B5A4B9D31C2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A256476-2F8F-49E9-A784-2FF29A63CC58}"/>
              </a:ext>
            </a:extLst>
          </p:cNvPr>
          <p:cNvSpPr>
            <a:spLocks noGrp="1" noChangeArrowheads="1"/>
          </p:cNvSpPr>
          <p:nvPr>
            <p:ph type="sldNum" sz="quarter" idx="12"/>
          </p:nvPr>
        </p:nvSpPr>
        <p:spPr/>
        <p:txBody>
          <a:bodyPr/>
          <a:lstStyle>
            <a:lvl1pPr eaLnBrk="1" hangingPunct="1">
              <a:defRPr sz="1800"/>
            </a:lvl1pPr>
          </a:lstStyle>
          <a:p>
            <a:fld id="{C4F154B8-3296-4AD9-8779-258B612D2F14}" type="slidenum">
              <a:rPr lang="en-US" altLang="en-US"/>
              <a:pPr/>
              <a:t>‹#›</a:t>
            </a:fld>
            <a:endParaRPr lang="en-US" altLang="en-US"/>
          </a:p>
        </p:txBody>
      </p:sp>
    </p:spTree>
    <p:extLst>
      <p:ext uri="{BB962C8B-B14F-4D97-AF65-F5344CB8AC3E}">
        <p14:creationId xmlns:p14="http://schemas.microsoft.com/office/powerpoint/2010/main" val="3019254096"/>
      </p:ext>
    </p:extLst>
  </p:cSld>
  <p:clrMapOvr>
    <a:masterClrMapping/>
  </p:clrMapOvr>
  <p:transition spd="slow" advTm="16000">
    <p:random/>
    <p:sndAc>
      <p:stSnd>
        <p:snd r:embed="rId1" name="projctor.wav"/>
      </p:stSnd>
    </p:sndAc>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50C8E-0E98-4B09-9009-DAF860AA427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0DA6312F-5E03-4E05-B035-2F73B6F64D3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1074759-A398-40C4-9D53-A1A2A60007E8}"/>
              </a:ext>
            </a:extLst>
          </p:cNvPr>
          <p:cNvSpPr>
            <a:spLocks noGrp="1" noChangeArrowheads="1"/>
          </p:cNvSpPr>
          <p:nvPr>
            <p:ph type="sldNum" sz="quarter" idx="12"/>
          </p:nvPr>
        </p:nvSpPr>
        <p:spPr/>
        <p:txBody>
          <a:bodyPr/>
          <a:lstStyle>
            <a:lvl1pPr eaLnBrk="1" hangingPunct="1">
              <a:defRPr sz="1800"/>
            </a:lvl1pPr>
          </a:lstStyle>
          <a:p>
            <a:fld id="{C454A8D1-817A-4ADB-8F5D-1A8DD6846A4B}" type="slidenum">
              <a:rPr lang="en-US" altLang="en-US"/>
              <a:pPr/>
              <a:t>‹#›</a:t>
            </a:fld>
            <a:endParaRPr lang="en-US" altLang="en-US"/>
          </a:p>
        </p:txBody>
      </p:sp>
    </p:spTree>
    <p:extLst>
      <p:ext uri="{BB962C8B-B14F-4D97-AF65-F5344CB8AC3E}">
        <p14:creationId xmlns:p14="http://schemas.microsoft.com/office/powerpoint/2010/main" val="3498510719"/>
      </p:ext>
    </p:extLst>
  </p:cSld>
  <p:clrMapOvr>
    <a:masterClrMapping/>
  </p:clrMapOvr>
  <p:transition spd="slow" advTm="16000">
    <p:random/>
    <p:sndAc>
      <p:stSnd>
        <p:snd r:embed="rId1" name="projctor.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0996462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BFE9D0D-BF4D-4973-A349-E81DAD83026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2DC362D-DD03-42D3-9916-3EA4D3B8635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ED417DA1-7ACC-49B0-99E4-4C401F3488EE}"/>
              </a:ext>
            </a:extLst>
          </p:cNvPr>
          <p:cNvSpPr>
            <a:spLocks noGrp="1" noChangeArrowheads="1"/>
          </p:cNvSpPr>
          <p:nvPr>
            <p:ph type="sldNum" sz="quarter" idx="12"/>
          </p:nvPr>
        </p:nvSpPr>
        <p:spPr/>
        <p:txBody>
          <a:bodyPr/>
          <a:lstStyle>
            <a:lvl1pPr eaLnBrk="1" hangingPunct="1">
              <a:defRPr sz="1800"/>
            </a:lvl1pPr>
          </a:lstStyle>
          <a:p>
            <a:fld id="{D4D6638C-3D96-423B-9600-5787D6261EA2}" type="slidenum">
              <a:rPr lang="en-US" altLang="en-US"/>
              <a:pPr/>
              <a:t>‹#›</a:t>
            </a:fld>
            <a:endParaRPr lang="en-US" altLang="en-US"/>
          </a:p>
        </p:txBody>
      </p:sp>
    </p:spTree>
    <p:extLst>
      <p:ext uri="{BB962C8B-B14F-4D97-AF65-F5344CB8AC3E}">
        <p14:creationId xmlns:p14="http://schemas.microsoft.com/office/powerpoint/2010/main" val="653320409"/>
      </p:ext>
    </p:extLst>
  </p:cSld>
  <p:clrMapOvr>
    <a:masterClrMapping/>
  </p:clrMapOvr>
  <p:transition spd="slow" advTm="16000">
    <p:random/>
    <p:sndAc>
      <p:stSnd>
        <p:snd r:embed="rId1" name="projctor.wav"/>
      </p:stSnd>
    </p:sndAc>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F999E-0DD7-427D-B688-4F1B88918B4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129F8A02-AD27-4C60-8DDC-FE47C2C4B8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31A227C3-C9AF-4C2F-94DA-CDB6D4228CA3}"/>
              </a:ext>
            </a:extLst>
          </p:cNvPr>
          <p:cNvSpPr>
            <a:spLocks noGrp="1" noChangeArrowheads="1"/>
          </p:cNvSpPr>
          <p:nvPr>
            <p:ph type="sldNum" sz="quarter" idx="12"/>
          </p:nvPr>
        </p:nvSpPr>
        <p:spPr/>
        <p:txBody>
          <a:bodyPr/>
          <a:lstStyle>
            <a:lvl1pPr eaLnBrk="1" hangingPunct="1">
              <a:defRPr sz="1800"/>
            </a:lvl1pPr>
          </a:lstStyle>
          <a:p>
            <a:fld id="{C284170E-6008-4ADA-82EB-FED04262A53C}" type="slidenum">
              <a:rPr lang="en-US" altLang="en-US"/>
              <a:pPr/>
              <a:t>‹#›</a:t>
            </a:fld>
            <a:endParaRPr lang="en-US" altLang="en-US"/>
          </a:p>
        </p:txBody>
      </p:sp>
    </p:spTree>
    <p:extLst>
      <p:ext uri="{BB962C8B-B14F-4D97-AF65-F5344CB8AC3E}">
        <p14:creationId xmlns:p14="http://schemas.microsoft.com/office/powerpoint/2010/main" val="4280491856"/>
      </p:ext>
    </p:extLst>
  </p:cSld>
  <p:clrMapOvr>
    <a:masterClrMapping/>
  </p:clrMapOvr>
  <p:transition spd="slow" advTm="16000">
    <p:random/>
    <p:sndAc>
      <p:stSnd>
        <p:snd r:embed="rId1" name="projctor.wav"/>
      </p:stSnd>
    </p:sndAc>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5386605-B303-4DAC-8239-0BB91FA0092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2793B6-6356-4449-A99D-0605ACC0C3A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2299E0A-C0F4-4F40-B14D-2D7F97721B41}"/>
              </a:ext>
            </a:extLst>
          </p:cNvPr>
          <p:cNvSpPr>
            <a:spLocks noGrp="1" noChangeArrowheads="1"/>
          </p:cNvSpPr>
          <p:nvPr>
            <p:ph type="sldNum" sz="quarter" idx="12"/>
          </p:nvPr>
        </p:nvSpPr>
        <p:spPr/>
        <p:txBody>
          <a:bodyPr/>
          <a:lstStyle>
            <a:lvl1pPr eaLnBrk="1" hangingPunct="1">
              <a:defRPr sz="1800"/>
            </a:lvl1pPr>
          </a:lstStyle>
          <a:p>
            <a:fld id="{A00696BA-9311-41AB-B491-9A013439CCC7}" type="slidenum">
              <a:rPr lang="en-US" altLang="en-US"/>
              <a:pPr/>
              <a:t>‹#›</a:t>
            </a:fld>
            <a:endParaRPr lang="en-US" altLang="en-US"/>
          </a:p>
        </p:txBody>
      </p:sp>
    </p:spTree>
    <p:extLst>
      <p:ext uri="{BB962C8B-B14F-4D97-AF65-F5344CB8AC3E}">
        <p14:creationId xmlns:p14="http://schemas.microsoft.com/office/powerpoint/2010/main" val="1040826735"/>
      </p:ext>
    </p:extLst>
  </p:cSld>
  <p:clrMapOvr>
    <a:masterClrMapping/>
  </p:clrMapOvr>
  <p:transition spd="slow" advTm="16000">
    <p:random/>
    <p:sndAc>
      <p:stSnd>
        <p:snd r:embed="rId1" name="projctor.wav"/>
      </p:stSnd>
    </p:sndAc>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53FA6-F363-41F5-A97C-D871F75F746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74473903-7430-4307-9023-6E70B68329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540D9C3B-4B6A-4488-A683-C2E66304A942}"/>
              </a:ext>
            </a:extLst>
          </p:cNvPr>
          <p:cNvSpPr>
            <a:spLocks noGrp="1" noChangeArrowheads="1"/>
          </p:cNvSpPr>
          <p:nvPr>
            <p:ph type="sldNum" sz="quarter" idx="12"/>
          </p:nvPr>
        </p:nvSpPr>
        <p:spPr/>
        <p:txBody>
          <a:bodyPr/>
          <a:lstStyle>
            <a:lvl1pPr eaLnBrk="1" hangingPunct="1">
              <a:defRPr sz="1800"/>
            </a:lvl1pPr>
          </a:lstStyle>
          <a:p>
            <a:fld id="{436EDDD6-0FC7-4DFC-9C4D-D1F31D11CA3F}" type="slidenum">
              <a:rPr lang="en-US" altLang="en-US"/>
              <a:pPr/>
              <a:t>‹#›</a:t>
            </a:fld>
            <a:endParaRPr lang="en-US" altLang="en-US"/>
          </a:p>
        </p:txBody>
      </p:sp>
    </p:spTree>
    <p:extLst>
      <p:ext uri="{BB962C8B-B14F-4D97-AF65-F5344CB8AC3E}">
        <p14:creationId xmlns:p14="http://schemas.microsoft.com/office/powerpoint/2010/main" val="364348687"/>
      </p:ext>
    </p:extLst>
  </p:cSld>
  <p:clrMapOvr>
    <a:masterClrMapping/>
  </p:clrMapOvr>
  <p:transition spd="slow" advTm="16000">
    <p:random/>
    <p:sndAc>
      <p:stSnd>
        <p:snd r:embed="rId1" name="projctor.wav"/>
      </p:stSnd>
    </p:sndAc>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65A4B-CBC6-49E5-B082-123DFA44D7F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8356447B-C18E-4A1C-AC4B-B2E07A335EE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93D17E0A-D221-4637-AF9D-E882CF4A6210}"/>
              </a:ext>
            </a:extLst>
          </p:cNvPr>
          <p:cNvSpPr>
            <a:spLocks noGrp="1" noChangeArrowheads="1"/>
          </p:cNvSpPr>
          <p:nvPr>
            <p:ph type="sldNum" sz="quarter" idx="12"/>
          </p:nvPr>
        </p:nvSpPr>
        <p:spPr/>
        <p:txBody>
          <a:bodyPr/>
          <a:lstStyle>
            <a:lvl1pPr eaLnBrk="1" hangingPunct="1">
              <a:defRPr sz="1800"/>
            </a:lvl1pPr>
          </a:lstStyle>
          <a:p>
            <a:fld id="{873A9F55-CB81-47C1-87CD-BDFC90FF3BD4}" type="slidenum">
              <a:rPr lang="en-US" altLang="en-US"/>
              <a:pPr/>
              <a:t>‹#›</a:t>
            </a:fld>
            <a:endParaRPr lang="en-US" altLang="en-US"/>
          </a:p>
        </p:txBody>
      </p:sp>
    </p:spTree>
    <p:extLst>
      <p:ext uri="{BB962C8B-B14F-4D97-AF65-F5344CB8AC3E}">
        <p14:creationId xmlns:p14="http://schemas.microsoft.com/office/powerpoint/2010/main" val="4160611262"/>
      </p:ext>
    </p:extLst>
  </p:cSld>
  <p:clrMapOvr>
    <a:masterClrMapping/>
  </p:clrMapOvr>
  <p:transition spd="slow" advTm="16000">
    <p:random/>
    <p:sndAc>
      <p:stSnd>
        <p:snd r:embed="rId1" name="projctor.wav"/>
      </p:stSnd>
    </p:sndAc>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BA764-5AF0-447A-AA93-0FD7D05E6E6D}"/>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E2876BB3-FBDD-4E7D-A752-BEEB76FAB0A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CF739ED7-C7F6-417E-8C81-AC0240108658}"/>
              </a:ext>
            </a:extLst>
          </p:cNvPr>
          <p:cNvSpPr>
            <a:spLocks noGrp="1" noChangeArrowheads="1"/>
          </p:cNvSpPr>
          <p:nvPr>
            <p:ph type="sldNum" sz="quarter" idx="12"/>
          </p:nvPr>
        </p:nvSpPr>
        <p:spPr/>
        <p:txBody>
          <a:bodyPr/>
          <a:lstStyle>
            <a:lvl1pPr eaLnBrk="1" hangingPunct="1">
              <a:defRPr sz="1800"/>
            </a:lvl1pPr>
          </a:lstStyle>
          <a:p>
            <a:fld id="{CD105B5B-6558-402D-8F19-7D17FFD19399}" type="slidenum">
              <a:rPr lang="en-US" altLang="en-US"/>
              <a:pPr/>
              <a:t>‹#›</a:t>
            </a:fld>
            <a:endParaRPr lang="en-US" altLang="en-US"/>
          </a:p>
        </p:txBody>
      </p:sp>
    </p:spTree>
    <p:extLst>
      <p:ext uri="{BB962C8B-B14F-4D97-AF65-F5344CB8AC3E}">
        <p14:creationId xmlns:p14="http://schemas.microsoft.com/office/powerpoint/2010/main" val="55596742"/>
      </p:ext>
    </p:extLst>
  </p:cSld>
  <p:clrMapOvr>
    <a:masterClrMapping/>
  </p:clrMapOvr>
  <p:transition spd="slow" advTm="16000">
    <p:random/>
    <p:sndAc>
      <p:stSnd>
        <p:snd r:embed="rId1" name="projctor.wav"/>
      </p:stSnd>
    </p:sndAc>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5AA9AA60-7F59-4556-8A8A-F3DAFD948D8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9D323CF6-87B9-4C98-8AFC-A28BF40E3D3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D2C5E6F4-4BB8-407F-86D0-0BFA351EB2CB}"/>
              </a:ext>
            </a:extLst>
          </p:cNvPr>
          <p:cNvSpPr>
            <a:spLocks noGrp="1" noChangeArrowheads="1"/>
          </p:cNvSpPr>
          <p:nvPr>
            <p:ph type="sldNum" sz="quarter" idx="12"/>
          </p:nvPr>
        </p:nvSpPr>
        <p:spPr/>
        <p:txBody>
          <a:bodyPr/>
          <a:lstStyle>
            <a:lvl1pPr eaLnBrk="1" hangingPunct="1">
              <a:defRPr sz="1800"/>
            </a:lvl1pPr>
          </a:lstStyle>
          <a:p>
            <a:fld id="{AC379D1D-AA89-4614-8C75-DEACFA2E16B5}" type="slidenum">
              <a:rPr lang="en-US" altLang="en-US"/>
              <a:pPr/>
              <a:t>‹#›</a:t>
            </a:fld>
            <a:endParaRPr lang="en-US" altLang="en-US"/>
          </a:p>
        </p:txBody>
      </p:sp>
    </p:spTree>
    <p:extLst>
      <p:ext uri="{BB962C8B-B14F-4D97-AF65-F5344CB8AC3E}">
        <p14:creationId xmlns:p14="http://schemas.microsoft.com/office/powerpoint/2010/main" val="1076591771"/>
      </p:ext>
    </p:extLst>
  </p:cSld>
  <p:clrMapOvr>
    <a:masterClrMapping/>
  </p:clrMapOvr>
  <p:transition spd="slow" advTm="16000">
    <p:random/>
    <p:sndAc>
      <p:stSnd>
        <p:snd r:embed="rId1" name="projctor.wav"/>
      </p:stSnd>
    </p:sndAc>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52775-2D7B-404F-82C5-CDC11FB058E0}"/>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008C4784-0C5F-42AF-9923-F36E3084C93B}"/>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06D5DCED-F919-478A-BBC3-C0AC5BBA6459}"/>
              </a:ext>
            </a:extLst>
          </p:cNvPr>
          <p:cNvSpPr>
            <a:spLocks noGrp="1" noChangeArrowheads="1"/>
          </p:cNvSpPr>
          <p:nvPr>
            <p:ph type="sldNum" sz="quarter" idx="12"/>
          </p:nvPr>
        </p:nvSpPr>
        <p:spPr/>
        <p:txBody>
          <a:bodyPr/>
          <a:lstStyle>
            <a:lvl1pPr eaLnBrk="1" hangingPunct="1">
              <a:defRPr sz="1800"/>
            </a:lvl1pPr>
          </a:lstStyle>
          <a:p>
            <a:fld id="{3CE37073-859D-4AEA-9211-4E8DA9A6B140}" type="slidenum">
              <a:rPr lang="en-US" altLang="en-US"/>
              <a:pPr/>
              <a:t>‹#›</a:t>
            </a:fld>
            <a:endParaRPr lang="en-US" altLang="en-US"/>
          </a:p>
        </p:txBody>
      </p:sp>
    </p:spTree>
    <p:extLst>
      <p:ext uri="{BB962C8B-B14F-4D97-AF65-F5344CB8AC3E}">
        <p14:creationId xmlns:p14="http://schemas.microsoft.com/office/powerpoint/2010/main" val="2883690934"/>
      </p:ext>
    </p:extLst>
  </p:cSld>
  <p:clrMapOvr>
    <a:masterClrMapping/>
  </p:clrMapOvr>
  <p:transition spd="slow" advTm="16000">
    <p:random/>
    <p:sndAc>
      <p:stSnd>
        <p:snd r:embed="rId1" name="projctor.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076007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7299CF-B3A9-4FD5-BCC3-0AFFC34AF247}"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4263243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7299CF-B3A9-4FD5-BCC3-0AFFC34AF247}" type="datetimeFigureOut">
              <a:rPr lang="en-GB" smtClean="0"/>
              <a:t>15/05/2023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863903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7299CF-B3A9-4FD5-BCC3-0AFFC34AF247}" type="datetimeFigureOut">
              <a:rPr lang="en-GB" smtClean="0"/>
              <a:t>15/05/2023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34978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7299CF-B3A9-4FD5-BCC3-0AFFC34AF247}" type="datetimeFigureOut">
              <a:rPr lang="en-GB" smtClean="0"/>
              <a:t>15/05/2023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25961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1-2">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5D5F5A74-372F-4F1B-A8D6-C19F24AC942C}"/>
              </a:ext>
            </a:extLst>
          </p:cNvPr>
          <p:cNvSpPr>
            <a:spLocks noGrp="1"/>
          </p:cNvSpPr>
          <p:nvPr>
            <p:ph type="title"/>
          </p:nvPr>
        </p:nvSpPr>
        <p:spPr>
          <a:xfrm>
            <a:off x="1331177" y="3023292"/>
            <a:ext cx="5495544" cy="612648"/>
          </a:xfrm>
          <a:prstGeom prst="rect">
            <a:avLst/>
          </a:prstGeom>
          <a:effectLst>
            <a:outerShdw blurRad="50800" dist="38100" dir="5400000" algn="t" rotWithShape="0">
              <a:prstClr val="black"/>
            </a:outerShdw>
          </a:effectLst>
          <a:scene3d>
            <a:camera prst="orthographicFront">
              <a:rot lat="0" lon="1799953" rev="0"/>
            </a:camera>
            <a:lightRig rig="threePt" dir="t"/>
          </a:scene3d>
        </p:spPr>
        <p:txBody>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5328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299CF-B3A9-4FD5-BCC3-0AFFC34AF247}" type="datetimeFigureOut">
              <a:rPr lang="en-GB" smtClean="0"/>
              <a:t>15/05/2023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656304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99CF-B3A9-4FD5-BCC3-0AFFC34AF247}" type="datetimeFigureOut">
              <a:rPr lang="en-GB" smtClean="0"/>
              <a:t>15/05/2023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993584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99CF-B3A9-4FD5-BCC3-0AFFC34AF247}" type="datetimeFigureOut">
              <a:rPr lang="en-GB" smtClean="0"/>
              <a:t>15/05/2023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371508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497990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15/05/2023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230067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0A8C7AA0-F66E-40E9-BC58-69173DBB5900}"/>
              </a:ext>
            </a:extLst>
          </p:cNvPr>
          <p:cNvSpPr>
            <a:spLocks noGrp="1"/>
          </p:cNvSpPr>
          <p:nvPr>
            <p:ph type="dt" sz="half" idx="10"/>
          </p:nvPr>
        </p:nvSpPr>
        <p:spPr/>
        <p:txBody>
          <a:bodyPr/>
          <a:lstStyle/>
          <a:p>
            <a:fld id="{6484470B-8814-4E1B-81DA-7A740724837B}" type="datetime1">
              <a:rPr lang="en-US" smtClean="0"/>
              <a:pPr/>
              <a:t>5/15/2023</a:t>
            </a:fld>
            <a:endParaRPr lang="en-US" dirty="0"/>
          </a:p>
        </p:txBody>
      </p:sp>
      <p:sp>
        <p:nvSpPr>
          <p:cNvPr id="9" name="Footer Placeholder 8">
            <a:extLst>
              <a:ext uri="{FF2B5EF4-FFF2-40B4-BE49-F238E27FC236}">
                <a16:creationId xmlns:a16="http://schemas.microsoft.com/office/drawing/2014/main" id="{FAE65D40-B0A5-47D1-9426-3FE934391B26}"/>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DD9C0784-FE39-44A3-A313-9634BF483E17}"/>
              </a:ext>
            </a:extLst>
          </p:cNvPr>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2" name="Picture 11">
            <a:extLst>
              <a:ext uri="{FF2B5EF4-FFF2-40B4-BE49-F238E27FC236}">
                <a16:creationId xmlns:a16="http://schemas.microsoft.com/office/drawing/2014/main" id="{ED9CBF3C-18C7-4638-8A6A-655FD1B0D857}"/>
              </a:ext>
            </a:extLst>
          </p:cNvPr>
          <p:cNvPicPr>
            <a:picLocks noChangeAspect="1"/>
          </p:cNvPicPr>
          <p:nvPr userDrawn="1"/>
        </p:nvPicPr>
        <p:blipFill rotWithShape="1">
          <a:blip r:embed="rId3"/>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737063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533B1D-944C-4C34-952B-E5799721025F}" type="datetime1">
              <a:rPr lang="en-US" smtClean="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pic>
        <p:nvPicPr>
          <p:cNvPr id="7" name="Picture 6">
            <a:extLst>
              <a:ext uri="{FF2B5EF4-FFF2-40B4-BE49-F238E27FC236}">
                <a16:creationId xmlns:a16="http://schemas.microsoft.com/office/drawing/2014/main" id="{8482AA36-79F8-4915-9D28-CD22CBEB642F}"/>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3364682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75B4605-01FE-4031-B8F7-D7705173E1FE}" type="datetime1">
              <a:rPr lang="en-US" smtClean="0"/>
              <a:pPr/>
              <a:t>5/15/2023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063D6822-30F8-45EC-A657-1B656A95AF87}"/>
              </a:ext>
            </a:extLst>
          </p:cNvPr>
          <p:cNvPicPr>
            <a:picLocks noChangeAspect="1"/>
          </p:cNvPicPr>
          <p:nvPr userDrawn="1"/>
        </p:nvPicPr>
        <p:blipFill rotWithShape="1">
          <a:blip r:embed="rId3"/>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2727503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2DF6E7-E42A-4DD3-B00C-D5FA9066CF4A}" type="datetime1">
              <a:rPr lang="en-US" smtClean="0"/>
              <a:pPr/>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1CED8998-7106-494C-B544-035A274D26C7}"/>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2244065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561BCD-2CA2-4EAE-92FE-AEEF41A44A55}" type="datetime1">
              <a:rPr lang="en-US" smtClean="0"/>
              <a:pPr/>
              <a:t>5/15/2023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pic>
        <p:nvPicPr>
          <p:cNvPr id="10" name="Picture 9">
            <a:extLst>
              <a:ext uri="{FF2B5EF4-FFF2-40B4-BE49-F238E27FC236}">
                <a16:creationId xmlns:a16="http://schemas.microsoft.com/office/drawing/2014/main" id="{1CAFBCA3-AB72-4ECC-9B95-E46B0E935ED6}"/>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224964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41C-B704-4753-8B6B-6FB28159DD30}"/>
              </a:ext>
            </a:extLst>
          </p:cNvPr>
          <p:cNvSpPr>
            <a:spLocks noGrp="1"/>
          </p:cNvSpPr>
          <p:nvPr>
            <p:ph type="title"/>
          </p:nvPr>
        </p:nvSpPr>
        <p:spPr>
          <a:xfrm>
            <a:off x="533402" y="2869409"/>
            <a:ext cx="10515600" cy="1325563"/>
          </a:xfrm>
          <a:prstGeom prst="rect">
            <a:avLst/>
          </a:prstGeom>
          <a:effectLst>
            <a:outerShdw blurRad="50800" dist="38100" dir="5400000" algn="t" rotWithShape="0">
              <a:prstClr val="black"/>
            </a:outerShdw>
          </a:effectLst>
          <a:scene3d>
            <a:camera prst="orthographicFront">
              <a:rot lat="21000000" lon="600000" rev="0"/>
            </a:camera>
            <a:lightRig rig="threePt" dir="t"/>
          </a:scene3d>
        </p:spPr>
        <p:txBody>
          <a:bodyPr anchor="ctr"/>
          <a:lstStyle>
            <a:lvl1pPr algn="ctr">
              <a:defRPr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33816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BC83AF-0E73-4F30-B9D3-E10BCEA9AA8B}" type="datetime1">
              <a:rPr lang="en-US" smtClean="0"/>
              <a:pPr/>
              <a:t>5/15/2023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pic>
        <p:nvPicPr>
          <p:cNvPr id="6" name="Picture 5">
            <a:extLst>
              <a:ext uri="{FF2B5EF4-FFF2-40B4-BE49-F238E27FC236}">
                <a16:creationId xmlns:a16="http://schemas.microsoft.com/office/drawing/2014/main" id="{7A309358-2294-4541-8CE6-59D5405AC421}"/>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2385403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C03E8-8BE7-4339-99F0-889ABC5D16CA}" type="datetime1">
              <a:rPr lang="en-US" smtClean="0"/>
              <a:pPr/>
              <a:t>5/15/2023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pic>
        <p:nvPicPr>
          <p:cNvPr id="5" name="Picture 4">
            <a:extLst>
              <a:ext uri="{FF2B5EF4-FFF2-40B4-BE49-F238E27FC236}">
                <a16:creationId xmlns:a16="http://schemas.microsoft.com/office/drawing/2014/main" id="{D59DAD2D-D0A6-4D9C-AA99-0F5723FFE3B6}"/>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665163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0B81A6-3851-4DBE-BBBB-7E9B701BD7A6}" type="datetime1">
              <a:rPr lang="en-US" smtClean="0"/>
              <a:pPr/>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CFCEC1BA-6C11-44B6-9052-1365B32F8FB9}"/>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2940824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6910C3-EB56-4DD4-98FC-997D4EF98F83}" type="datetime1">
              <a:rPr lang="en-US" smtClean="0"/>
              <a:pPr/>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5709FF2F-F24B-4BA6-90F7-E86439AED9F8}"/>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3114935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6C346-F908-42FD-B849-126ACC02B853}" type="datetime1">
              <a:rPr lang="en-US" smtClean="0"/>
              <a:pPr/>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E0999FE0-71AB-4C1E-9C1D-7C1BDD15BDA7}"/>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1943581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27550AD0-3EC9-4E2D-A3BA-56CF61A658C8}" type="datetime1">
              <a:rPr lang="en-US" smtClean="0"/>
              <a:pPr/>
              <a:t>5/15/2023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pic>
        <p:nvPicPr>
          <p:cNvPr id="9" name="Picture 8">
            <a:extLst>
              <a:ext uri="{FF2B5EF4-FFF2-40B4-BE49-F238E27FC236}">
                <a16:creationId xmlns:a16="http://schemas.microsoft.com/office/drawing/2014/main" id="{9FB69CF4-82DC-4481-B66F-285400419669}"/>
              </a:ext>
            </a:extLst>
          </p:cNvPr>
          <p:cNvPicPr>
            <a:picLocks noChangeAspect="1"/>
          </p:cNvPicPr>
          <p:nvPr userDrawn="1"/>
        </p:nvPicPr>
        <p:blipFill rotWithShape="1">
          <a:blip r:embed="rId3"/>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4014304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43F0150-C3B3-423F-9B61-6F9080BB0C1F}" type="datetime1">
              <a:rPr lang="en-US" smtClean="0"/>
              <a:pPr/>
              <a:t>5/15/2023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23494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B5A2FC0-6E19-48EC-AFAE-48FBAB805157}" type="datetime1">
              <a:rPr lang="en-US" smtClean="0"/>
              <a:pPr/>
              <a:t>5/15/2023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594C25AF-3928-4DB7-98C8-097FA9EC989C}"/>
              </a:ext>
            </a:extLst>
          </p:cNvPr>
          <p:cNvPicPr>
            <a:picLocks noChangeAspect="1"/>
          </p:cNvPicPr>
          <p:nvPr userDrawn="1"/>
        </p:nvPicPr>
        <p:blipFill rotWithShape="1">
          <a:blip r:embed="rId3"/>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3591910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CD3D2FC-7084-49D3-AB67-03E4A01664D7}" type="datetime1">
              <a:rPr lang="en-US" smtClean="0"/>
              <a:pPr/>
              <a:t>5/15/2023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pic>
        <p:nvPicPr>
          <p:cNvPr id="13" name="Picture 12">
            <a:extLst>
              <a:ext uri="{FF2B5EF4-FFF2-40B4-BE49-F238E27FC236}">
                <a16:creationId xmlns:a16="http://schemas.microsoft.com/office/drawing/2014/main" id="{86D56AAD-26F3-4B4C-B6ED-7C751B7BD5AC}"/>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3071595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DAF6402-F810-4909-86E5-ADF12EE1CF3E}" type="datetime1">
              <a:rPr lang="en-US" smtClean="0"/>
              <a:pPr/>
              <a:t>5/15/2023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pic>
        <p:nvPicPr>
          <p:cNvPr id="15" name="Picture 14">
            <a:extLst>
              <a:ext uri="{FF2B5EF4-FFF2-40B4-BE49-F238E27FC236}">
                <a16:creationId xmlns:a16="http://schemas.microsoft.com/office/drawing/2014/main" id="{D6A91BF9-FD0B-4A74-AF18-95B33374D727}"/>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391388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41C-B704-4753-8B6B-6FB28159DD30}"/>
              </a:ext>
            </a:extLst>
          </p:cNvPr>
          <p:cNvSpPr>
            <a:spLocks noGrp="1"/>
          </p:cNvSpPr>
          <p:nvPr>
            <p:ph type="title"/>
          </p:nvPr>
        </p:nvSpPr>
        <p:spPr>
          <a:xfrm>
            <a:off x="389023" y="2997744"/>
            <a:ext cx="10515600" cy="1325563"/>
          </a:xfrm>
          <a:prstGeom prst="rect">
            <a:avLst/>
          </a:prstGeom>
          <a:effectLst>
            <a:outerShdw blurRad="50800" dist="38100" dir="5400000" algn="t" rotWithShape="0">
              <a:prstClr val="black"/>
            </a:outerShdw>
          </a:effectLst>
          <a:scene3d>
            <a:camera prst="orthographicFront">
              <a:rot lat="0" lon="21000000" rev="0"/>
            </a:camera>
            <a:lightRig rig="threePt" dir="t"/>
          </a:scene3d>
        </p:spPr>
        <p:txBody>
          <a:bodyPr anchor="ct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9079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DBDC9-163D-4426-8D2A-A565DA5F13CB}" type="datetime1">
              <a:rPr lang="en-US" smtClean="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pic>
        <p:nvPicPr>
          <p:cNvPr id="7" name="Picture 6">
            <a:extLst>
              <a:ext uri="{FF2B5EF4-FFF2-40B4-BE49-F238E27FC236}">
                <a16:creationId xmlns:a16="http://schemas.microsoft.com/office/drawing/2014/main" id="{92E593FC-E0C1-43E2-B4D8-5D70D5C3E4AC}"/>
              </a:ext>
            </a:extLst>
          </p:cNvPr>
          <p:cNvPicPr>
            <a:picLocks noChangeAspect="1"/>
          </p:cNvPicPr>
          <p:nvPr userDrawn="1"/>
        </p:nvPicPr>
        <p:blipFill rotWithShape="1">
          <a:blip r:embed="rId2"/>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1725254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6135BF6-5E5C-463B-92E0-43CA2C65DB72}" type="datetime1">
              <a:rPr lang="en-US" smtClean="0"/>
              <a:pPr/>
              <a:t>5/15/2023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pic>
        <p:nvPicPr>
          <p:cNvPr id="9" name="Picture 8">
            <a:extLst>
              <a:ext uri="{FF2B5EF4-FFF2-40B4-BE49-F238E27FC236}">
                <a16:creationId xmlns:a16="http://schemas.microsoft.com/office/drawing/2014/main" id="{29808336-2D4D-483E-8AB8-1CEF327526E4}"/>
              </a:ext>
            </a:extLst>
          </p:cNvPr>
          <p:cNvPicPr>
            <a:picLocks noChangeAspect="1"/>
          </p:cNvPicPr>
          <p:nvPr userDrawn="1"/>
        </p:nvPicPr>
        <p:blipFill rotWithShape="1">
          <a:blip r:embed="rId3"/>
          <a:srcRect l="1" t="13820" r="202" b="8811"/>
          <a:stretch/>
        </p:blipFill>
        <p:spPr>
          <a:xfrm>
            <a:off x="0" y="6355845"/>
            <a:ext cx="12191999" cy="502154"/>
          </a:xfrm>
          <a:prstGeom prst="rect">
            <a:avLst/>
          </a:prstGeom>
        </p:spPr>
      </p:pic>
    </p:spTree>
    <p:extLst>
      <p:ext uri="{BB962C8B-B14F-4D97-AF65-F5344CB8AC3E}">
        <p14:creationId xmlns:p14="http://schemas.microsoft.com/office/powerpoint/2010/main" val="1077580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9301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2046632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5/15/2023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8087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5/15/2023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666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5/15/2023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70199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6715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5365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6560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2"/>
          <p:cNvSpPr>
            <a:spLocks noChangeArrowheads="1"/>
          </p:cNvSpPr>
          <p:nvPr/>
        </p:nvSpPr>
        <p:spPr bwMode="gray">
          <a:xfrm>
            <a:off x="0" y="0"/>
            <a:ext cx="12192000" cy="5791200"/>
          </a:xfrm>
          <a:prstGeom prst="rect">
            <a:avLst/>
          </a:prstGeom>
          <a:solidFill>
            <a:schemeClr val="accent1"/>
          </a:solidFill>
          <a:ln w="0" algn="ctr">
            <a:noFill/>
            <a:miter lim="800000"/>
            <a:headEnd/>
            <a:tailEnd/>
          </a:ln>
          <a:effectLst/>
        </p:spPr>
        <p:txBody>
          <a:bodyPr wrap="none" anchor="ctr"/>
          <a:lstStyle/>
          <a:p>
            <a:pPr>
              <a:defRPr/>
            </a:pPr>
            <a:endParaRPr lang="en-US" sz="1800">
              <a:cs typeface="+mn-cs"/>
            </a:endParaRPr>
          </a:p>
        </p:txBody>
      </p:sp>
      <p:sp>
        <p:nvSpPr>
          <p:cNvPr id="5" name="Rectangle 64"/>
          <p:cNvSpPr>
            <a:spLocks noChangeArrowheads="1"/>
          </p:cNvSpPr>
          <p:nvPr/>
        </p:nvSpPr>
        <p:spPr bwMode="gray">
          <a:xfrm>
            <a:off x="1682751" y="0"/>
            <a:ext cx="3132667" cy="4648200"/>
          </a:xfrm>
          <a:prstGeom prst="rect">
            <a:avLst/>
          </a:prstGeom>
          <a:gradFill rotWithShape="1">
            <a:gsLst>
              <a:gs pos="0">
                <a:schemeClr val="accent1"/>
              </a:gs>
              <a:gs pos="100000">
                <a:schemeClr val="accent1">
                  <a:gamma/>
                  <a:shade val="72549"/>
                  <a:invGamma/>
                </a:schemeClr>
              </a:gs>
            </a:gsLst>
            <a:lin ang="5400000" scaled="1"/>
          </a:gradFill>
          <a:ln w="9525">
            <a:noFill/>
            <a:miter lim="800000"/>
            <a:headEnd/>
            <a:tailEnd/>
          </a:ln>
          <a:effectLst/>
        </p:spPr>
        <p:txBody>
          <a:bodyPr wrap="none" anchor="ctr"/>
          <a:lstStyle/>
          <a:p>
            <a:pPr>
              <a:defRPr/>
            </a:pPr>
            <a:endParaRPr lang="en-US" sz="1800">
              <a:cs typeface="+mn-cs"/>
            </a:endParaRPr>
          </a:p>
        </p:txBody>
      </p:sp>
      <p:sp>
        <p:nvSpPr>
          <p:cNvPr id="6" name="Rectangle 65"/>
          <p:cNvSpPr>
            <a:spLocks noChangeArrowheads="1"/>
          </p:cNvSpPr>
          <p:nvPr/>
        </p:nvSpPr>
        <p:spPr bwMode="gray">
          <a:xfrm>
            <a:off x="406400" y="1828800"/>
            <a:ext cx="11277600" cy="1104900"/>
          </a:xfrm>
          <a:prstGeom prst="rect">
            <a:avLst/>
          </a:prstGeom>
          <a:gradFill rotWithShape="1">
            <a:gsLst>
              <a:gs pos="0">
                <a:schemeClr val="tx1"/>
              </a:gs>
              <a:gs pos="100000">
                <a:schemeClr val="accent1"/>
              </a:gs>
            </a:gsLst>
            <a:lin ang="0" scaled="1"/>
          </a:gradFill>
          <a:ln w="9525">
            <a:noFill/>
            <a:miter lim="800000"/>
            <a:headEnd/>
            <a:tailEnd/>
          </a:ln>
          <a:effectLst/>
        </p:spPr>
        <p:txBody>
          <a:bodyPr wrap="none" anchor="ctr"/>
          <a:lstStyle/>
          <a:p>
            <a:pPr>
              <a:defRPr/>
            </a:pPr>
            <a:endParaRPr lang="en-US" sz="1800">
              <a:cs typeface="+mn-cs"/>
            </a:endParaRPr>
          </a:p>
        </p:txBody>
      </p:sp>
      <p:sp>
        <p:nvSpPr>
          <p:cNvPr id="7" name="Rectangle 63"/>
          <p:cNvSpPr>
            <a:spLocks noChangeArrowheads="1"/>
          </p:cNvSpPr>
          <p:nvPr/>
        </p:nvSpPr>
        <p:spPr bwMode="gray">
          <a:xfrm>
            <a:off x="0" y="5715000"/>
            <a:ext cx="12192000" cy="76200"/>
          </a:xfrm>
          <a:prstGeom prst="rect">
            <a:avLst/>
          </a:prstGeom>
          <a:solidFill>
            <a:schemeClr val="folHlink"/>
          </a:solidFill>
          <a:ln w="9525">
            <a:noFill/>
            <a:miter lim="800000"/>
            <a:headEnd/>
            <a:tailEnd/>
          </a:ln>
          <a:effectLst/>
        </p:spPr>
        <p:txBody>
          <a:bodyPr wrap="none" anchor="ctr"/>
          <a:lstStyle/>
          <a:p>
            <a:pPr>
              <a:defRPr/>
            </a:pPr>
            <a:endParaRPr lang="en-US" sz="1800">
              <a:cs typeface="+mn-cs"/>
            </a:endParaRPr>
          </a:p>
        </p:txBody>
      </p:sp>
      <p:pic>
        <p:nvPicPr>
          <p:cNvPr id="8" name="Picture 62"/>
          <p:cNvPicPr>
            <a:picLocks noChangeAspect="1" noChangeArrowheads="1"/>
          </p:cNvPicPr>
          <p:nvPr/>
        </p:nvPicPr>
        <p:blipFill>
          <a:blip r:embed="rId2">
            <a:lum bright="10000"/>
          </a:blip>
          <a:stretch>
            <a:fillRect/>
          </a:stretch>
        </p:blipFill>
        <p:spPr bwMode="gray">
          <a:xfrm>
            <a:off x="1486227" y="3886201"/>
            <a:ext cx="3492173" cy="1893797"/>
          </a:xfrm>
          <a:prstGeom prst="rect">
            <a:avLst/>
          </a:prstGeom>
          <a:ln>
            <a:noFill/>
          </a:ln>
          <a:effectLst>
            <a:softEdge rad="112500"/>
          </a:effectLst>
        </p:spPr>
      </p:pic>
      <p:sp>
        <p:nvSpPr>
          <p:cNvPr id="3074" name="Rectangle 2"/>
          <p:cNvSpPr>
            <a:spLocks noGrp="1" noChangeArrowheads="1"/>
          </p:cNvSpPr>
          <p:nvPr>
            <p:ph type="ctrTitle"/>
          </p:nvPr>
        </p:nvSpPr>
        <p:spPr>
          <a:xfrm>
            <a:off x="609600" y="2019300"/>
            <a:ext cx="10972800" cy="685800"/>
          </a:xfrm>
        </p:spPr>
        <p:txBody>
          <a:bodyPr/>
          <a:lstStyle>
            <a:lvl1pPr>
              <a:defRPr sz="48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dirty="0"/>
              <a:t>Click to edit Master title style</a:t>
            </a:r>
          </a:p>
        </p:txBody>
      </p:sp>
      <p:sp>
        <p:nvSpPr>
          <p:cNvPr id="3075" name="Rectangle 3"/>
          <p:cNvSpPr>
            <a:spLocks noGrp="1" noChangeArrowheads="1"/>
          </p:cNvSpPr>
          <p:nvPr>
            <p:ph type="subTitle" idx="1"/>
          </p:nvPr>
        </p:nvSpPr>
        <p:spPr>
          <a:xfrm>
            <a:off x="5486400" y="3429000"/>
            <a:ext cx="6096000" cy="609600"/>
          </a:xfrm>
        </p:spPr>
        <p:txBody>
          <a:bodyPr/>
          <a:lstStyle>
            <a:lvl1pPr marL="0" indent="0" algn="ctr">
              <a:buFont typeface="Wingdings" pitchFamily="2" charset="2"/>
              <a:buNone/>
              <a:defRPr b="1">
                <a:solidFill>
                  <a:schemeClr val="bg1"/>
                </a:solidFill>
              </a:defRPr>
            </a:lvl1pPr>
          </a:lstStyle>
          <a:p>
            <a:r>
              <a:rPr lang="en-US"/>
              <a:t>Click to edit Master subtitle style</a:t>
            </a:r>
            <a:endParaRPr lang="en-US" dirty="0"/>
          </a:p>
        </p:txBody>
      </p:sp>
      <p:sp>
        <p:nvSpPr>
          <p:cNvPr id="9" name="Rectangle 4"/>
          <p:cNvSpPr>
            <a:spLocks noGrp="1" noChangeArrowheads="1"/>
          </p:cNvSpPr>
          <p:nvPr>
            <p:ph type="dt" sz="half" idx="10"/>
          </p:nvPr>
        </p:nvSpPr>
        <p:spPr bwMode="auto">
          <a:xfrm>
            <a:off x="609600" y="6400801"/>
            <a:ext cx="2844800" cy="320675"/>
          </a:xfrm>
        </p:spPr>
        <p:txBody>
          <a:bodyPr/>
          <a:lstStyle>
            <a:lvl1pPr>
              <a:defRPr>
                <a:solidFill>
                  <a:schemeClr val="tx1"/>
                </a:solidFill>
              </a:defRPr>
            </a:lvl1pPr>
          </a:lstStyle>
          <a:p>
            <a:pPr>
              <a:defRPr/>
            </a:pPr>
            <a:endParaRPr lang="en-US"/>
          </a:p>
        </p:txBody>
      </p:sp>
      <p:sp>
        <p:nvSpPr>
          <p:cNvPr id="10" name="Rectangle 5"/>
          <p:cNvSpPr>
            <a:spLocks noGrp="1" noChangeArrowheads="1"/>
          </p:cNvSpPr>
          <p:nvPr>
            <p:ph type="ftr" sz="quarter" idx="11"/>
          </p:nvPr>
        </p:nvSpPr>
        <p:spPr bwMode="auto">
          <a:xfrm>
            <a:off x="4165600" y="6400801"/>
            <a:ext cx="3860800" cy="320675"/>
          </a:xfrm>
        </p:spPr>
        <p:txBody>
          <a:bodyPr/>
          <a:lstStyle>
            <a:lvl1pPr>
              <a:defRPr smtClean="0">
                <a:solidFill>
                  <a:schemeClr val="tx1"/>
                </a:solidFill>
              </a:defRPr>
            </a:lvl1pPr>
          </a:lstStyle>
          <a:p>
            <a:pPr>
              <a:defRPr/>
            </a:pPr>
            <a:r>
              <a:rPr lang="en-US"/>
              <a:t>Biblical Studies Foundation</a:t>
            </a:r>
          </a:p>
        </p:txBody>
      </p:sp>
      <p:sp>
        <p:nvSpPr>
          <p:cNvPr id="11" name="Rectangle 6"/>
          <p:cNvSpPr>
            <a:spLocks noGrp="1" noChangeArrowheads="1"/>
          </p:cNvSpPr>
          <p:nvPr>
            <p:ph type="sldNum" sz="quarter" idx="12"/>
          </p:nvPr>
        </p:nvSpPr>
        <p:spPr bwMode="auto">
          <a:xfrm>
            <a:off x="8737600" y="6400801"/>
            <a:ext cx="2844800" cy="320675"/>
          </a:xfrm>
        </p:spPr>
        <p:txBody>
          <a:bodyPr/>
          <a:lstStyle>
            <a:lvl1pPr>
              <a:defRPr>
                <a:solidFill>
                  <a:schemeClr val="tx1"/>
                </a:solidFill>
              </a:defRPr>
            </a:lvl1pPr>
          </a:lstStyle>
          <a:p>
            <a:pPr>
              <a:defRPr/>
            </a:pPr>
            <a:fld id="{A3519C94-8FB3-4E5A-9D31-65CF960798A4}" type="slidenum">
              <a:rPr lang="en-US"/>
              <a:pPr>
                <a:defRPr/>
              </a:pPr>
              <a:t>‹#›</a:t>
            </a:fld>
            <a:endParaRPr lang="en-US"/>
          </a:p>
        </p:txBody>
      </p:sp>
    </p:spTree>
    <p:extLst>
      <p:ext uri="{BB962C8B-B14F-4D97-AF65-F5344CB8AC3E}">
        <p14:creationId xmlns:p14="http://schemas.microsoft.com/office/powerpoint/2010/main" val="288536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2827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5/15/2023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6713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5/15/2023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02521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5/15/2023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950801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5759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5/15/2023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5336577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98027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5/15/2023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58745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5/15/2023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315950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5/15/2023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9249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6"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7" name="Rectangle 6"/>
          <p:cNvSpPr>
            <a:spLocks noGrp="1" noChangeArrowheads="1"/>
          </p:cNvSpPr>
          <p:nvPr>
            <p:ph type="sldNum" sz="quarter" idx="13"/>
          </p:nvPr>
        </p:nvSpPr>
        <p:spPr>
          <a:ln/>
        </p:spPr>
        <p:txBody>
          <a:bodyPr/>
          <a:lstStyle>
            <a:lvl1pPr>
              <a:defRPr/>
            </a:lvl1pPr>
          </a:lstStyle>
          <a:p>
            <a:pPr>
              <a:defRPr/>
            </a:pPr>
            <a:fld id="{7DBB061C-33DC-452B-A359-D08EB66E1473}" type="slidenum">
              <a:rPr lang="en-US"/>
              <a:pPr>
                <a:defRPr/>
              </a:pPr>
              <a:t>‹#›</a:t>
            </a:fld>
            <a:endParaRPr lang="en-US"/>
          </a:p>
        </p:txBody>
      </p:sp>
    </p:spTree>
    <p:extLst>
      <p:ext uri="{BB962C8B-B14F-4D97-AF65-F5344CB8AC3E}">
        <p14:creationId xmlns:p14="http://schemas.microsoft.com/office/powerpoint/2010/main" val="2273505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5/15/2023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0200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5/15/2023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5714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9283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76022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254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21248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76595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2143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287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8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6"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7" name="Rectangle 6"/>
          <p:cNvSpPr>
            <a:spLocks noGrp="1" noChangeArrowheads="1"/>
          </p:cNvSpPr>
          <p:nvPr>
            <p:ph type="sldNum" sz="quarter" idx="13"/>
          </p:nvPr>
        </p:nvSpPr>
        <p:spPr>
          <a:ln/>
        </p:spPr>
        <p:txBody>
          <a:bodyPr/>
          <a:lstStyle>
            <a:lvl1pPr>
              <a:defRPr/>
            </a:lvl1pPr>
          </a:lstStyle>
          <a:p>
            <a:pPr>
              <a:defRPr/>
            </a:pPr>
            <a:fld id="{C256FEA9-1D6D-409C-9E31-E557E1F9077E}" type="slidenum">
              <a:rPr lang="en-US"/>
              <a:pPr>
                <a:defRPr/>
              </a:pPr>
              <a:t>‹#›</a:t>
            </a:fld>
            <a:endParaRPr lang="en-US"/>
          </a:p>
        </p:txBody>
      </p:sp>
    </p:spTree>
    <p:extLst>
      <p:ext uri="{BB962C8B-B14F-4D97-AF65-F5344CB8AC3E}">
        <p14:creationId xmlns:p14="http://schemas.microsoft.com/office/powerpoint/2010/main" val="1792608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361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614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60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83299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2441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886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6224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45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74628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2" name="Rectangle 4">
            <a:extLst>
              <a:ext uri="{FF2B5EF4-FFF2-40B4-BE49-F238E27FC236}">
                <a16:creationId xmlns:a16="http://schemas.microsoft.com/office/drawing/2014/main" id="{C7C680A7-DA45-4CB4-E75D-AAECEDA51E6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035A264-4D92-F780-A177-84121FAEC541}"/>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76F6430-2BA6-2D88-247F-40C2E3FE14CF}"/>
              </a:ext>
            </a:extLst>
          </p:cNvPr>
          <p:cNvSpPr>
            <a:spLocks noGrp="1" noChangeArrowheads="1"/>
          </p:cNvSpPr>
          <p:nvPr>
            <p:ph type="sldNum" sz="quarter" idx="12"/>
          </p:nvPr>
        </p:nvSpPr>
        <p:spPr>
          <a:xfrm>
            <a:off x="8737600" y="6248400"/>
            <a:ext cx="2540000" cy="457200"/>
          </a:xfrm>
        </p:spPr>
        <p:txBody>
          <a:bodyPr/>
          <a:lstStyle>
            <a:lvl1pPr>
              <a:defRPr/>
            </a:lvl1pPr>
          </a:lstStyle>
          <a:p>
            <a:fld id="{84634C24-323C-41A2-B704-A2E0E0A12F3E}" type="slidenum">
              <a:rPr lang="en-US" altLang="en-US"/>
              <a:pPr/>
              <a:t>‹#›</a:t>
            </a:fld>
            <a:endParaRPr lang="en-US" altLang="en-US"/>
          </a:p>
        </p:txBody>
      </p:sp>
    </p:spTree>
    <p:extLst>
      <p:ext uri="{BB962C8B-B14F-4D97-AF65-F5344CB8AC3E}">
        <p14:creationId xmlns:p14="http://schemas.microsoft.com/office/powerpoint/2010/main" val="2554172146"/>
      </p:ext>
    </p:extLst>
  </p:cSld>
  <p:clrMapOvr>
    <a:masterClrMapping/>
  </p:clrMapOvr>
  <p:transition spd="slow" advTm="16000">
    <p:random/>
    <p:sndAc>
      <p:stSnd>
        <p:snd r:embed="rId1" name="projctor.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371601"/>
            <a:ext cx="53848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1"/>
            <a:ext cx="53848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7"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8" name="Rectangle 6"/>
          <p:cNvSpPr>
            <a:spLocks noGrp="1" noChangeArrowheads="1"/>
          </p:cNvSpPr>
          <p:nvPr>
            <p:ph type="sldNum" sz="quarter" idx="13"/>
          </p:nvPr>
        </p:nvSpPr>
        <p:spPr>
          <a:ln/>
        </p:spPr>
        <p:txBody>
          <a:bodyPr/>
          <a:lstStyle>
            <a:lvl1pPr>
              <a:defRPr/>
            </a:lvl1pPr>
          </a:lstStyle>
          <a:p>
            <a:pPr>
              <a:defRPr/>
            </a:pPr>
            <a:fld id="{FC6042DA-53AF-463D-AB57-8654F900248B}" type="slidenum">
              <a:rPr lang="en-US"/>
              <a:pPr>
                <a:defRPr/>
              </a:pPr>
              <a:t>‹#›</a:t>
            </a:fld>
            <a:endParaRPr lang="en-US"/>
          </a:p>
        </p:txBody>
      </p:sp>
    </p:spTree>
    <p:extLst>
      <p:ext uri="{BB962C8B-B14F-4D97-AF65-F5344CB8AC3E}">
        <p14:creationId xmlns:p14="http://schemas.microsoft.com/office/powerpoint/2010/main" val="3346347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2BD6A8-B932-0C1D-132B-1DF3E60BE2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D24AD-360E-35AD-6A65-9C1C4E69B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867CA-F1A4-0B97-E271-E53B08142B31}"/>
              </a:ext>
            </a:extLst>
          </p:cNvPr>
          <p:cNvSpPr>
            <a:spLocks noGrp="1" noChangeArrowheads="1"/>
          </p:cNvSpPr>
          <p:nvPr>
            <p:ph type="sldNum" sz="quarter" idx="12"/>
          </p:nvPr>
        </p:nvSpPr>
        <p:spPr>
          <a:ln/>
        </p:spPr>
        <p:txBody>
          <a:bodyPr/>
          <a:lstStyle>
            <a:lvl1pPr>
              <a:defRPr/>
            </a:lvl1pPr>
          </a:lstStyle>
          <a:p>
            <a:fld id="{C1924B34-66BD-480D-8036-7E77B57B74D0}" type="slidenum">
              <a:rPr lang="en-US" altLang="en-US"/>
              <a:pPr/>
              <a:t>‹#›</a:t>
            </a:fld>
            <a:endParaRPr lang="en-US" altLang="en-US"/>
          </a:p>
        </p:txBody>
      </p:sp>
    </p:spTree>
    <p:extLst>
      <p:ext uri="{BB962C8B-B14F-4D97-AF65-F5344CB8AC3E}">
        <p14:creationId xmlns:p14="http://schemas.microsoft.com/office/powerpoint/2010/main" val="3011386797"/>
      </p:ext>
    </p:extLst>
  </p:cSld>
  <p:clrMapOvr>
    <a:masterClrMapping/>
  </p:clrMapOvr>
  <p:transition spd="slow" advTm="16000">
    <p:random/>
    <p:sndAc>
      <p:stSnd>
        <p:snd r:embed="rId1" name="projctor.wav"/>
      </p:stSnd>
    </p:sndAc>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1744CB-B8BE-FA09-4F18-0807F9B65B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65B9F8-5499-83EE-07F7-90418126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209A91-D369-2D5E-D4B0-3429282D8316}"/>
              </a:ext>
            </a:extLst>
          </p:cNvPr>
          <p:cNvSpPr>
            <a:spLocks noGrp="1" noChangeArrowheads="1"/>
          </p:cNvSpPr>
          <p:nvPr>
            <p:ph type="sldNum" sz="quarter" idx="12"/>
          </p:nvPr>
        </p:nvSpPr>
        <p:spPr>
          <a:ln/>
        </p:spPr>
        <p:txBody>
          <a:bodyPr/>
          <a:lstStyle>
            <a:lvl1pPr>
              <a:defRPr/>
            </a:lvl1pPr>
          </a:lstStyle>
          <a:p>
            <a:fld id="{30D56939-DE9F-4591-A794-AA9B68AF6CED}" type="slidenum">
              <a:rPr lang="en-US" altLang="en-US"/>
              <a:pPr/>
              <a:t>‹#›</a:t>
            </a:fld>
            <a:endParaRPr lang="en-US" altLang="en-US"/>
          </a:p>
        </p:txBody>
      </p:sp>
    </p:spTree>
    <p:extLst>
      <p:ext uri="{BB962C8B-B14F-4D97-AF65-F5344CB8AC3E}">
        <p14:creationId xmlns:p14="http://schemas.microsoft.com/office/powerpoint/2010/main" val="62569463"/>
      </p:ext>
    </p:extLst>
  </p:cSld>
  <p:clrMapOvr>
    <a:masterClrMapping/>
  </p:clrMapOvr>
  <p:transition spd="slow" advTm="16000">
    <p:random/>
    <p:sndAc>
      <p:stSnd>
        <p:snd r:embed="rId1" name="projctor.wav"/>
      </p:stSnd>
    </p:sndAc>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A17720-D48B-D161-C82D-FF339A3795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6DEC00-FF43-3464-11D8-BECE985B7D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40B188-3954-7C46-E08B-9A0F52A906EE}"/>
              </a:ext>
            </a:extLst>
          </p:cNvPr>
          <p:cNvSpPr>
            <a:spLocks noGrp="1" noChangeArrowheads="1"/>
          </p:cNvSpPr>
          <p:nvPr>
            <p:ph type="sldNum" sz="quarter" idx="12"/>
          </p:nvPr>
        </p:nvSpPr>
        <p:spPr>
          <a:ln/>
        </p:spPr>
        <p:txBody>
          <a:bodyPr/>
          <a:lstStyle>
            <a:lvl1pPr>
              <a:defRPr/>
            </a:lvl1pPr>
          </a:lstStyle>
          <a:p>
            <a:fld id="{2398BF6F-77C9-464D-9FE5-C60C122B9AC9}" type="slidenum">
              <a:rPr lang="en-US" altLang="en-US"/>
              <a:pPr/>
              <a:t>‹#›</a:t>
            </a:fld>
            <a:endParaRPr lang="en-US" altLang="en-US"/>
          </a:p>
        </p:txBody>
      </p:sp>
    </p:spTree>
    <p:extLst>
      <p:ext uri="{BB962C8B-B14F-4D97-AF65-F5344CB8AC3E}">
        <p14:creationId xmlns:p14="http://schemas.microsoft.com/office/powerpoint/2010/main" val="500147622"/>
      </p:ext>
    </p:extLst>
  </p:cSld>
  <p:clrMapOvr>
    <a:masterClrMapping/>
  </p:clrMapOvr>
  <p:transition spd="slow" advTm="16000">
    <p:random/>
    <p:sndAc>
      <p:stSnd>
        <p:snd r:embed="rId1" name="projctor.wav"/>
      </p:stSnd>
    </p:sndAc>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898514-61A2-DBF7-96D3-159D21D58B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1F03A3-55EC-6674-5E92-EB2F43544F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EACEE8-6113-D45A-A0F1-58FAC3E49252}"/>
              </a:ext>
            </a:extLst>
          </p:cNvPr>
          <p:cNvSpPr>
            <a:spLocks noGrp="1" noChangeArrowheads="1"/>
          </p:cNvSpPr>
          <p:nvPr>
            <p:ph type="sldNum" sz="quarter" idx="12"/>
          </p:nvPr>
        </p:nvSpPr>
        <p:spPr>
          <a:ln/>
        </p:spPr>
        <p:txBody>
          <a:bodyPr/>
          <a:lstStyle>
            <a:lvl1pPr>
              <a:defRPr/>
            </a:lvl1pPr>
          </a:lstStyle>
          <a:p>
            <a:fld id="{A321B054-E73C-45C5-B844-B34EF3BE9906}" type="slidenum">
              <a:rPr lang="en-US" altLang="en-US"/>
              <a:pPr/>
              <a:t>‹#›</a:t>
            </a:fld>
            <a:endParaRPr lang="en-US" altLang="en-US"/>
          </a:p>
        </p:txBody>
      </p:sp>
    </p:spTree>
    <p:extLst>
      <p:ext uri="{BB962C8B-B14F-4D97-AF65-F5344CB8AC3E}">
        <p14:creationId xmlns:p14="http://schemas.microsoft.com/office/powerpoint/2010/main" val="2203489535"/>
      </p:ext>
    </p:extLst>
  </p:cSld>
  <p:clrMapOvr>
    <a:masterClrMapping/>
  </p:clrMapOvr>
  <p:transition spd="slow" advTm="16000">
    <p:random/>
    <p:sndAc>
      <p:stSnd>
        <p:snd r:embed="rId1" name="projctor.wav"/>
      </p:stSnd>
    </p:sndAc>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AD1CF4-F008-16C6-AB1A-94D74CAB7C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131E53-7206-4767-4CFB-0F7BEFD6E0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A9DBBD7-2D27-F7FE-1421-B2751909B2F7}"/>
              </a:ext>
            </a:extLst>
          </p:cNvPr>
          <p:cNvSpPr>
            <a:spLocks noGrp="1" noChangeArrowheads="1"/>
          </p:cNvSpPr>
          <p:nvPr>
            <p:ph type="sldNum" sz="quarter" idx="12"/>
          </p:nvPr>
        </p:nvSpPr>
        <p:spPr>
          <a:ln/>
        </p:spPr>
        <p:txBody>
          <a:bodyPr/>
          <a:lstStyle>
            <a:lvl1pPr>
              <a:defRPr/>
            </a:lvl1pPr>
          </a:lstStyle>
          <a:p>
            <a:fld id="{894B7B3F-08C3-4761-B09C-616581B2095D}" type="slidenum">
              <a:rPr lang="en-US" altLang="en-US"/>
              <a:pPr/>
              <a:t>‹#›</a:t>
            </a:fld>
            <a:endParaRPr lang="en-US" altLang="en-US"/>
          </a:p>
        </p:txBody>
      </p:sp>
    </p:spTree>
    <p:extLst>
      <p:ext uri="{BB962C8B-B14F-4D97-AF65-F5344CB8AC3E}">
        <p14:creationId xmlns:p14="http://schemas.microsoft.com/office/powerpoint/2010/main" val="3992231946"/>
      </p:ext>
    </p:extLst>
  </p:cSld>
  <p:clrMapOvr>
    <a:masterClrMapping/>
  </p:clrMapOvr>
  <p:transition spd="slow" advTm="16000">
    <p:random/>
    <p:sndAc>
      <p:stSnd>
        <p:snd r:embed="rId1" name="projctor.wav"/>
      </p:stSnd>
    </p:sndAc>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83BA39-D962-D887-9B6A-D83DFC8887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89476D3-ABF2-29C6-49AB-A2FFCE830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67CD9D-20ED-7D42-E8B7-E221E5FD656C}"/>
              </a:ext>
            </a:extLst>
          </p:cNvPr>
          <p:cNvSpPr>
            <a:spLocks noGrp="1" noChangeArrowheads="1"/>
          </p:cNvSpPr>
          <p:nvPr>
            <p:ph type="sldNum" sz="quarter" idx="12"/>
          </p:nvPr>
        </p:nvSpPr>
        <p:spPr>
          <a:ln/>
        </p:spPr>
        <p:txBody>
          <a:bodyPr/>
          <a:lstStyle>
            <a:lvl1pPr>
              <a:defRPr/>
            </a:lvl1pPr>
          </a:lstStyle>
          <a:p>
            <a:fld id="{03E3D1D7-8EDE-46F7-9E7D-15A9DECD6639}" type="slidenum">
              <a:rPr lang="en-US" altLang="en-US"/>
              <a:pPr/>
              <a:t>‹#›</a:t>
            </a:fld>
            <a:endParaRPr lang="en-US" altLang="en-US"/>
          </a:p>
        </p:txBody>
      </p:sp>
    </p:spTree>
    <p:extLst>
      <p:ext uri="{BB962C8B-B14F-4D97-AF65-F5344CB8AC3E}">
        <p14:creationId xmlns:p14="http://schemas.microsoft.com/office/powerpoint/2010/main" val="4236937652"/>
      </p:ext>
    </p:extLst>
  </p:cSld>
  <p:clrMapOvr>
    <a:masterClrMapping/>
  </p:clrMapOvr>
  <p:transition spd="slow" advTm="16000">
    <p:random/>
    <p:sndAc>
      <p:stSnd>
        <p:snd r:embed="rId1" name="projctor.wav"/>
      </p:stSnd>
    </p:sndAc>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3532E6-46AC-DB24-AC40-BE9003500D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E38EB9-1551-2626-FD3E-6928790D0A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1DDACE-697B-4971-872B-09F2611702A8}"/>
              </a:ext>
            </a:extLst>
          </p:cNvPr>
          <p:cNvSpPr>
            <a:spLocks noGrp="1" noChangeArrowheads="1"/>
          </p:cNvSpPr>
          <p:nvPr>
            <p:ph type="sldNum" sz="quarter" idx="12"/>
          </p:nvPr>
        </p:nvSpPr>
        <p:spPr>
          <a:ln/>
        </p:spPr>
        <p:txBody>
          <a:bodyPr/>
          <a:lstStyle>
            <a:lvl1pPr>
              <a:defRPr/>
            </a:lvl1pPr>
          </a:lstStyle>
          <a:p>
            <a:fld id="{D8DD9620-0F1A-488E-9A8A-CF8F3893D1E6}" type="slidenum">
              <a:rPr lang="en-US" altLang="en-US"/>
              <a:pPr/>
              <a:t>‹#›</a:t>
            </a:fld>
            <a:endParaRPr lang="en-US" altLang="en-US"/>
          </a:p>
        </p:txBody>
      </p:sp>
    </p:spTree>
    <p:extLst>
      <p:ext uri="{BB962C8B-B14F-4D97-AF65-F5344CB8AC3E}">
        <p14:creationId xmlns:p14="http://schemas.microsoft.com/office/powerpoint/2010/main" val="845107953"/>
      </p:ext>
    </p:extLst>
  </p:cSld>
  <p:clrMapOvr>
    <a:masterClrMapping/>
  </p:clrMapOvr>
  <p:transition spd="slow" advTm="16000">
    <p:random/>
    <p:sndAc>
      <p:stSnd>
        <p:snd r:embed="rId1" name="projctor.wav"/>
      </p:stSnd>
    </p:sndAc>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5DBEAC-ED8A-48D0-0A0F-11BC8FB64C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3B7E2C-F501-2556-44B5-1300EFA30C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E2F05F-91C0-59EE-E49F-87EDBF5194BA}"/>
              </a:ext>
            </a:extLst>
          </p:cNvPr>
          <p:cNvSpPr>
            <a:spLocks noGrp="1" noChangeArrowheads="1"/>
          </p:cNvSpPr>
          <p:nvPr>
            <p:ph type="sldNum" sz="quarter" idx="12"/>
          </p:nvPr>
        </p:nvSpPr>
        <p:spPr>
          <a:ln/>
        </p:spPr>
        <p:txBody>
          <a:bodyPr/>
          <a:lstStyle>
            <a:lvl1pPr>
              <a:defRPr/>
            </a:lvl1pPr>
          </a:lstStyle>
          <a:p>
            <a:fld id="{A70F5FC2-2666-4AF8-A070-93C4E36AEC4A}" type="slidenum">
              <a:rPr lang="en-US" altLang="en-US"/>
              <a:pPr/>
              <a:t>‹#›</a:t>
            </a:fld>
            <a:endParaRPr lang="en-US" altLang="en-US"/>
          </a:p>
        </p:txBody>
      </p:sp>
    </p:spTree>
    <p:extLst>
      <p:ext uri="{BB962C8B-B14F-4D97-AF65-F5344CB8AC3E}">
        <p14:creationId xmlns:p14="http://schemas.microsoft.com/office/powerpoint/2010/main" val="1347400010"/>
      </p:ext>
    </p:extLst>
  </p:cSld>
  <p:clrMapOvr>
    <a:masterClrMapping/>
  </p:clrMapOvr>
  <p:transition spd="slow" advTm="16000">
    <p:random/>
    <p:sndAc>
      <p:stSnd>
        <p:snd r:embed="rId1" name="projctor.wav"/>
      </p:stSnd>
    </p:sndAc>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034F3B-2394-9AFD-C371-F2D9674BEB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DEF5FC-1081-6CE4-3234-393332FC1D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DED1BE-961A-0DA0-98DA-8AB1D2B59DCC}"/>
              </a:ext>
            </a:extLst>
          </p:cNvPr>
          <p:cNvSpPr>
            <a:spLocks noGrp="1" noChangeArrowheads="1"/>
          </p:cNvSpPr>
          <p:nvPr>
            <p:ph type="sldNum" sz="quarter" idx="12"/>
          </p:nvPr>
        </p:nvSpPr>
        <p:spPr>
          <a:ln/>
        </p:spPr>
        <p:txBody>
          <a:bodyPr/>
          <a:lstStyle>
            <a:lvl1pPr>
              <a:defRPr/>
            </a:lvl1pPr>
          </a:lstStyle>
          <a:p>
            <a:fld id="{9F7C126F-BF7F-469D-A32F-CA29353B60ED}" type="slidenum">
              <a:rPr lang="en-US" altLang="en-US"/>
              <a:pPr/>
              <a:t>‹#›</a:t>
            </a:fld>
            <a:endParaRPr lang="en-US" altLang="en-US"/>
          </a:p>
        </p:txBody>
      </p:sp>
    </p:spTree>
    <p:extLst>
      <p:ext uri="{BB962C8B-B14F-4D97-AF65-F5344CB8AC3E}">
        <p14:creationId xmlns:p14="http://schemas.microsoft.com/office/powerpoint/2010/main" val="2732941773"/>
      </p:ext>
    </p:extLst>
  </p:cSld>
  <p:clrMapOvr>
    <a:masterClrMapping/>
  </p:clrMapOvr>
  <p:transition spd="slow" advTm="16000">
    <p:random/>
    <p:sndAc>
      <p:stSnd>
        <p:snd r:embed="rId1" name="projctor.wav"/>
      </p:stSnd>
    </p:sndAc>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99D806-113E-01C4-D908-E06B17081A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48FD5-7FDC-693F-1ECB-94B00668F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59E06-1D8E-7210-398E-4A1402C4BBCC}"/>
              </a:ext>
            </a:extLst>
          </p:cNvPr>
          <p:cNvSpPr>
            <a:spLocks noGrp="1" noChangeArrowheads="1"/>
          </p:cNvSpPr>
          <p:nvPr>
            <p:ph type="sldNum" sz="quarter" idx="12"/>
          </p:nvPr>
        </p:nvSpPr>
        <p:spPr>
          <a:ln/>
        </p:spPr>
        <p:txBody>
          <a:bodyPr/>
          <a:lstStyle>
            <a:lvl1pPr>
              <a:defRPr/>
            </a:lvl1pPr>
          </a:lstStyle>
          <a:p>
            <a:fld id="{9CDF6024-0863-43C3-8CF9-A2979929C774}" type="slidenum">
              <a:rPr lang="en-US" altLang="en-US"/>
              <a:pPr/>
              <a:t>‹#›</a:t>
            </a:fld>
            <a:endParaRPr lang="en-US" altLang="en-US"/>
          </a:p>
        </p:txBody>
      </p:sp>
    </p:spTree>
    <p:extLst>
      <p:ext uri="{BB962C8B-B14F-4D97-AF65-F5344CB8AC3E}">
        <p14:creationId xmlns:p14="http://schemas.microsoft.com/office/powerpoint/2010/main" val="1961497262"/>
      </p:ext>
    </p:extLst>
  </p:cSld>
  <p:clrMapOvr>
    <a:masterClrMapping/>
  </p:clrMapOvr>
  <p:transition spd="slow" advTm="16000">
    <p:random/>
    <p:sndAc>
      <p:stSnd>
        <p:snd r:embed="rId1" name="projctor.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1930400" y="206375"/>
            <a:ext cx="9144000" cy="533400"/>
          </a:xfrm>
        </p:spPr>
        <p:txBody>
          <a:bodyPr/>
          <a:lstStyle/>
          <a:p>
            <a:r>
              <a:rPr lang="en-US"/>
              <a:t>Click to edit Master title style</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9"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11" name="Rectangle 6"/>
          <p:cNvSpPr>
            <a:spLocks noGrp="1" noChangeArrowheads="1"/>
          </p:cNvSpPr>
          <p:nvPr>
            <p:ph type="sldNum" sz="quarter" idx="13"/>
          </p:nvPr>
        </p:nvSpPr>
        <p:spPr>
          <a:ln/>
        </p:spPr>
        <p:txBody>
          <a:bodyPr/>
          <a:lstStyle>
            <a:lvl1pPr>
              <a:defRPr/>
            </a:lvl1pPr>
          </a:lstStyle>
          <a:p>
            <a:pPr>
              <a:defRPr/>
            </a:pPr>
            <a:fld id="{95B36F46-C046-43C2-A56F-CAF6499AC0AC}" type="slidenum">
              <a:rPr lang="en-US"/>
              <a:pPr>
                <a:defRPr/>
              </a:pPr>
              <a:t>‹#›</a:t>
            </a:fld>
            <a:endParaRPr lang="en-US"/>
          </a:p>
        </p:txBody>
      </p:sp>
    </p:spTree>
    <p:extLst>
      <p:ext uri="{BB962C8B-B14F-4D97-AF65-F5344CB8AC3E}">
        <p14:creationId xmlns:p14="http://schemas.microsoft.com/office/powerpoint/2010/main" val="4134526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F22B4AD9-40F5-7C31-262D-B5E2BB18E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C96CD0-0101-A1EA-7BDD-299602CB2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355A4A-D761-0830-46FC-4C54C2766A67}"/>
              </a:ext>
            </a:extLst>
          </p:cNvPr>
          <p:cNvSpPr>
            <a:spLocks noGrp="1" noChangeArrowheads="1"/>
          </p:cNvSpPr>
          <p:nvPr>
            <p:ph type="sldNum" sz="quarter" idx="12"/>
          </p:nvPr>
        </p:nvSpPr>
        <p:spPr>
          <a:ln/>
        </p:spPr>
        <p:txBody>
          <a:bodyPr/>
          <a:lstStyle>
            <a:lvl1pPr>
              <a:defRPr/>
            </a:lvl1pPr>
          </a:lstStyle>
          <a:p>
            <a:fld id="{D068B0E5-D222-4FA3-8559-B84A74DEC057}" type="slidenum">
              <a:rPr lang="en-US" altLang="en-US"/>
              <a:pPr/>
              <a:t>‹#›</a:t>
            </a:fld>
            <a:endParaRPr lang="en-US" altLang="en-US"/>
          </a:p>
        </p:txBody>
      </p:sp>
    </p:spTree>
    <p:extLst>
      <p:ext uri="{BB962C8B-B14F-4D97-AF65-F5344CB8AC3E}">
        <p14:creationId xmlns:p14="http://schemas.microsoft.com/office/powerpoint/2010/main" val="1746221212"/>
      </p:ext>
    </p:extLst>
  </p:cSld>
  <p:clrMapOvr>
    <a:masterClrMapping/>
  </p:clrMapOvr>
  <p:transition spd="slow" advTm="16000">
    <p:random/>
    <p:sndAc>
      <p:stSnd>
        <p:snd r:embed="rId1" name="projctor.wav"/>
      </p:st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 name="Rectangle 4">
            <a:extLst>
              <a:ext uri="{FF2B5EF4-FFF2-40B4-BE49-F238E27FC236}">
                <a16:creationId xmlns:a16="http://schemas.microsoft.com/office/drawing/2014/main" id="{7686B2F5-C9D3-A2DC-70CD-7A4F6CB07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58580FA-EA14-7C72-A6F6-F40DCF5F56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6957A5C-EA84-CE15-6B34-023E5335D468}"/>
              </a:ext>
            </a:extLst>
          </p:cNvPr>
          <p:cNvSpPr>
            <a:spLocks noGrp="1" noChangeArrowheads="1"/>
          </p:cNvSpPr>
          <p:nvPr>
            <p:ph type="sldNum" sz="quarter" idx="12"/>
          </p:nvPr>
        </p:nvSpPr>
        <p:spPr>
          <a:ln/>
        </p:spPr>
        <p:txBody>
          <a:bodyPr/>
          <a:lstStyle>
            <a:lvl1pPr>
              <a:defRPr/>
            </a:lvl1pPr>
          </a:lstStyle>
          <a:p>
            <a:fld id="{C9D72858-DC93-452D-9761-085B49C74669}" type="slidenum">
              <a:rPr lang="en-US" altLang="en-US"/>
              <a:pPr/>
              <a:t>‹#›</a:t>
            </a:fld>
            <a:endParaRPr lang="en-US" altLang="en-US"/>
          </a:p>
        </p:txBody>
      </p:sp>
    </p:spTree>
    <p:extLst>
      <p:ext uri="{BB962C8B-B14F-4D97-AF65-F5344CB8AC3E}">
        <p14:creationId xmlns:p14="http://schemas.microsoft.com/office/powerpoint/2010/main" val="3774317675"/>
      </p:ext>
    </p:extLst>
  </p:cSld>
  <p:clrMapOvr>
    <a:masterClrMapping/>
  </p:clrMapOvr>
  <p:transition spd="slow" advTm="16000">
    <p:random/>
    <p:sndAc>
      <p:stSnd>
        <p:snd r:embed="rId1" name="projctor.wav"/>
      </p:stSnd>
    </p:sndAc>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DA5143-F0F8-3273-B4FD-12A9CA1C98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AE08D4-7AE1-5FC3-D076-26ACB93C88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8CA982-E6D3-58F6-64EC-352A08CFF102}"/>
              </a:ext>
            </a:extLst>
          </p:cNvPr>
          <p:cNvSpPr>
            <a:spLocks noGrp="1" noChangeArrowheads="1"/>
          </p:cNvSpPr>
          <p:nvPr>
            <p:ph type="sldNum" sz="quarter" idx="12"/>
          </p:nvPr>
        </p:nvSpPr>
        <p:spPr>
          <a:ln/>
        </p:spPr>
        <p:txBody>
          <a:bodyPr/>
          <a:lstStyle>
            <a:lvl1pPr>
              <a:defRPr/>
            </a:lvl1pPr>
          </a:lstStyle>
          <a:p>
            <a:fld id="{D3532665-F0C0-4204-9976-7DE7AA0BAD96}" type="slidenum">
              <a:rPr lang="en-US" altLang="en-US"/>
              <a:pPr/>
              <a:t>‹#›</a:t>
            </a:fld>
            <a:endParaRPr lang="en-US" altLang="en-US"/>
          </a:p>
        </p:txBody>
      </p:sp>
    </p:spTree>
    <p:extLst>
      <p:ext uri="{BB962C8B-B14F-4D97-AF65-F5344CB8AC3E}">
        <p14:creationId xmlns:p14="http://schemas.microsoft.com/office/powerpoint/2010/main" val="2525734481"/>
      </p:ext>
    </p:extLst>
  </p:cSld>
  <p:clrMapOvr>
    <a:masterClrMapping/>
  </p:clrMapOvr>
  <p:transition spd="slow" advTm="16000">
    <p:random/>
    <p:sndAc>
      <p:stSnd>
        <p:snd r:embed="rId1" name="projctor.wav"/>
      </p:st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CD87DA5-EB3B-BAAA-5155-3925A8ABA8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83A9EF-2B62-B55F-055F-2D03578B77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13EF12-225B-0C66-CC58-4E1E2D7DFB88}"/>
              </a:ext>
            </a:extLst>
          </p:cNvPr>
          <p:cNvSpPr>
            <a:spLocks noGrp="1" noChangeArrowheads="1"/>
          </p:cNvSpPr>
          <p:nvPr>
            <p:ph type="sldNum" sz="quarter" idx="12"/>
          </p:nvPr>
        </p:nvSpPr>
        <p:spPr>
          <a:ln/>
        </p:spPr>
        <p:txBody>
          <a:bodyPr/>
          <a:lstStyle>
            <a:lvl1pPr>
              <a:defRPr/>
            </a:lvl1pPr>
          </a:lstStyle>
          <a:p>
            <a:fld id="{74C03889-A08D-4DC1-B746-473DF7CE30EE}" type="slidenum">
              <a:rPr lang="en-US" altLang="en-US"/>
              <a:pPr/>
              <a:t>‹#›</a:t>
            </a:fld>
            <a:endParaRPr lang="en-US" altLang="en-US"/>
          </a:p>
        </p:txBody>
      </p:sp>
    </p:spTree>
    <p:extLst>
      <p:ext uri="{BB962C8B-B14F-4D97-AF65-F5344CB8AC3E}">
        <p14:creationId xmlns:p14="http://schemas.microsoft.com/office/powerpoint/2010/main" val="687067537"/>
      </p:ext>
    </p:extLst>
  </p:cSld>
  <p:clrMapOvr>
    <a:masterClrMapping/>
  </p:clrMapOvr>
  <p:transition spd="slow" advTm="16000">
    <p:random/>
    <p:sndAc>
      <p:stSnd>
        <p:snd r:embed="rId1" name="projctor.wav"/>
      </p:stSnd>
    </p:sndAc>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6D23A8-0F18-A3B1-EB3E-3C82F2C4FE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796AFF-E824-CA81-C019-A083B28300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D0870E-58E3-E677-38FC-A25D52713262}"/>
              </a:ext>
            </a:extLst>
          </p:cNvPr>
          <p:cNvSpPr>
            <a:spLocks noGrp="1" noChangeArrowheads="1"/>
          </p:cNvSpPr>
          <p:nvPr>
            <p:ph type="sldNum" sz="quarter" idx="12"/>
          </p:nvPr>
        </p:nvSpPr>
        <p:spPr>
          <a:ln/>
        </p:spPr>
        <p:txBody>
          <a:bodyPr/>
          <a:lstStyle>
            <a:lvl1pPr>
              <a:defRPr/>
            </a:lvl1pPr>
          </a:lstStyle>
          <a:p>
            <a:fld id="{100B00A9-DA34-4A2F-B77D-F399F043E2E5}" type="slidenum">
              <a:rPr lang="en-US" altLang="en-US"/>
              <a:pPr/>
              <a:t>‹#›</a:t>
            </a:fld>
            <a:endParaRPr lang="en-US" altLang="en-US"/>
          </a:p>
        </p:txBody>
      </p:sp>
    </p:spTree>
    <p:extLst>
      <p:ext uri="{BB962C8B-B14F-4D97-AF65-F5344CB8AC3E}">
        <p14:creationId xmlns:p14="http://schemas.microsoft.com/office/powerpoint/2010/main" val="1893383344"/>
      </p:ext>
    </p:extLst>
  </p:cSld>
  <p:clrMapOvr>
    <a:masterClrMapping/>
  </p:clrMapOvr>
  <p:transition spd="slow" advTm="16000">
    <p:random/>
    <p:sndAc>
      <p:stSnd>
        <p:snd r:embed="rId1" name="projctor.wav"/>
      </p:stSnd>
    </p:sndAc>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77F1B0-39B1-0A4D-C87B-3029854DCD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AAD9585-1308-31C6-98F3-12792FC0A4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20C98E9-25E0-8C80-FE76-BC1060587538}"/>
              </a:ext>
            </a:extLst>
          </p:cNvPr>
          <p:cNvSpPr>
            <a:spLocks noGrp="1" noChangeArrowheads="1"/>
          </p:cNvSpPr>
          <p:nvPr>
            <p:ph type="sldNum" sz="quarter" idx="12"/>
          </p:nvPr>
        </p:nvSpPr>
        <p:spPr>
          <a:ln/>
        </p:spPr>
        <p:txBody>
          <a:bodyPr/>
          <a:lstStyle>
            <a:lvl1pPr>
              <a:defRPr/>
            </a:lvl1pPr>
          </a:lstStyle>
          <a:p>
            <a:fld id="{C9216C4E-BD73-4663-B234-BAE11BD014D8}" type="slidenum">
              <a:rPr lang="en-US" altLang="en-US"/>
              <a:pPr/>
              <a:t>‹#›</a:t>
            </a:fld>
            <a:endParaRPr lang="en-US" altLang="en-US"/>
          </a:p>
        </p:txBody>
      </p:sp>
    </p:spTree>
    <p:extLst>
      <p:ext uri="{BB962C8B-B14F-4D97-AF65-F5344CB8AC3E}">
        <p14:creationId xmlns:p14="http://schemas.microsoft.com/office/powerpoint/2010/main" val="1178578712"/>
      </p:ext>
    </p:extLst>
  </p:cSld>
  <p:clrMapOvr>
    <a:masterClrMapping/>
  </p:clrMapOvr>
  <p:transition spd="slow" advTm="16000">
    <p:random/>
    <p:sndAc>
      <p:stSnd>
        <p:snd r:embed="rId1" name="projctor.wav"/>
      </p:stSnd>
    </p:sndAc>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AB02BA-4FA8-C94A-0B72-D80861C2E5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C2A6671-FE27-9D58-B326-0129A71837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B1FA358-4001-FE09-E6E2-28C20F52D1E8}"/>
              </a:ext>
            </a:extLst>
          </p:cNvPr>
          <p:cNvSpPr>
            <a:spLocks noGrp="1" noChangeArrowheads="1"/>
          </p:cNvSpPr>
          <p:nvPr>
            <p:ph type="sldNum" sz="quarter" idx="12"/>
          </p:nvPr>
        </p:nvSpPr>
        <p:spPr>
          <a:ln/>
        </p:spPr>
        <p:txBody>
          <a:bodyPr/>
          <a:lstStyle>
            <a:lvl1pPr>
              <a:defRPr/>
            </a:lvl1pPr>
          </a:lstStyle>
          <a:p>
            <a:fld id="{1BADDB50-44CE-4F38-B879-9A3EC7033994}" type="slidenum">
              <a:rPr lang="en-US" altLang="en-US"/>
              <a:pPr/>
              <a:t>‹#›</a:t>
            </a:fld>
            <a:endParaRPr lang="en-US" altLang="en-US"/>
          </a:p>
        </p:txBody>
      </p:sp>
    </p:spTree>
    <p:extLst>
      <p:ext uri="{BB962C8B-B14F-4D97-AF65-F5344CB8AC3E}">
        <p14:creationId xmlns:p14="http://schemas.microsoft.com/office/powerpoint/2010/main" val="4024343678"/>
      </p:ext>
    </p:extLst>
  </p:cSld>
  <p:clrMapOvr>
    <a:masterClrMapping/>
  </p:clrMapOvr>
  <p:transition spd="slow" advTm="16000">
    <p:random/>
    <p:sndAc>
      <p:stSnd>
        <p:snd r:embed="rId1" name="projctor.wav"/>
      </p:stSnd>
    </p:sndAc>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9059FD-FE18-2105-39CC-C9D4F968A30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81E8A49-8C74-E4A5-D6BD-F7F41994D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5072D05-A743-552B-7E5E-678CD5A3A17D}"/>
              </a:ext>
            </a:extLst>
          </p:cNvPr>
          <p:cNvSpPr>
            <a:spLocks noGrp="1" noChangeArrowheads="1"/>
          </p:cNvSpPr>
          <p:nvPr>
            <p:ph type="sldNum" sz="quarter" idx="12"/>
          </p:nvPr>
        </p:nvSpPr>
        <p:spPr>
          <a:ln/>
        </p:spPr>
        <p:txBody>
          <a:bodyPr/>
          <a:lstStyle>
            <a:lvl1pPr>
              <a:defRPr/>
            </a:lvl1pPr>
          </a:lstStyle>
          <a:p>
            <a:fld id="{07BB2800-268D-4F94-BC8E-36B48956415D}" type="slidenum">
              <a:rPr lang="en-US" altLang="en-US"/>
              <a:pPr/>
              <a:t>‹#›</a:t>
            </a:fld>
            <a:endParaRPr lang="en-US" altLang="en-US"/>
          </a:p>
        </p:txBody>
      </p:sp>
    </p:spTree>
    <p:extLst>
      <p:ext uri="{BB962C8B-B14F-4D97-AF65-F5344CB8AC3E}">
        <p14:creationId xmlns:p14="http://schemas.microsoft.com/office/powerpoint/2010/main" val="1797025825"/>
      </p:ext>
    </p:extLst>
  </p:cSld>
  <p:clrMapOvr>
    <a:masterClrMapping/>
  </p:clrMapOvr>
  <p:transition spd="slow" advTm="16000">
    <p:random/>
    <p:sndAc>
      <p:stSnd>
        <p:snd r:embed="rId1" name="projctor.wav"/>
      </p:st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2E17A8-3459-FB0F-4E67-2A634677A8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C6A55E-01E6-1A0D-F1C9-4EB5351194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56B020-340D-29FB-47E6-D50922A3EF67}"/>
              </a:ext>
            </a:extLst>
          </p:cNvPr>
          <p:cNvSpPr>
            <a:spLocks noGrp="1" noChangeArrowheads="1"/>
          </p:cNvSpPr>
          <p:nvPr>
            <p:ph type="sldNum" sz="quarter" idx="12"/>
          </p:nvPr>
        </p:nvSpPr>
        <p:spPr>
          <a:ln/>
        </p:spPr>
        <p:txBody>
          <a:bodyPr/>
          <a:lstStyle>
            <a:lvl1pPr>
              <a:defRPr/>
            </a:lvl1pPr>
          </a:lstStyle>
          <a:p>
            <a:fld id="{4933D4B8-B6E5-418E-B963-3F1BFBB3EC73}" type="slidenum">
              <a:rPr lang="en-US" altLang="en-US"/>
              <a:pPr/>
              <a:t>‹#›</a:t>
            </a:fld>
            <a:endParaRPr lang="en-US" altLang="en-US"/>
          </a:p>
        </p:txBody>
      </p:sp>
    </p:spTree>
    <p:extLst>
      <p:ext uri="{BB962C8B-B14F-4D97-AF65-F5344CB8AC3E}">
        <p14:creationId xmlns:p14="http://schemas.microsoft.com/office/powerpoint/2010/main" val="3085521486"/>
      </p:ext>
    </p:extLst>
  </p:cSld>
  <p:clrMapOvr>
    <a:masterClrMapping/>
  </p:clrMapOvr>
  <p:transition spd="slow" advTm="16000">
    <p:random/>
    <p:sndAc>
      <p:stSnd>
        <p:snd r:embed="rId1" name="projctor.wav"/>
      </p:st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EAB483-05D1-8EF0-AABE-32E143A945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4682E1-A263-21B1-7CB0-93079E869B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60E4E8-45C9-7D00-C3FC-D9B9CEE8866E}"/>
              </a:ext>
            </a:extLst>
          </p:cNvPr>
          <p:cNvSpPr>
            <a:spLocks noGrp="1" noChangeArrowheads="1"/>
          </p:cNvSpPr>
          <p:nvPr>
            <p:ph type="sldNum" sz="quarter" idx="12"/>
          </p:nvPr>
        </p:nvSpPr>
        <p:spPr>
          <a:ln/>
        </p:spPr>
        <p:txBody>
          <a:bodyPr/>
          <a:lstStyle>
            <a:lvl1pPr>
              <a:defRPr/>
            </a:lvl1pPr>
          </a:lstStyle>
          <a:p>
            <a:fld id="{44CE0024-D444-4E50-BBEA-D739A2B13781}" type="slidenum">
              <a:rPr lang="en-US" altLang="en-US"/>
              <a:pPr/>
              <a:t>‹#›</a:t>
            </a:fld>
            <a:endParaRPr lang="en-US" altLang="en-US"/>
          </a:p>
        </p:txBody>
      </p:sp>
    </p:spTree>
    <p:extLst>
      <p:ext uri="{BB962C8B-B14F-4D97-AF65-F5344CB8AC3E}">
        <p14:creationId xmlns:p14="http://schemas.microsoft.com/office/powerpoint/2010/main" val="2643659839"/>
      </p:ext>
    </p:extLst>
  </p:cSld>
  <p:clrMapOvr>
    <a:masterClrMapping/>
  </p:clrMapOvr>
  <p:transition spd="slow" advTm="16000">
    <p:random/>
    <p:sndAc>
      <p:stSnd>
        <p:snd r:embed="rId1" name="projctor.wav"/>
      </p:stSnd>
    </p:sndAc>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audio" Target="../media/audio1.wav"/><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heme" Target="../theme/theme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image" Target="../media/image1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audio" Target="../media/audio1.wav"/><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theme" Target="../theme/theme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image" Target="../media/image1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audio" Target="../media/audio1.wav"/><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theme" Target="../theme/theme12.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image" Target="../media/image1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6.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8.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1.jpe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89379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0" r:id="rId3"/>
    <p:sldLayoutId id="214748365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AEA23A5-A708-2077-BEF9-A0CD48F5092B}"/>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78F82404-26F4-1DF6-EEF2-232F73E17F04}"/>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B085012-6B3B-8125-44C8-AFB19FCE55D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623BFDDD-B9BA-8C6A-A8F9-BD1E9B84280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C843CC16-B1B1-890C-C509-245CABA096B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99F5D6DF-F096-4930-84B5-9E5360B771ED}" type="slidenum">
              <a:rPr lang="en-US" altLang="en-US"/>
              <a:pPr/>
              <a:t>‹#›</a:t>
            </a:fld>
            <a:endParaRPr lang="en-US" altLang="en-US"/>
          </a:p>
        </p:txBody>
      </p:sp>
    </p:spTree>
    <p:extLst>
      <p:ext uri="{BB962C8B-B14F-4D97-AF65-F5344CB8AC3E}">
        <p14:creationId xmlns:p14="http://schemas.microsoft.com/office/powerpoint/2010/main" val="1499545052"/>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62E626E-91FE-B75D-6D5E-49F56D893EED}"/>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F92B1F1F-6261-CBA8-DADA-ED10213FC710}"/>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E02C0EF1-C870-B3F4-4AB5-AE406B98097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326313BB-7166-05DA-80F2-5FA2D7C2395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D5660AF0-6DCF-2BD4-AFD7-1D36A158E0F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solidFill>
                  <a:srgbClr val="FFFFFF"/>
                </a:solidFill>
                <a:effectLst/>
                <a:latin typeface="Tahoma" panose="020B0604030504040204" pitchFamily="34" charset="0"/>
              </a:defRPr>
            </a:lvl1pPr>
          </a:lstStyle>
          <a:p>
            <a:fld id="{DCBB33C2-5DED-4616-9CED-858F18FF7002}" type="slidenum">
              <a:rPr lang="en-US" altLang="en-US"/>
              <a:pPr/>
              <a:t>‹#›</a:t>
            </a:fld>
            <a:endParaRPr lang="en-US" altLang="en-US"/>
          </a:p>
        </p:txBody>
      </p:sp>
    </p:spTree>
    <p:extLst>
      <p:ext uri="{BB962C8B-B14F-4D97-AF65-F5344CB8AC3E}">
        <p14:creationId xmlns:p14="http://schemas.microsoft.com/office/powerpoint/2010/main" val="619478898"/>
      </p:ext>
    </p:extLst>
  </p:cSld>
  <p:clrMap bg1="dk2" tx1="lt1" bg2="dk1"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1301FE9-3D6E-4368-9A4F-FF4D94BCF50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134DAFD5-08B2-4C68-8D90-70BFCCC6DC33}"/>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BA6ED57-D222-46A5-967B-72C065C9F8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976E8A4C-CBDE-4E01-A580-209BD7F09F2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360B6557-CD61-4AA2-AB83-EDCED9E7D4D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anose="020B0604030504040204" pitchFamily="34" charset="0"/>
              </a:defRPr>
            </a:lvl1pPr>
          </a:lstStyle>
          <a:p>
            <a:fld id="{8A440F08-15A3-44BC-A8BE-DA54C1441B13}" type="slidenum">
              <a:rPr lang="en-US" altLang="en-US"/>
              <a:pPr/>
              <a:t>‹#›</a:t>
            </a:fld>
            <a:endParaRPr lang="en-US" altLang="en-US"/>
          </a:p>
        </p:txBody>
      </p:sp>
    </p:spTree>
    <p:extLst>
      <p:ext uri="{BB962C8B-B14F-4D97-AF65-F5344CB8AC3E}">
        <p14:creationId xmlns:p14="http://schemas.microsoft.com/office/powerpoint/2010/main" val="2157157939"/>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67" name="Rectangle 43"/>
          <p:cNvSpPr>
            <a:spLocks noChangeArrowheads="1"/>
          </p:cNvSpPr>
          <p:nvPr/>
        </p:nvSpPr>
        <p:spPr bwMode="gray">
          <a:xfrm>
            <a:off x="0" y="9525"/>
            <a:ext cx="12192000" cy="1028700"/>
          </a:xfrm>
          <a:prstGeom prst="rect">
            <a:avLst/>
          </a:prstGeom>
          <a:solidFill>
            <a:schemeClr val="tx1"/>
          </a:solidFill>
          <a:ln w="9525">
            <a:noFill/>
            <a:miter lim="800000"/>
            <a:headEnd/>
            <a:tailEnd/>
          </a:ln>
          <a:effectLst/>
        </p:spPr>
        <p:txBody>
          <a:bodyPr wrap="none" anchor="ctr"/>
          <a:lstStyle/>
          <a:p>
            <a:pPr>
              <a:defRPr/>
            </a:pPr>
            <a:endParaRPr lang="en-US" sz="1800">
              <a:cs typeface="+mn-cs"/>
            </a:endParaRPr>
          </a:p>
        </p:txBody>
      </p:sp>
      <p:sp>
        <p:nvSpPr>
          <p:cNvPr id="1068" name="Rectangle 44"/>
          <p:cNvSpPr>
            <a:spLocks noChangeArrowheads="1"/>
          </p:cNvSpPr>
          <p:nvPr/>
        </p:nvSpPr>
        <p:spPr bwMode="gray">
          <a:xfrm>
            <a:off x="0" y="0"/>
            <a:ext cx="12192000" cy="879475"/>
          </a:xfrm>
          <a:prstGeom prst="rect">
            <a:avLst/>
          </a:prstGeom>
          <a:solidFill>
            <a:schemeClr val="tx2"/>
          </a:solidFill>
          <a:ln w="9525">
            <a:noFill/>
            <a:miter lim="800000"/>
            <a:headEnd/>
            <a:tailEnd/>
          </a:ln>
          <a:effectLst/>
        </p:spPr>
        <p:txBody>
          <a:bodyPr wrap="none" anchor="ctr"/>
          <a:lstStyle/>
          <a:p>
            <a:pPr>
              <a:defRPr/>
            </a:pPr>
            <a:endParaRPr lang="en-US" sz="1800">
              <a:cs typeface="+mn-cs"/>
            </a:endParaRPr>
          </a:p>
        </p:txBody>
      </p:sp>
      <p:sp>
        <p:nvSpPr>
          <p:cNvPr id="1069" name="Rectangle 45"/>
          <p:cNvSpPr>
            <a:spLocks noChangeArrowheads="1"/>
          </p:cNvSpPr>
          <p:nvPr/>
        </p:nvSpPr>
        <p:spPr bwMode="gray">
          <a:xfrm>
            <a:off x="0" y="158750"/>
            <a:ext cx="12192000" cy="603250"/>
          </a:xfrm>
          <a:prstGeom prst="rect">
            <a:avLst/>
          </a:prstGeom>
          <a:gradFill rotWithShape="1">
            <a:gsLst>
              <a:gs pos="0">
                <a:schemeClr val="accent1">
                  <a:gamma/>
                  <a:shade val="46275"/>
                  <a:invGamma/>
                </a:schemeClr>
              </a:gs>
              <a:gs pos="100000">
                <a:schemeClr val="accent1"/>
              </a:gs>
            </a:gsLst>
            <a:lin ang="0" scaled="1"/>
          </a:gradFill>
          <a:ln w="9525">
            <a:solidFill>
              <a:schemeClr val="accent1"/>
            </a:solidFill>
            <a:miter lim="800000"/>
            <a:headEnd/>
            <a:tailEnd/>
          </a:ln>
          <a:effectLst/>
        </p:spPr>
        <p:txBody>
          <a:bodyPr wrap="none" anchor="ctr"/>
          <a:lstStyle/>
          <a:p>
            <a:pPr>
              <a:defRPr/>
            </a:pPr>
            <a:endParaRPr lang="en-US" sz="1800">
              <a:cs typeface="+mn-cs"/>
            </a:endParaRPr>
          </a:p>
        </p:txBody>
      </p:sp>
      <p:sp>
        <p:nvSpPr>
          <p:cNvPr id="1029" name="Rectangle 3"/>
          <p:cNvSpPr>
            <a:spLocks noGrp="1" noChangeArrowheads="1"/>
          </p:cNvSpPr>
          <p:nvPr>
            <p:ph type="body" idx="1"/>
          </p:nvPr>
        </p:nvSpPr>
        <p:spPr bwMode="gray">
          <a:xfrm>
            <a:off x="609600" y="1371601"/>
            <a:ext cx="10972800" cy="5026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609600" y="652145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1"/>
                </a:solidFill>
                <a:cs typeface="+mn-cs"/>
              </a:defRPr>
            </a:lvl1pPr>
          </a:lstStyle>
          <a:p>
            <a:pPr>
              <a:defRPr/>
            </a:pPr>
            <a:endParaRPr lang="en-US"/>
          </a:p>
        </p:txBody>
      </p:sp>
      <p:sp>
        <p:nvSpPr>
          <p:cNvPr id="2" name="Rectangle 5"/>
          <p:cNvSpPr>
            <a:spLocks noGrp="1" noChangeArrowheads="1"/>
          </p:cNvSpPr>
          <p:nvPr>
            <p:ph type="ftr" sz="quarter" idx="3"/>
          </p:nvPr>
        </p:nvSpPr>
        <p:spPr bwMode="gray">
          <a:xfrm>
            <a:off x="4165600" y="6521451"/>
            <a:ext cx="386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accent1"/>
                </a:solidFill>
                <a:cs typeface="+mn-cs"/>
              </a:defRPr>
            </a:lvl1pPr>
          </a:lstStyle>
          <a:p>
            <a:pPr>
              <a:defRPr/>
            </a:pPr>
            <a:r>
              <a:rPr lang="en-US"/>
              <a:t> _______  ______  _________</a:t>
            </a:r>
          </a:p>
        </p:txBody>
      </p:sp>
      <p:sp>
        <p:nvSpPr>
          <p:cNvPr id="3" name="Rectangle 5"/>
          <p:cNvSpPr>
            <a:spLocks noGrp="1" noChangeArrowheads="1"/>
          </p:cNvSpPr>
          <p:nvPr>
            <p:ph type="ftr" sz="quarter" idx="3"/>
          </p:nvPr>
        </p:nvSpPr>
        <p:spPr bwMode="gray">
          <a:xfrm>
            <a:off x="4165600" y="6521451"/>
            <a:ext cx="3860800" cy="24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solidFill>
                  <a:schemeClr val="accent1"/>
                </a:solidFill>
                <a:cs typeface="+mn-cs"/>
              </a:defRPr>
            </a:lvl1pPr>
          </a:lstStyle>
          <a:p>
            <a:pPr>
              <a:defRPr/>
            </a:pPr>
            <a:r>
              <a:rPr lang="en-US"/>
              <a:t>Biblical Studies Foundation</a:t>
            </a:r>
          </a:p>
        </p:txBody>
      </p:sp>
      <p:sp>
        <p:nvSpPr>
          <p:cNvPr id="1030" name="Rectangle 6"/>
          <p:cNvSpPr>
            <a:spLocks noGrp="1" noChangeArrowheads="1"/>
          </p:cNvSpPr>
          <p:nvPr>
            <p:ph type="sldNum" sz="quarter" idx="4"/>
          </p:nvPr>
        </p:nvSpPr>
        <p:spPr bwMode="gray">
          <a:xfrm>
            <a:off x="8737600" y="652145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accent1"/>
                </a:solidFill>
                <a:cs typeface="+mn-cs"/>
              </a:defRPr>
            </a:lvl1pPr>
          </a:lstStyle>
          <a:p>
            <a:pPr>
              <a:defRPr/>
            </a:pPr>
            <a:fld id="{6F177709-7987-4149-BB3D-6CE3305A7D56}" type="slidenum">
              <a:rPr lang="en-US"/>
              <a:pPr>
                <a:defRPr/>
              </a:pPr>
              <a:t>‹#›</a:t>
            </a:fld>
            <a:endParaRPr lang="en-US"/>
          </a:p>
        </p:txBody>
      </p:sp>
      <p:sp>
        <p:nvSpPr>
          <p:cNvPr id="1074" name="Rectangle 50"/>
          <p:cNvSpPr>
            <a:spLocks noGrp="1" noChangeArrowheads="1"/>
          </p:cNvSpPr>
          <p:nvPr>
            <p:ph type="title"/>
          </p:nvPr>
        </p:nvSpPr>
        <p:spPr bwMode="gray">
          <a:xfrm>
            <a:off x="1930400" y="206375"/>
            <a:ext cx="9144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283990879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69"/>
                                        </p:tgtEl>
                                        <p:attrNameLst>
                                          <p:attrName>style.visibility</p:attrName>
                                        </p:attrNameLst>
                                      </p:cBhvr>
                                      <p:to>
                                        <p:strVal val="visible"/>
                                      </p:to>
                                    </p:set>
                                    <p:animEffect transition="in" filter="wipe(left)">
                                      <p:cBhvr>
                                        <p:cTn id="7"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0" animBg="1"/>
    </p:bldLst>
  </p:timing>
  <p:hf sldNum="0" hdr="0" dt="0"/>
  <p:txStyles>
    <p:titleStyle>
      <a:lvl1pPr algn="ctr" rtl="0" fontAlgn="base">
        <a:spcBef>
          <a:spcPct val="0"/>
        </a:spcBef>
        <a:spcAft>
          <a:spcPct val="0"/>
        </a:spcAft>
        <a:defRPr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vl2pPr algn="ctr" rtl="0" fontAlgn="base">
        <a:spcBef>
          <a:spcPct val="0"/>
        </a:spcBef>
        <a:spcAft>
          <a:spcPct val="0"/>
        </a:spcAft>
        <a:defRPr sz="3600">
          <a:solidFill>
            <a:srgbClr val="FFFFFF"/>
          </a:solidFill>
          <a:latin typeface="Arial" charset="0"/>
        </a:defRPr>
      </a:lvl2pPr>
      <a:lvl3pPr algn="ctr" rtl="0" fontAlgn="base">
        <a:spcBef>
          <a:spcPct val="0"/>
        </a:spcBef>
        <a:spcAft>
          <a:spcPct val="0"/>
        </a:spcAft>
        <a:defRPr sz="3600">
          <a:solidFill>
            <a:srgbClr val="FFFFFF"/>
          </a:solidFill>
          <a:latin typeface="Arial" charset="0"/>
        </a:defRPr>
      </a:lvl3pPr>
      <a:lvl4pPr algn="ctr" rtl="0" fontAlgn="base">
        <a:spcBef>
          <a:spcPct val="0"/>
        </a:spcBef>
        <a:spcAft>
          <a:spcPct val="0"/>
        </a:spcAft>
        <a:defRPr sz="3600">
          <a:solidFill>
            <a:srgbClr val="FFFFFF"/>
          </a:solidFill>
          <a:latin typeface="Arial" charset="0"/>
        </a:defRPr>
      </a:lvl4pPr>
      <a:lvl5pPr algn="ctr" rtl="0" fontAlgn="base">
        <a:spcBef>
          <a:spcPct val="0"/>
        </a:spcBef>
        <a:spcAft>
          <a:spcPct val="0"/>
        </a:spcAft>
        <a:defRPr sz="3600">
          <a:solidFill>
            <a:srgbClr val="FFFFFF"/>
          </a:solidFill>
          <a:latin typeface="Arial" charset="0"/>
        </a:defRPr>
      </a:lvl5pPr>
      <a:lvl6pPr marL="457200" algn="ctr" rtl="0" eaLnBrk="1" fontAlgn="base" hangingPunct="1">
        <a:spcBef>
          <a:spcPct val="0"/>
        </a:spcBef>
        <a:spcAft>
          <a:spcPct val="0"/>
        </a:spcAft>
        <a:defRPr sz="3600">
          <a:solidFill>
            <a:schemeClr val="bg1"/>
          </a:solidFill>
          <a:latin typeface="Arial" charset="0"/>
        </a:defRPr>
      </a:lvl6pPr>
      <a:lvl7pPr marL="914400" algn="ctr" rtl="0" eaLnBrk="1" fontAlgn="base" hangingPunct="1">
        <a:spcBef>
          <a:spcPct val="0"/>
        </a:spcBef>
        <a:spcAft>
          <a:spcPct val="0"/>
        </a:spcAft>
        <a:defRPr sz="3600">
          <a:solidFill>
            <a:schemeClr val="bg1"/>
          </a:solidFill>
          <a:latin typeface="Arial" charset="0"/>
        </a:defRPr>
      </a:lvl7pPr>
      <a:lvl8pPr marL="1371600" algn="ctr" rtl="0" eaLnBrk="1" fontAlgn="base" hangingPunct="1">
        <a:spcBef>
          <a:spcPct val="0"/>
        </a:spcBef>
        <a:spcAft>
          <a:spcPct val="0"/>
        </a:spcAft>
        <a:defRPr sz="3600">
          <a:solidFill>
            <a:schemeClr val="bg1"/>
          </a:solidFill>
          <a:latin typeface="Arial" charset="0"/>
        </a:defRPr>
      </a:lvl8pPr>
      <a:lvl9pPr marL="1828800" algn="ctr" rtl="0" eaLnBrk="1" fontAlgn="base" hangingPunct="1">
        <a:spcBef>
          <a:spcPct val="0"/>
        </a:spcBef>
        <a:spcAft>
          <a:spcPct val="0"/>
        </a:spcAft>
        <a:defRPr sz="3600">
          <a:solidFill>
            <a:schemeClr val="bg1"/>
          </a:solidFill>
          <a:latin typeface="Arial" charset="0"/>
        </a:defRPr>
      </a:lvl9pPr>
    </p:titleStyle>
    <p:bodyStyle>
      <a:lvl1pPr marL="342900" indent="-342900" algn="l" rtl="0" fontAlgn="base">
        <a:spcBef>
          <a:spcPct val="20000"/>
        </a:spcBef>
        <a:spcAft>
          <a:spcPct val="0"/>
        </a:spcAft>
        <a:buClr>
          <a:srgbClr val="C00000"/>
        </a:buClr>
        <a:buSzPct val="90000"/>
        <a:buFont typeface="Wingdings" pitchFamily="2" charset="2"/>
        <a:buChar char="v"/>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50000"/>
        <a:buFont typeface="Wingdings 2" pitchFamily="18" charset="2"/>
        <a:buChar char=""/>
        <a:defRPr sz="2800">
          <a:solidFill>
            <a:schemeClr val="tx1"/>
          </a:solidFill>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folHlink"/>
        </a:buClr>
        <a:buSzPct val="60000"/>
        <a:buFont typeface="Wingdings 2" pitchFamily="18" charset="2"/>
        <a:buChar char=""/>
        <a:defRPr sz="2000">
          <a:solidFill>
            <a:schemeClr val="tx1"/>
          </a:solidFill>
          <a:latin typeface="+mn-lt"/>
        </a:defRPr>
      </a:lvl4pPr>
      <a:lvl5pPr marL="2057400" indent="-228600" algn="l" rtl="0" fontAlgn="base">
        <a:spcBef>
          <a:spcPct val="20000"/>
        </a:spcBef>
        <a:spcAft>
          <a:spcPct val="0"/>
        </a:spcAft>
        <a:buClr>
          <a:srgbClr val="558ED5"/>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299CF-B3A9-4FD5-BCC3-0AFFC34AF247}" type="datetimeFigureOut">
              <a:rPr lang="en-GB" smtClean="0"/>
              <a:t>15/05/2023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18EB3-6337-4DE7-8CA4-58DBBF791E8F}" type="slidenum">
              <a:rPr lang="en-GB" smtClean="0"/>
              <a:t>‹#›</a:t>
            </a:fld>
            <a:endParaRPr lang="en-GB"/>
          </a:p>
        </p:txBody>
      </p:sp>
    </p:spTree>
    <p:extLst>
      <p:ext uri="{BB962C8B-B14F-4D97-AF65-F5344CB8AC3E}">
        <p14:creationId xmlns:p14="http://schemas.microsoft.com/office/powerpoint/2010/main" val="824215234"/>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484470B-8814-4E1B-81DA-7A740724837B}" type="datetime1">
              <a:rPr lang="en-US" smtClean="0"/>
              <a:pPr/>
              <a:t>5/15/2023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967070658"/>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48957"/>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5/15/2023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7604499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5/15/2023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3718410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5/15/2023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45168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DDFA211-BB8D-6DAD-9293-BD5A1E069B4E}"/>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B20BD470-AEE4-783B-DE7F-2D4D1408F07D}"/>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98A9BE9F-4F28-89B7-7412-83DA34CE43C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6393B704-FA09-43F9-62FE-EB79BB006DC4}"/>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E03FCFFD-F350-7513-C46A-5A9706B1B392}"/>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A27D4F19-5776-4E67-AF25-AF4C827185C8}" type="slidenum">
              <a:rPr lang="en-US" altLang="en-US"/>
              <a:pPr/>
              <a:t>‹#›</a:t>
            </a:fld>
            <a:endParaRPr lang="en-US" altLang="en-US"/>
          </a:p>
        </p:txBody>
      </p:sp>
    </p:spTree>
    <p:extLst>
      <p:ext uri="{BB962C8B-B14F-4D97-AF65-F5344CB8AC3E}">
        <p14:creationId xmlns:p14="http://schemas.microsoft.com/office/powerpoint/2010/main" val="29847864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1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9.xml"/><Relationship Id="rId1" Type="http://schemas.openxmlformats.org/officeDocument/2006/relationships/slideLayout" Target="../slideLayouts/slideLayout80.xml"/></Relationships>
</file>

<file path=ppt/slides/_rels/slide1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0.xml"/><Relationship Id="rId1" Type="http://schemas.openxmlformats.org/officeDocument/2006/relationships/slideLayout" Target="../slideLayouts/slideLayout80.xml"/></Relationships>
</file>

<file path=ppt/slides/_rels/slide1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8.xml"/></Relationships>
</file>

<file path=ppt/slides/_rels/slide1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1.xml"/><Relationship Id="rId1" Type="http://schemas.openxmlformats.org/officeDocument/2006/relationships/slideLayout" Target="../slideLayouts/slideLayout97.xml"/><Relationship Id="rId5" Type="http://schemas.openxmlformats.org/officeDocument/2006/relationships/image" Target="../media/image58.gif"/><Relationship Id="rId4" Type="http://schemas.openxmlformats.org/officeDocument/2006/relationships/image" Target="../media/image57.jpeg"/></Relationships>
</file>

<file path=ppt/slides/_rels/slide1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2.xml"/><Relationship Id="rId1" Type="http://schemas.openxmlformats.org/officeDocument/2006/relationships/slideLayout" Target="../slideLayouts/slideLayout9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1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3.xml"/><Relationship Id="rId1" Type="http://schemas.openxmlformats.org/officeDocument/2006/relationships/slideLayout" Target="../slideLayouts/slideLayout97.xml"/><Relationship Id="rId6" Type="http://schemas.openxmlformats.org/officeDocument/2006/relationships/image" Target="../media/image63.gif"/><Relationship Id="rId5" Type="http://schemas.openxmlformats.org/officeDocument/2006/relationships/image" Target="../media/image62.jpeg"/><Relationship Id="rId4" Type="http://schemas.openxmlformats.org/officeDocument/2006/relationships/audio" Target="../media/audio6.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3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4.xml"/><Relationship Id="rId1" Type="http://schemas.openxmlformats.org/officeDocument/2006/relationships/slideLayout" Target="../slideLayouts/slideLayout116.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90.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slide" Target="slide120.xml"/><Relationship Id="rId4" Type="http://schemas.openxmlformats.org/officeDocument/2006/relationships/slide" Target="slide94.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80.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108.x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92.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84.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96.xml"/><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106.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108.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92.xml"/><Relationship Id="rId6" Type="http://schemas.openxmlformats.org/officeDocument/2006/relationships/image" Target="../media/image28.jpeg"/><Relationship Id="rId5" Type="http://schemas.openxmlformats.org/officeDocument/2006/relationships/image" Target="../media/image17.jpe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96.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92.xml"/><Relationship Id="rId5" Type="http://schemas.openxmlformats.org/officeDocument/2006/relationships/image" Target="../media/image18.wmf"/><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108.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92.xml"/><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106.xml"/><Relationship Id="rId6" Type="http://schemas.openxmlformats.org/officeDocument/2006/relationships/image" Target="../media/image30.wmf"/><Relationship Id="rId5" Type="http://schemas.openxmlformats.org/officeDocument/2006/relationships/image" Target="../media/image25.jpe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96.xml"/><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108.xml"/><Relationship Id="rId4"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92.xml"/><Relationship Id="rId4" Type="http://schemas.openxmlformats.org/officeDocument/2006/relationships/image" Target="../media/image17.jpe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92.xml"/><Relationship Id="rId4" Type="http://schemas.openxmlformats.org/officeDocument/2006/relationships/image" Target="../media/image17.jpe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92.xml"/><Relationship Id="rId6" Type="http://schemas.openxmlformats.org/officeDocument/2006/relationships/image" Target="../media/image28.jpeg"/><Relationship Id="rId5" Type="http://schemas.openxmlformats.org/officeDocument/2006/relationships/image" Target="../media/image17.jpe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2.xml"/><Relationship Id="rId5" Type="http://schemas.openxmlformats.org/officeDocument/2006/relationships/image" Target="../media/image18.wmf"/><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80.xml"/><Relationship Id="rId6" Type="http://schemas.openxmlformats.org/officeDocument/2006/relationships/image" Target="../media/image22.jpeg"/><Relationship Id="rId5" Type="http://schemas.openxmlformats.org/officeDocument/2006/relationships/audio" Target="../media/audio2.wav"/><Relationship Id="rId4" Type="http://schemas.openxmlformats.org/officeDocument/2006/relationships/audio" Target="../media/audio4.wav"/></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80.xml"/><Relationship Id="rId6" Type="http://schemas.openxmlformats.org/officeDocument/2006/relationships/image" Target="../media/image22.jpeg"/><Relationship Id="rId5" Type="http://schemas.openxmlformats.org/officeDocument/2006/relationships/audio" Target="../media/audio3.wav"/><Relationship Id="rId4" Type="http://schemas.openxmlformats.org/officeDocument/2006/relationships/audio" Target="../media/audio4.wav"/></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96.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96.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96.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2.xml"/><Relationship Id="rId5" Type="http://schemas.openxmlformats.org/officeDocument/2006/relationships/image" Target="../media/image18.wmf"/><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80.xml"/><Relationship Id="rId6" Type="http://schemas.openxmlformats.org/officeDocument/2006/relationships/image" Target="../media/image22.jpeg"/><Relationship Id="rId5" Type="http://schemas.openxmlformats.org/officeDocument/2006/relationships/audio" Target="../media/audio2.wav"/><Relationship Id="rId4" Type="http://schemas.openxmlformats.org/officeDocument/2006/relationships/audio" Target="../media/audio4.wav"/></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92.xml"/><Relationship Id="rId4" Type="http://schemas.openxmlformats.org/officeDocument/2006/relationships/image" Target="../media/image17.jpeg"/></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97.xml"/><Relationship Id="rId6" Type="http://schemas.openxmlformats.org/officeDocument/2006/relationships/image" Target="../media/image34.wmf"/><Relationship Id="rId5" Type="http://schemas.openxmlformats.org/officeDocument/2006/relationships/oleObject" Target="../embeddings/oleObject2.bin"/><Relationship Id="rId4" Type="http://schemas.openxmlformats.org/officeDocument/2006/relationships/image" Target="../media/image1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92.xml"/></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90.xml"/><Relationship Id="rId5" Type="http://schemas.openxmlformats.org/officeDocument/2006/relationships/image" Target="../media/image35.jpeg"/><Relationship Id="rId4" Type="http://schemas.openxmlformats.org/officeDocument/2006/relationships/image" Target="../media/image22.jpeg"/></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0.xml"/><Relationship Id="rId1" Type="http://schemas.openxmlformats.org/officeDocument/2006/relationships/slideLayout" Target="../slideLayouts/slideLayout92.xml"/><Relationship Id="rId6" Type="http://schemas.openxmlformats.org/officeDocument/2006/relationships/image" Target="../media/image16.jpeg"/><Relationship Id="rId5" Type="http://schemas.openxmlformats.org/officeDocument/2006/relationships/image" Target="../media/image25.jpeg"/><Relationship Id="rId4" Type="http://schemas.openxmlformats.org/officeDocument/2006/relationships/audio" Target="../media/audio4.wav"/></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1.xml"/><Relationship Id="rId1" Type="http://schemas.openxmlformats.org/officeDocument/2006/relationships/slideLayout" Target="../slideLayouts/slideLayout92.xml"/><Relationship Id="rId6" Type="http://schemas.openxmlformats.org/officeDocument/2006/relationships/image" Target="../media/image16.jpeg"/><Relationship Id="rId5" Type="http://schemas.openxmlformats.org/officeDocument/2006/relationships/image" Target="../media/image25.jpeg"/><Relationship Id="rId4" Type="http://schemas.openxmlformats.org/officeDocument/2006/relationships/audio" Target="../media/audio4.wav"/></Relationships>
</file>

<file path=ppt/slides/_rels/slide6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2.xml"/><Relationship Id="rId1" Type="http://schemas.openxmlformats.org/officeDocument/2006/relationships/slideLayout" Target="../slideLayouts/slideLayout92.xml"/><Relationship Id="rId6" Type="http://schemas.openxmlformats.org/officeDocument/2006/relationships/image" Target="../media/image16.jpeg"/><Relationship Id="rId5" Type="http://schemas.openxmlformats.org/officeDocument/2006/relationships/image" Target="../media/image25.jpeg"/><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3.xml"/><Relationship Id="rId1" Type="http://schemas.openxmlformats.org/officeDocument/2006/relationships/slideLayout" Target="../slideLayouts/slideLayout92.xml"/><Relationship Id="rId6" Type="http://schemas.openxmlformats.org/officeDocument/2006/relationships/image" Target="../media/image16.jpeg"/><Relationship Id="rId5" Type="http://schemas.openxmlformats.org/officeDocument/2006/relationships/image" Target="../media/image25.jpeg"/><Relationship Id="rId4" Type="http://schemas.openxmlformats.org/officeDocument/2006/relationships/audio" Target="../media/audio4.wav"/></Relationships>
</file>

<file path=ppt/slides/_rels/slide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4.xml"/><Relationship Id="rId1" Type="http://schemas.openxmlformats.org/officeDocument/2006/relationships/slideLayout" Target="../slideLayouts/slideLayout92.xml"/><Relationship Id="rId6" Type="http://schemas.openxmlformats.org/officeDocument/2006/relationships/image" Target="../media/image16.jpeg"/><Relationship Id="rId5" Type="http://schemas.openxmlformats.org/officeDocument/2006/relationships/image" Target="../media/image25.jpeg"/><Relationship Id="rId4" Type="http://schemas.openxmlformats.org/officeDocument/2006/relationships/audio" Target="../media/audio4.wav"/></Relationships>
</file>

<file path=ppt/slides/_rels/slide7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5.xml"/><Relationship Id="rId1" Type="http://schemas.openxmlformats.org/officeDocument/2006/relationships/slideLayout" Target="../slideLayouts/slideLayout92.xml"/><Relationship Id="rId5" Type="http://schemas.openxmlformats.org/officeDocument/2006/relationships/image" Target="../media/image37.png"/><Relationship Id="rId4" Type="http://schemas.openxmlformats.org/officeDocument/2006/relationships/image" Target="../media/image36.jpeg"/></Relationships>
</file>

<file path=ppt/slides/_rels/slide7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6.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7.xml"/><Relationship Id="rId1" Type="http://schemas.openxmlformats.org/officeDocument/2006/relationships/slideLayout" Target="../slideLayouts/slideLayout129.xml"/></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8.xml"/><Relationship Id="rId1" Type="http://schemas.openxmlformats.org/officeDocument/2006/relationships/slideLayout" Target="../slideLayouts/slideLayout130.xml"/></Relationships>
</file>

<file path=ppt/slides/_rels/slide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9.xml"/><Relationship Id="rId1" Type="http://schemas.openxmlformats.org/officeDocument/2006/relationships/slideLayout" Target="../slideLayouts/slideLayout147.xml"/><Relationship Id="rId4" Type="http://schemas.openxmlformats.org/officeDocument/2006/relationships/image" Target="../media/image39.gif"/></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0.xml"/><Relationship Id="rId1" Type="http://schemas.openxmlformats.org/officeDocument/2006/relationships/slideLayout" Target="../slideLayouts/slideLayout130.xml"/></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1.xml"/><Relationship Id="rId1" Type="http://schemas.openxmlformats.org/officeDocument/2006/relationships/slideLayout" Target="../slideLayouts/slideLayout134.xml"/><Relationship Id="rId4" Type="http://schemas.openxmlformats.org/officeDocument/2006/relationships/image" Target="../media/image40.jpeg"/></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2.xml"/><Relationship Id="rId1" Type="http://schemas.openxmlformats.org/officeDocument/2006/relationships/slideLayout" Target="../slideLayouts/slideLayout130.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3.xml"/><Relationship Id="rId1" Type="http://schemas.openxmlformats.org/officeDocument/2006/relationships/slideLayout" Target="../slideLayouts/slideLayout147.xml"/><Relationship Id="rId4" Type="http://schemas.openxmlformats.org/officeDocument/2006/relationships/image" Target="../media/image39.gif"/></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4.xml"/><Relationship Id="rId1" Type="http://schemas.openxmlformats.org/officeDocument/2006/relationships/slideLayout" Target="../slideLayouts/slideLayout130.xml"/></Relationships>
</file>

<file path=ppt/slides/_rels/slide8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5.xml"/><Relationship Id="rId1" Type="http://schemas.openxmlformats.org/officeDocument/2006/relationships/slideLayout" Target="../slideLayouts/slideLayout130.xml"/></Relationships>
</file>

<file path=ppt/slides/_rels/slide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6.xml"/><Relationship Id="rId1" Type="http://schemas.openxmlformats.org/officeDocument/2006/relationships/slideLayout" Target="../slideLayouts/slideLayout129.xml"/></Relationships>
</file>

<file path=ppt/slides/_rels/slide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7.xml"/><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8.xml"/><Relationship Id="rId1" Type="http://schemas.openxmlformats.org/officeDocument/2006/relationships/slideLayout" Target="../slideLayouts/slideLayout108.xml"/><Relationship Id="rId4" Type="http://schemas.openxmlformats.org/officeDocument/2006/relationships/image" Target="../media/image41.emf"/></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9.xml"/><Relationship Id="rId1" Type="http://schemas.openxmlformats.org/officeDocument/2006/relationships/slideLayout" Target="../slideLayouts/slideLayout108.xml"/><Relationship Id="rId5" Type="http://schemas.openxmlformats.org/officeDocument/2006/relationships/image" Target="../media/image42.wmf"/><Relationship Id="rId4" Type="http://schemas.openxmlformats.org/officeDocument/2006/relationships/oleObject" Target="../embeddings/oleObject3.bin"/></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0.xml"/><Relationship Id="rId1" Type="http://schemas.openxmlformats.org/officeDocument/2006/relationships/slideLayout" Target="../slideLayouts/slideLayout108.xml"/><Relationship Id="rId5" Type="http://schemas.openxmlformats.org/officeDocument/2006/relationships/image" Target="../media/image43.emf"/><Relationship Id="rId4" Type="http://schemas.openxmlformats.org/officeDocument/2006/relationships/oleObject" Target="../embeddings/oleObject4.bin"/></Relationships>
</file>

<file path=ppt/slides/_rels/slide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1.xml"/><Relationship Id="rId1" Type="http://schemas.openxmlformats.org/officeDocument/2006/relationships/slideLayout" Target="../slideLayouts/slideLayout108.xml"/><Relationship Id="rId5" Type="http://schemas.openxmlformats.org/officeDocument/2006/relationships/image" Target="../media/image44.wmf"/><Relationship Id="rId4" Type="http://schemas.openxmlformats.org/officeDocument/2006/relationships/oleObject" Target="../embeddings/oleObject5.bin"/></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2.xml"/><Relationship Id="rId1" Type="http://schemas.openxmlformats.org/officeDocument/2006/relationships/slideLayout" Target="../slideLayouts/slideLayout108.xml"/><Relationship Id="rId5" Type="http://schemas.openxmlformats.org/officeDocument/2006/relationships/image" Target="../media/image45.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3.xml"/><Relationship Id="rId1" Type="http://schemas.openxmlformats.org/officeDocument/2006/relationships/slideLayout" Target="../slideLayouts/slideLayout108.xml"/><Relationship Id="rId5" Type="http://schemas.openxmlformats.org/officeDocument/2006/relationships/image" Target="../media/image46.wmf"/><Relationship Id="rId4" Type="http://schemas.openxmlformats.org/officeDocument/2006/relationships/oleObject" Target="../embeddings/oleObject7.bin"/></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4.xml"/><Relationship Id="rId1" Type="http://schemas.openxmlformats.org/officeDocument/2006/relationships/slideLayout" Target="../slideLayouts/slideLayout106.xml"/><Relationship Id="rId4" Type="http://schemas.openxmlformats.org/officeDocument/2006/relationships/image" Target="../media/image47.wmf"/></Relationships>
</file>

<file path=ppt/slides/_rels/slide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5.xml"/><Relationship Id="rId1" Type="http://schemas.openxmlformats.org/officeDocument/2006/relationships/slideLayout" Target="../slideLayouts/slideLayout108.xml"/><Relationship Id="rId5" Type="http://schemas.openxmlformats.org/officeDocument/2006/relationships/image" Target="../media/image48.wmf"/><Relationship Id="rId4" Type="http://schemas.openxmlformats.org/officeDocument/2006/relationships/oleObject" Target="../embeddings/oleObject8.bin"/></Relationships>
</file>

<file path=ppt/slides/_rels/slide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6.xml"/><Relationship Id="rId1" Type="http://schemas.openxmlformats.org/officeDocument/2006/relationships/slideLayout" Target="../slideLayouts/slideLayout91.xml"/><Relationship Id="rId4" Type="http://schemas.openxmlformats.org/officeDocument/2006/relationships/image" Target="../media/image49.jpeg"/></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288484" y="2634142"/>
            <a:ext cx="5545123" cy="2175583"/>
          </a:xfrm>
        </p:spPr>
        <p:txBody>
          <a:bodyPr/>
          <a:lstStyle/>
          <a:p>
            <a:r>
              <a:rPr lang="en-US" dirty="0">
                <a:solidFill>
                  <a:schemeClr val="bg1"/>
                </a:solidFill>
                <a:latin typeface="Ravie" panose="04040805050809020602" pitchFamily="82" charset="0"/>
              </a:rPr>
              <a:t>WORLDVIEWS &amp; LIFEVIEWS</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655728" y="6400800"/>
            <a:ext cx="3684474"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Slides 95-119 ACU/CRC </a:t>
            </a:r>
          </a:p>
        </p:txBody>
      </p:sp>
      <p:sp>
        <p:nvSpPr>
          <p:cNvPr id="3" name="Rectangle 2">
            <a:extLst>
              <a:ext uri="{FF2B5EF4-FFF2-40B4-BE49-F238E27FC236}">
                <a16:creationId xmlns:a16="http://schemas.microsoft.com/office/drawing/2014/main" id="{955FD1CE-9C86-692B-12C0-51FDB677A39E}"/>
              </a:ext>
            </a:extLst>
          </p:cNvPr>
          <p:cNvSpPr/>
          <p:nvPr/>
        </p:nvSpPr>
        <p:spPr>
          <a:xfrm flipH="1">
            <a:off x="62141" y="6241001"/>
            <a:ext cx="292075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By David Lee Burris </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19874" name="Rectangle 2">
            <a:extLst>
              <a:ext uri="{FF2B5EF4-FFF2-40B4-BE49-F238E27FC236}">
                <a16:creationId xmlns:a16="http://schemas.microsoft.com/office/drawing/2014/main" id="{4E1FACA5-FB80-FC2E-DEA7-D26BCE3EA99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19875" name="Rectangle 3">
            <a:extLst>
              <a:ext uri="{FF2B5EF4-FFF2-40B4-BE49-F238E27FC236}">
                <a16:creationId xmlns:a16="http://schemas.microsoft.com/office/drawing/2014/main" id="{CC09B50E-A162-85CB-ACA4-698DA685BE71}"/>
              </a:ext>
            </a:extLst>
          </p:cNvPr>
          <p:cNvSpPr>
            <a:spLocks noGrp="1" noChangeArrowheads="1"/>
          </p:cNvSpPr>
          <p:nvPr>
            <p:ph type="body" idx="1"/>
          </p:nvPr>
        </p:nvSpPr>
        <p:spPr>
          <a:xfrm>
            <a:off x="1057013" y="1375794"/>
            <a:ext cx="9924175" cy="5193682"/>
          </a:xfrm>
          <a:ln>
            <a:solidFill>
              <a:srgbClr val="66FFFF"/>
            </a:solidFill>
          </a:ln>
        </p:spPr>
        <p:txBody>
          <a:bodyPr/>
          <a:lstStyle/>
          <a:p>
            <a:pPr eaLnBrk="1" hangingPunct="1">
              <a:lnSpc>
                <a:spcPct val="90000"/>
              </a:lnSpc>
              <a:buFont typeface="Monotype Sorts" pitchFamily="2" charset="2"/>
              <a:buNone/>
              <a:defRPr/>
            </a:pPr>
            <a:r>
              <a:rPr lang="en-US" sz="2800" dirty="0">
                <a:solidFill>
                  <a:srgbClr val="CCFF66"/>
                </a:solidFill>
              </a:rPr>
              <a:t> </a:t>
            </a:r>
            <a:r>
              <a:rPr lang="en-US" sz="3600" u="sng" dirty="0" err="1">
                <a:solidFill>
                  <a:srgbClr val="CCFF66"/>
                </a:solidFill>
              </a:rPr>
              <a:t>Lifeview</a:t>
            </a:r>
            <a:r>
              <a:rPr lang="en-US" sz="3600" u="sng" dirty="0">
                <a:solidFill>
                  <a:srgbClr val="CCFF66"/>
                </a:solidFill>
              </a:rPr>
              <a:t>: Personal Journey &amp; Movement</a:t>
            </a:r>
          </a:p>
          <a:p>
            <a:pPr eaLnBrk="1" hangingPunct="1">
              <a:lnSpc>
                <a:spcPct val="90000"/>
              </a:lnSpc>
              <a:buFont typeface="Monotype Sorts" pitchFamily="2" charset="2"/>
              <a:buNone/>
              <a:defRPr/>
            </a:pPr>
            <a:r>
              <a:rPr lang="en-US" sz="1800" dirty="0">
                <a:solidFill>
                  <a:srgbClr val="CCFF66"/>
                </a:solidFill>
                <a:effectLst>
                  <a:outerShdw blurRad="38100" dist="38100" dir="2700000" algn="tl">
                    <a:srgbClr val="C0C0C0"/>
                  </a:outerShdw>
                </a:effectLst>
              </a:rPr>
              <a:t> </a:t>
            </a:r>
            <a:r>
              <a:rPr lang="en-US" sz="2400" u="sng" dirty="0">
                <a:solidFill>
                  <a:srgbClr val="CCFF66"/>
                </a:solidFill>
                <a:effectLst>
                  <a:outerShdw blurRad="38100" dist="38100" dir="2700000" algn="tl">
                    <a:srgbClr val="C0C0C0"/>
                  </a:outerShdw>
                </a:effectLst>
              </a:rPr>
              <a:t>PROCESS TRANSFORMABLE  &amp;  PROGRESS INCOMMUNICABLE </a:t>
            </a:r>
          </a:p>
          <a:p>
            <a:pPr eaLnBrk="1" hangingPunct="1">
              <a:lnSpc>
                <a:spcPct val="90000"/>
              </a:lnSpc>
              <a:buFont typeface="Monotype Sorts" pitchFamily="2" charset="2"/>
              <a:buNone/>
              <a:defRPr/>
            </a:pPr>
            <a:endParaRPr lang="en-US" sz="1200" u="sng" dirty="0">
              <a:solidFill>
                <a:srgbClr val="CCFF66"/>
              </a:solidFill>
            </a:endParaRPr>
          </a:p>
          <a:p>
            <a:pPr eaLnBrk="1" hangingPunct="1">
              <a:lnSpc>
                <a:spcPct val="90000"/>
              </a:lnSpc>
              <a:defRPr/>
            </a:pPr>
            <a:r>
              <a:rPr lang="en-US" sz="3600" dirty="0">
                <a:solidFill>
                  <a:schemeClr val="bg1"/>
                </a:solidFill>
              </a:rPr>
              <a:t> </a:t>
            </a:r>
            <a:r>
              <a:rPr lang="en-US" sz="4000" dirty="0">
                <a:solidFill>
                  <a:schemeClr val="bg1"/>
                </a:solidFill>
              </a:rPr>
              <a:t>From Lower To Higher Realm</a:t>
            </a:r>
          </a:p>
          <a:p>
            <a:pPr eaLnBrk="1" hangingPunct="1">
              <a:lnSpc>
                <a:spcPct val="90000"/>
              </a:lnSpc>
              <a:defRPr/>
            </a:pPr>
            <a:r>
              <a:rPr lang="en-US" sz="4000" dirty="0">
                <a:solidFill>
                  <a:schemeClr val="bg1"/>
                </a:solidFill>
              </a:rPr>
              <a:t> From Knowledge To Wisdom</a:t>
            </a:r>
          </a:p>
          <a:p>
            <a:pPr eaLnBrk="1" hangingPunct="1">
              <a:lnSpc>
                <a:spcPct val="90000"/>
              </a:lnSpc>
              <a:defRPr/>
            </a:pPr>
            <a:r>
              <a:rPr lang="en-US" sz="4000" dirty="0">
                <a:solidFill>
                  <a:schemeClr val="bg1"/>
                </a:solidFill>
              </a:rPr>
              <a:t> From Appearance To Reality</a:t>
            </a:r>
          </a:p>
          <a:p>
            <a:pPr eaLnBrk="1" hangingPunct="1">
              <a:lnSpc>
                <a:spcPct val="90000"/>
              </a:lnSpc>
              <a:defRPr/>
            </a:pPr>
            <a:r>
              <a:rPr lang="en-US" sz="4000" dirty="0">
                <a:solidFill>
                  <a:schemeClr val="bg1"/>
                </a:solidFill>
              </a:rPr>
              <a:t> From Bondage To Liberation</a:t>
            </a:r>
          </a:p>
          <a:p>
            <a:pPr eaLnBrk="1" hangingPunct="1">
              <a:lnSpc>
                <a:spcPct val="90000"/>
              </a:lnSpc>
              <a:defRPr/>
            </a:pPr>
            <a:r>
              <a:rPr lang="en-US" sz="4000" dirty="0">
                <a:solidFill>
                  <a:schemeClr val="bg1"/>
                </a:solidFill>
              </a:rPr>
              <a:t> From Confusion To Insight</a:t>
            </a:r>
          </a:p>
          <a:p>
            <a:pPr eaLnBrk="1" hangingPunct="1">
              <a:lnSpc>
                <a:spcPct val="90000"/>
              </a:lnSpc>
              <a:defRPr/>
            </a:pPr>
            <a:r>
              <a:rPr lang="en-US" sz="4000" dirty="0">
                <a:solidFill>
                  <a:schemeClr val="bg1"/>
                </a:solidFill>
              </a:rPr>
              <a:t> From Darkness To Light</a:t>
            </a:r>
          </a:p>
        </p:txBody>
      </p:sp>
      <p:sp>
        <p:nvSpPr>
          <p:cNvPr id="214022" name="WordArt 4">
            <a:extLst>
              <a:ext uri="{FF2B5EF4-FFF2-40B4-BE49-F238E27FC236}">
                <a16:creationId xmlns:a16="http://schemas.microsoft.com/office/drawing/2014/main" id="{ED0A7FB0-35D8-212B-08C9-6765114DA490}"/>
              </a:ext>
            </a:extLst>
          </p:cNvPr>
          <p:cNvSpPr>
            <a:spLocks noChangeArrowheads="1" noChangeShapeType="1" noTextEdit="1"/>
          </p:cNvSpPr>
          <p:nvPr/>
        </p:nvSpPr>
        <p:spPr bwMode="auto">
          <a:xfrm>
            <a:off x="1115736" y="381000"/>
            <a:ext cx="9865452"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919875">
                                            <p:txEl>
                                              <p:pRg st="0" end="0"/>
                                            </p:txEl>
                                          </p:spTgt>
                                        </p:tgtEl>
                                        <p:attrNameLst>
                                          <p:attrName>style.visibility</p:attrName>
                                        </p:attrNameLst>
                                      </p:cBhvr>
                                      <p:to>
                                        <p:strVal val="visible"/>
                                      </p:to>
                                    </p:set>
                                    <p:anim calcmode="lin" valueType="num">
                                      <p:cBhvr>
                                        <p:cTn id="7" dur="1000" fill="hold"/>
                                        <p:tgtEl>
                                          <p:spTgt spid="3919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19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1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1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919875">
                                            <p:txEl>
                                              <p:pRg st="1" end="1"/>
                                            </p:txEl>
                                          </p:spTgt>
                                        </p:tgtEl>
                                        <p:attrNameLst>
                                          <p:attrName>style.visibility</p:attrName>
                                        </p:attrNameLst>
                                      </p:cBhvr>
                                      <p:to>
                                        <p:strVal val="visible"/>
                                      </p:to>
                                    </p:set>
                                    <p:anim calcmode="lin" valueType="num">
                                      <p:cBhvr>
                                        <p:cTn id="15" dur="1000" fill="hold"/>
                                        <p:tgtEl>
                                          <p:spTgt spid="3919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919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919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19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919875">
                                            <p:txEl>
                                              <p:pRg st="3" end="3"/>
                                            </p:txEl>
                                          </p:spTgt>
                                        </p:tgtEl>
                                        <p:attrNameLst>
                                          <p:attrName>style.visibility</p:attrName>
                                        </p:attrNameLst>
                                      </p:cBhvr>
                                      <p:to>
                                        <p:strVal val="visible"/>
                                      </p:to>
                                    </p:set>
                                    <p:anim calcmode="lin" valueType="num">
                                      <p:cBhvr>
                                        <p:cTn id="23" dur="1000" fill="hold"/>
                                        <p:tgtEl>
                                          <p:spTgt spid="39198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198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198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198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919875">
                                            <p:txEl>
                                              <p:pRg st="4" end="4"/>
                                            </p:txEl>
                                          </p:spTgt>
                                        </p:tgtEl>
                                        <p:attrNameLst>
                                          <p:attrName>style.visibility</p:attrName>
                                        </p:attrNameLst>
                                      </p:cBhvr>
                                      <p:to>
                                        <p:strVal val="visible"/>
                                      </p:to>
                                    </p:set>
                                    <p:anim calcmode="lin" valueType="num">
                                      <p:cBhvr>
                                        <p:cTn id="31" dur="1000" fill="hold"/>
                                        <p:tgtEl>
                                          <p:spTgt spid="391987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91987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91987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1987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919875">
                                            <p:txEl>
                                              <p:pRg st="5" end="5"/>
                                            </p:txEl>
                                          </p:spTgt>
                                        </p:tgtEl>
                                        <p:attrNameLst>
                                          <p:attrName>style.visibility</p:attrName>
                                        </p:attrNameLst>
                                      </p:cBhvr>
                                      <p:to>
                                        <p:strVal val="visible"/>
                                      </p:to>
                                    </p:set>
                                    <p:anim calcmode="lin" valueType="num">
                                      <p:cBhvr>
                                        <p:cTn id="39" dur="1000" fill="hold"/>
                                        <p:tgtEl>
                                          <p:spTgt spid="3919875">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919875">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9198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198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3919875">
                                            <p:txEl>
                                              <p:pRg st="6" end="6"/>
                                            </p:txEl>
                                          </p:spTgt>
                                        </p:tgtEl>
                                        <p:attrNameLst>
                                          <p:attrName>style.visibility</p:attrName>
                                        </p:attrNameLst>
                                      </p:cBhvr>
                                      <p:to>
                                        <p:strVal val="visible"/>
                                      </p:to>
                                    </p:set>
                                    <p:anim calcmode="lin" valueType="num">
                                      <p:cBhvr>
                                        <p:cTn id="47" dur="1000" fill="hold"/>
                                        <p:tgtEl>
                                          <p:spTgt spid="3919875">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919875">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91987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1987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3919875">
                                            <p:txEl>
                                              <p:pRg st="7" end="7"/>
                                            </p:txEl>
                                          </p:spTgt>
                                        </p:tgtEl>
                                        <p:attrNameLst>
                                          <p:attrName>style.visibility</p:attrName>
                                        </p:attrNameLst>
                                      </p:cBhvr>
                                      <p:to>
                                        <p:strVal val="visible"/>
                                      </p:to>
                                    </p:set>
                                    <p:anim calcmode="lin" valueType="num">
                                      <p:cBhvr>
                                        <p:cTn id="55" dur="1000" fill="hold"/>
                                        <p:tgtEl>
                                          <p:spTgt spid="3919875">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919875">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91987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1987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3919875">
                                            <p:txEl>
                                              <p:pRg st="8" end="8"/>
                                            </p:txEl>
                                          </p:spTgt>
                                        </p:tgtEl>
                                        <p:attrNameLst>
                                          <p:attrName>style.visibility</p:attrName>
                                        </p:attrNameLst>
                                      </p:cBhvr>
                                      <p:to>
                                        <p:strVal val="visible"/>
                                      </p:to>
                                    </p:set>
                                    <p:anim calcmode="lin" valueType="num">
                                      <p:cBhvr>
                                        <p:cTn id="63" dur="1000" fill="hold"/>
                                        <p:tgtEl>
                                          <p:spTgt spid="3919875">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391987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391987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1987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987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6418729" cy="1293028"/>
          </a:xfrm>
        </p:spPr>
        <p:txBody>
          <a:bodyPr/>
          <a:lstStyle/>
          <a:p>
            <a:pPr algn="ctr"/>
            <a:r>
              <a:rPr lang="en-US" b="1" cap="none" dirty="0"/>
              <a:t>Where Did Your </a:t>
            </a:r>
            <a:br>
              <a:rPr lang="en-US" b="1" cap="none" dirty="0"/>
            </a:br>
            <a:r>
              <a:rPr lang="en-US" b="1" cap="none" dirty="0"/>
              <a:t>Worldview Come From?</a:t>
            </a:r>
          </a:p>
        </p:txBody>
      </p:sp>
      <p:sp>
        <p:nvSpPr>
          <p:cNvPr id="3" name="Content Placeholder 2"/>
          <p:cNvSpPr>
            <a:spLocks noGrp="1"/>
          </p:cNvSpPr>
          <p:nvPr>
            <p:ph idx="1"/>
          </p:nvPr>
        </p:nvSpPr>
        <p:spPr>
          <a:xfrm>
            <a:off x="1515035" y="2402540"/>
            <a:ext cx="9161930" cy="4226859"/>
          </a:xfrm>
        </p:spPr>
        <p:txBody>
          <a:bodyPr>
            <a:normAutofit/>
          </a:bodyPr>
          <a:lstStyle/>
          <a:p>
            <a:pPr marL="342900" indent="-342900">
              <a:buFont typeface="Wingdings"/>
              <a:buChar char="Ø"/>
            </a:pPr>
            <a:r>
              <a:rPr lang="en-US" sz="2800" b="1" dirty="0">
                <a:cs typeface="Calibri" pitchFamily="34" charset="0"/>
              </a:rPr>
              <a:t>Every decision you make is based on your worldview</a:t>
            </a:r>
          </a:p>
          <a:p>
            <a:pPr marL="342900" indent="-342900">
              <a:buFont typeface="Wingdings"/>
              <a:buChar char="Ø"/>
            </a:pPr>
            <a:endParaRPr lang="en-US" sz="1200" b="1" dirty="0">
              <a:cs typeface="Calibri" pitchFamily="34" charset="0"/>
            </a:endParaRPr>
          </a:p>
          <a:p>
            <a:pPr marL="342900" indent="-342900">
              <a:buFont typeface="Wingdings"/>
              <a:buChar char="Ø"/>
            </a:pPr>
            <a:r>
              <a:rPr lang="en-US" sz="3000" b="1" dirty="0">
                <a:effectLst>
                  <a:outerShdw blurRad="38100" dist="38100" dir="2700000" algn="tl">
                    <a:srgbClr val="000000">
                      <a:alpha val="43137"/>
                    </a:srgbClr>
                  </a:outerShdw>
                </a:effectLst>
                <a:cs typeface="Calibri" pitchFamily="34" charset="0"/>
              </a:rPr>
              <a:t>Your worldview is shaped by many external influences</a:t>
            </a:r>
          </a:p>
          <a:p>
            <a:pPr marL="342900" indent="-342900">
              <a:buFont typeface="Wingdings"/>
              <a:buChar char="Ø"/>
            </a:pPr>
            <a:endParaRPr lang="en-US" sz="1200" b="1" dirty="0">
              <a:effectLst>
                <a:outerShdw blurRad="38100" dist="38100" dir="2700000" algn="tl">
                  <a:srgbClr val="000000">
                    <a:alpha val="43137"/>
                  </a:srgbClr>
                </a:outerShdw>
              </a:effectLst>
              <a:cs typeface="Calibri" pitchFamily="34" charset="0"/>
            </a:endParaRPr>
          </a:p>
          <a:p>
            <a:pPr marL="342900" indent="-342900">
              <a:buFont typeface="Wingdings"/>
              <a:buChar char="Ø"/>
            </a:pPr>
            <a:r>
              <a:rPr lang="en-US" sz="3000" b="1" dirty="0">
                <a:effectLst>
                  <a:outerShdw blurRad="38100" dist="38100" dir="2700000" algn="tl">
                    <a:srgbClr val="000000">
                      <a:alpha val="43137"/>
                    </a:srgbClr>
                  </a:outerShdw>
                </a:effectLst>
                <a:cs typeface="Calibri" pitchFamily="34" charset="0"/>
              </a:rPr>
              <a:t>Those influences expose us to many different worldviews</a:t>
            </a:r>
          </a:p>
          <a:p>
            <a:pPr marL="342900" indent="-342900">
              <a:buFont typeface="Wingdings"/>
              <a:buChar char="Ø"/>
            </a:pPr>
            <a:endParaRPr lang="en-US" b="1" dirty="0">
              <a:latin typeface="Segoe Print" pitchFamily="2" charset="0"/>
              <a:cs typeface="Calibri" pitchFamily="34" charset="0"/>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1" y="1222929"/>
            <a:ext cx="30480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3600450" algn="l"/>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entury Gothic"/>
                <a:ea typeface="+mn-ea"/>
                <a:cs typeface="+mn-cs"/>
              </a:rPr>
              <a:t>        </a:t>
            </a:r>
          </a:p>
        </p:txBody>
      </p:sp>
      <p:graphicFrame>
        <p:nvGraphicFramePr>
          <p:cNvPr id="8" name="Group 44">
            <a:extLst>
              <a:ext uri="{FF2B5EF4-FFF2-40B4-BE49-F238E27FC236}">
                <a16:creationId xmlns:a16="http://schemas.microsoft.com/office/drawing/2014/main" id="{5BF69C24-98EC-42D3-A01A-CE05FFFB9A1B}"/>
              </a:ext>
            </a:extLst>
          </p:cNvPr>
          <p:cNvGraphicFramePr>
            <a:graphicFrameLocks/>
          </p:cNvGraphicFramePr>
          <p:nvPr/>
        </p:nvGraphicFramePr>
        <p:xfrm>
          <a:off x="412375" y="2251427"/>
          <a:ext cx="11421036" cy="4005937"/>
        </p:xfrm>
        <a:graphic>
          <a:graphicData uri="http://schemas.openxmlformats.org/drawingml/2006/table">
            <a:tbl>
              <a:tblPr/>
              <a:tblGrid>
                <a:gridCol w="3886325">
                  <a:extLst>
                    <a:ext uri="{9D8B030D-6E8A-4147-A177-3AD203B41FA5}">
                      <a16:colId xmlns:a16="http://schemas.microsoft.com/office/drawing/2014/main" val="20000"/>
                    </a:ext>
                  </a:extLst>
                </a:gridCol>
                <a:gridCol w="3727699">
                  <a:extLst>
                    <a:ext uri="{9D8B030D-6E8A-4147-A177-3AD203B41FA5}">
                      <a16:colId xmlns:a16="http://schemas.microsoft.com/office/drawing/2014/main" val="20001"/>
                    </a:ext>
                  </a:extLst>
                </a:gridCol>
                <a:gridCol w="3807012">
                  <a:extLst>
                    <a:ext uri="{9D8B030D-6E8A-4147-A177-3AD203B41FA5}">
                      <a16:colId xmlns:a16="http://schemas.microsoft.com/office/drawing/2014/main" val="20002"/>
                    </a:ext>
                  </a:extLst>
                </a:gridCol>
              </a:tblGrid>
              <a:tr h="636457">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Segoe Print" pitchFamily="2" charset="0"/>
                        </a:rPr>
                        <a:t>Children</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8124"/>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Segoe Print" pitchFamily="2" charset="0"/>
                        </a:rPr>
                        <a:t>Teens</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5000"/>
                        <a:buFontTx/>
                        <a:buNone/>
                        <a:tabLst/>
                      </a:pPr>
                      <a:r>
                        <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Segoe Print" pitchFamily="2" charset="0"/>
                        </a:rPr>
                        <a:t>Adults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0"/>
                  </a:ext>
                </a:extLst>
              </a:tr>
              <a:tr h="56158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Arts &amp; Entertainment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Arts &amp; Entertainment</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Arts &amp; Entertainment</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6158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News &amp; Info Media</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News &amp; Info Media</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News &amp; Info Media</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6158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Public policy/laws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Public policy/laws</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Public policy/laws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6"/>
                  </a:ext>
                </a:extLst>
              </a:tr>
              <a:tr h="56158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Family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Family</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Family</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6158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Peers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Peers</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Books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r h="56158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School </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defRPr/>
                      </a:pPr>
                      <a:r>
                        <a:rPr kumimoji="0" lang="en-US" sz="2400" b="1" i="0" u="none" strike="noStrike" cap="none" normalizeH="0" baseline="0" dirty="0">
                          <a:ln>
                            <a:noFill/>
                          </a:ln>
                          <a:solidFill>
                            <a:schemeClr val="bg1"/>
                          </a:solidFill>
                          <a:effectLst/>
                          <a:latin typeface="Segoe Print" pitchFamily="2" charset="0"/>
                        </a:rPr>
                        <a:t>Celebrities/Athletes</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a:ln>
                            <a:noFill/>
                          </a:ln>
                          <a:solidFill>
                            <a:schemeClr val="bg1"/>
                          </a:solidFill>
                          <a:effectLst/>
                          <a:latin typeface="Segoe Print" pitchFamily="2" charset="0"/>
                        </a:rPr>
                        <a:t>Affinity Groups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
        <p:nvSpPr>
          <p:cNvPr id="10" name="Title 9"/>
          <p:cNvSpPr>
            <a:spLocks noGrp="1"/>
          </p:cNvSpPr>
          <p:nvPr>
            <p:ph type="title"/>
          </p:nvPr>
        </p:nvSpPr>
        <p:spPr>
          <a:xfrm>
            <a:off x="2895600" y="764373"/>
            <a:ext cx="6418729" cy="1293028"/>
          </a:xfrm>
        </p:spPr>
        <p:txBody>
          <a:bodyPr>
            <a:normAutofit fontScale="90000"/>
          </a:bodyPr>
          <a:lstStyle/>
          <a:p>
            <a:pPr algn="ctr"/>
            <a:r>
              <a:rPr lang="en-US" sz="3600" b="1" cap="none" dirty="0">
                <a:cs typeface="Calibri" pitchFamily="34" charset="0"/>
              </a:rPr>
              <a:t>Significant Sources Of Influence</a:t>
            </a:r>
            <a:br>
              <a:rPr lang="en-US" sz="3600" b="1" cap="none" dirty="0">
                <a:cs typeface="Calibri" pitchFamily="34" charset="0"/>
              </a:rPr>
            </a:br>
            <a:r>
              <a:rPr lang="en-US" sz="3600" b="1" cap="none" dirty="0">
                <a:cs typeface="Calibri" pitchFamily="34" charset="0"/>
              </a:rPr>
              <a:t>Vary By Age Group</a:t>
            </a:r>
            <a:endParaRPr lang="en-US" cap="none" dirty="0"/>
          </a:p>
        </p:txBody>
      </p:sp>
    </p:spTree>
    <p:extLst>
      <p:ext uri="{BB962C8B-B14F-4D97-AF65-F5344CB8AC3E}">
        <p14:creationId xmlns:p14="http://schemas.microsoft.com/office/powerpoint/2010/main" val="2544785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9436" y="764373"/>
            <a:ext cx="7557246" cy="1293028"/>
          </a:xfrm>
        </p:spPr>
        <p:txBody>
          <a:bodyPr>
            <a:normAutofit/>
          </a:bodyPr>
          <a:lstStyle/>
          <a:p>
            <a:pPr algn="ctr"/>
            <a:r>
              <a:rPr lang="en-US" sz="3600" b="1" cap="none" dirty="0">
                <a:latin typeface="+mn-lt"/>
              </a:rPr>
              <a:t>How We Develop Our Worldview	</a:t>
            </a:r>
          </a:p>
        </p:txBody>
      </p:sp>
      <p:sp>
        <p:nvSpPr>
          <p:cNvPr id="3" name="Content Placeholder 2"/>
          <p:cNvSpPr>
            <a:spLocks noGrp="1"/>
          </p:cNvSpPr>
          <p:nvPr>
            <p:ph idx="1"/>
          </p:nvPr>
        </p:nvSpPr>
        <p:spPr>
          <a:xfrm>
            <a:off x="1075765" y="2026024"/>
            <a:ext cx="10355624" cy="4298576"/>
          </a:xfrm>
        </p:spPr>
        <p:txBody>
          <a:bodyPr>
            <a:normAutofit/>
          </a:bodyPr>
          <a:lstStyle/>
          <a:p>
            <a:pPr marL="342900" indent="-342900">
              <a:buFont typeface="Wingdings"/>
              <a:buChar char="Ø"/>
            </a:pPr>
            <a:r>
              <a:rPr lang="en-US" sz="2800" b="1" dirty="0">
                <a:effectLst>
                  <a:outerShdw blurRad="38100" dist="38100" dir="2700000" algn="tl">
                    <a:srgbClr val="000000">
                      <a:alpha val="43137"/>
                    </a:srgbClr>
                  </a:outerShdw>
                </a:effectLst>
                <a:cs typeface="Calibri" pitchFamily="34" charset="0"/>
              </a:rPr>
              <a:t>Faced with numerous options, we </a:t>
            </a:r>
            <a:r>
              <a:rPr lang="en-US" sz="2800" b="1" u="sng" dirty="0">
                <a:effectLst>
                  <a:outerShdw blurRad="38100" dist="38100" dir="2700000" algn="tl">
                    <a:srgbClr val="000000">
                      <a:alpha val="43137"/>
                    </a:srgbClr>
                  </a:outerShdw>
                </a:effectLst>
                <a:cs typeface="Calibri" pitchFamily="34" charset="0"/>
              </a:rPr>
              <a:t>pick and choose</a:t>
            </a:r>
            <a:r>
              <a:rPr lang="en-US" sz="2800" b="1" dirty="0">
                <a:effectLst>
                  <a:outerShdw blurRad="38100" dist="38100" dir="2700000" algn="tl">
                    <a:srgbClr val="000000">
                      <a:alpha val="43137"/>
                    </a:srgbClr>
                  </a:outerShdw>
                </a:effectLst>
                <a:cs typeface="Calibri" pitchFamily="34" charset="0"/>
              </a:rPr>
              <a:t> whichever options seem reasonable or comfortable to us </a:t>
            </a:r>
          </a:p>
          <a:p>
            <a:pPr marL="342900" indent="-342900">
              <a:buFont typeface="Wingdings"/>
              <a:buChar char="Ø"/>
            </a:pPr>
            <a:r>
              <a:rPr lang="en-US" sz="2800" b="1" dirty="0">
                <a:effectLst>
                  <a:outerShdw blurRad="38100" dist="38100" dir="2700000" algn="tl">
                    <a:srgbClr val="000000">
                      <a:alpha val="43137"/>
                    </a:srgbClr>
                  </a:outerShdw>
                </a:effectLst>
                <a:cs typeface="Calibri" pitchFamily="34" charset="0"/>
              </a:rPr>
              <a:t>Our worldview: a </a:t>
            </a:r>
            <a:r>
              <a:rPr lang="en-US" sz="2800" b="1" u="sng" dirty="0">
                <a:effectLst>
                  <a:outerShdw blurRad="38100" dist="38100" dir="2700000" algn="tl">
                    <a:srgbClr val="000000">
                      <a:alpha val="43137"/>
                    </a:srgbClr>
                  </a:outerShdw>
                </a:effectLst>
                <a:cs typeface="Calibri" pitchFamily="34" charset="0"/>
              </a:rPr>
              <a:t>patchwork</a:t>
            </a:r>
            <a:r>
              <a:rPr lang="en-US" sz="2800" b="1" dirty="0">
                <a:effectLst>
                  <a:outerShdw blurRad="38100" dist="38100" dir="2700000" algn="tl">
                    <a:srgbClr val="000000">
                      <a:alpha val="43137"/>
                    </a:srgbClr>
                  </a:outerShdw>
                </a:effectLst>
                <a:cs typeface="Calibri" pitchFamily="34" charset="0"/>
              </a:rPr>
              <a:t> of complementary, conflicting, contradictory beliefs and behaviors</a:t>
            </a:r>
          </a:p>
          <a:p>
            <a:pPr marL="342900" indent="-342900">
              <a:buFont typeface="Wingdings"/>
              <a:buChar char="Ø"/>
            </a:pPr>
            <a:r>
              <a:rPr lang="en-US" sz="2800" b="1" dirty="0">
                <a:effectLst>
                  <a:outerShdw blurRad="38100" dist="38100" dir="2700000" algn="tl">
                    <a:srgbClr val="000000">
                      <a:alpha val="43137"/>
                    </a:srgbClr>
                  </a:outerShdw>
                </a:effectLst>
                <a:cs typeface="Calibri" pitchFamily="34" charset="0"/>
              </a:rPr>
              <a:t>We weave those choices together into a </a:t>
            </a:r>
            <a:r>
              <a:rPr lang="en-US" sz="2800" b="1" u="sng" dirty="0">
                <a:effectLst>
                  <a:outerShdw blurRad="38100" dist="38100" dir="2700000" algn="tl">
                    <a:srgbClr val="000000">
                      <a:alpha val="43137"/>
                    </a:srgbClr>
                  </a:outerShdw>
                </a:effectLst>
                <a:cs typeface="Calibri" pitchFamily="34" charset="0"/>
              </a:rPr>
              <a:t>custom blend</a:t>
            </a:r>
            <a:r>
              <a:rPr lang="en-US" sz="2800" b="1" dirty="0">
                <a:effectLst>
                  <a:outerShdw blurRad="38100" dist="38100" dir="2700000" algn="tl">
                    <a:srgbClr val="000000">
                      <a:alpha val="43137"/>
                    </a:srgbClr>
                  </a:outerShdw>
                </a:effectLst>
                <a:cs typeface="Calibri" pitchFamily="34" charset="0"/>
              </a:rPr>
              <a:t> that becomes our philosophy of life</a:t>
            </a:r>
          </a:p>
          <a:p>
            <a:pPr marL="342900" indent="-342900">
              <a:buFont typeface="Wingdings"/>
              <a:buChar char="Ø"/>
            </a:pPr>
            <a:r>
              <a:rPr lang="en-US" sz="2800" b="1" dirty="0">
                <a:effectLst>
                  <a:outerShdw blurRad="38100" dist="38100" dir="2700000" algn="tl">
                    <a:srgbClr val="000000">
                      <a:alpha val="43137"/>
                    </a:srgbClr>
                  </a:outerShdw>
                </a:effectLst>
                <a:cs typeface="Calibri" pitchFamily="34" charset="0"/>
              </a:rPr>
              <a:t>Because we cut and paste our worldview together, </a:t>
            </a:r>
            <a:r>
              <a:rPr lang="en-US" sz="2800" b="1" u="sng" dirty="0">
                <a:effectLst>
                  <a:outerShdw blurRad="38100" dist="38100" dir="2700000" algn="tl">
                    <a:srgbClr val="000000">
                      <a:alpha val="43137"/>
                    </a:srgbClr>
                  </a:outerShdw>
                </a:effectLst>
                <a:cs typeface="Calibri" pitchFamily="34" charset="0"/>
              </a:rPr>
              <a:t>nobody has a pure</a:t>
            </a:r>
            <a:r>
              <a:rPr lang="en-US" sz="2800" b="1" dirty="0">
                <a:effectLst>
                  <a:outerShdw blurRad="38100" dist="38100" dir="2700000" algn="tl">
                    <a:srgbClr val="000000">
                      <a:alpha val="43137"/>
                    </a:srgbClr>
                  </a:outerShdw>
                </a:effectLst>
                <a:cs typeface="Calibri" pitchFamily="34" charset="0"/>
              </a:rPr>
              <a:t>, singular, perfectly consistent worldview – no matter which worldview dominates</a:t>
            </a:r>
          </a:p>
          <a:p>
            <a:pPr marL="342900" indent="-342900">
              <a:buFont typeface="Wingdings"/>
              <a:buChar char="Ø"/>
            </a:pPr>
            <a:endParaRPr lang="en-US" sz="3000" b="1" dirty="0">
              <a:effectLst>
                <a:outerShdw blurRad="38100" dist="38100" dir="2700000" algn="tl">
                  <a:srgbClr val="000000">
                    <a:alpha val="43137"/>
                  </a:srgbClr>
                </a:outerShdw>
              </a:effectLst>
              <a:latin typeface="Segoe Print" pitchFamily="2" charset="0"/>
              <a:cs typeface="Calibri" pitchFamily="34" charset="0"/>
            </a:endParaRPr>
          </a:p>
          <a:p>
            <a:pPr marL="342900" indent="-342900">
              <a:buFont typeface="Wingdings"/>
              <a:buChar char="Ø"/>
            </a:pPr>
            <a:endParaRPr lang="en-US" b="1" dirty="0">
              <a:latin typeface="Segoe Print" pitchFamily="2" charset="0"/>
              <a:cs typeface="Calibri" pitchFamily="34" charset="0"/>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6418729" cy="1091321"/>
          </a:xfrm>
        </p:spPr>
        <p:txBody>
          <a:bodyPr>
            <a:normAutofit/>
          </a:bodyPr>
          <a:lstStyle/>
          <a:p>
            <a:pPr algn="ctr"/>
            <a:r>
              <a:rPr lang="en-US" b="1" cap="none" dirty="0"/>
              <a:t>Contributing Worldviews</a:t>
            </a:r>
          </a:p>
        </p:txBody>
      </p:sp>
      <p:graphicFrame>
        <p:nvGraphicFramePr>
          <p:cNvPr id="6" name="Content Placeholder 5"/>
          <p:cNvGraphicFramePr>
            <a:graphicFrameLocks noGrp="1"/>
          </p:cNvGraphicFramePr>
          <p:nvPr>
            <p:ph idx="1"/>
          </p:nvPr>
        </p:nvGraphicFramePr>
        <p:xfrm>
          <a:off x="608171" y="1905000"/>
          <a:ext cx="10975657"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365" y="558185"/>
            <a:ext cx="7315200" cy="929956"/>
          </a:xfrm>
        </p:spPr>
        <p:txBody>
          <a:bodyPr>
            <a:normAutofit fontScale="90000"/>
          </a:bodyPr>
          <a:lstStyle/>
          <a:p>
            <a:pPr algn="ctr"/>
            <a:r>
              <a:rPr lang="en-US" sz="3600" b="1" cap="none" dirty="0"/>
              <a:t>One Option: The Biblical Worldview</a:t>
            </a:r>
          </a:p>
        </p:txBody>
      </p:sp>
      <p:sp>
        <p:nvSpPr>
          <p:cNvPr id="3" name="Content Placeholder 2"/>
          <p:cNvSpPr>
            <a:spLocks noGrp="1"/>
          </p:cNvSpPr>
          <p:nvPr>
            <p:ph idx="1"/>
          </p:nvPr>
        </p:nvSpPr>
        <p:spPr>
          <a:xfrm>
            <a:off x="1522811" y="1837764"/>
            <a:ext cx="9908578" cy="4791635"/>
          </a:xfrm>
        </p:spPr>
        <p:txBody>
          <a:bodyPr>
            <a:normAutofit/>
          </a:bodyPr>
          <a:lstStyle/>
          <a:p>
            <a:pPr marL="342900" indent="-342900">
              <a:buFont typeface="Wingdings"/>
              <a:buChar char="Ø"/>
            </a:pPr>
            <a:r>
              <a:rPr lang="en-US" sz="2400" b="1" dirty="0">
                <a:effectLst>
                  <a:outerShdw blurRad="38100" dist="38100" dir="2700000" algn="tl">
                    <a:srgbClr val="000000">
                      <a:alpha val="43137"/>
                    </a:srgbClr>
                  </a:outerShdw>
                </a:effectLst>
                <a:cs typeface="Calibri" pitchFamily="34" charset="0"/>
              </a:rPr>
              <a:t>Americans’ worldviews are a personal and unique synthesis of many different worldviews</a:t>
            </a:r>
          </a:p>
          <a:p>
            <a:pPr marL="342900" indent="-342900">
              <a:buFont typeface="Wingdings"/>
              <a:buChar char="Ø"/>
            </a:pPr>
            <a:endParaRPr lang="en-US" sz="1200" b="1" dirty="0">
              <a:effectLst>
                <a:outerShdw blurRad="38100" dist="38100" dir="2700000" algn="tl">
                  <a:srgbClr val="000000">
                    <a:alpha val="43137"/>
                  </a:srgbClr>
                </a:outerShdw>
              </a:effectLst>
              <a:cs typeface="Calibri" pitchFamily="34" charset="0"/>
            </a:endParaRPr>
          </a:p>
          <a:p>
            <a:pPr marL="342900" indent="-342900">
              <a:buFont typeface="Wingdings"/>
              <a:buChar char="Ø"/>
            </a:pPr>
            <a:r>
              <a:rPr lang="en-US" sz="2400" b="1" dirty="0">
                <a:cs typeface="Calibri" pitchFamily="34" charset="0"/>
              </a:rPr>
              <a:t>One of those options is the </a:t>
            </a:r>
            <a:r>
              <a:rPr lang="en-US" sz="2400" b="1" u="sng" dirty="0">
                <a:cs typeface="Calibri" pitchFamily="34" charset="0"/>
              </a:rPr>
              <a:t>Biblical Theism </a:t>
            </a:r>
            <a:r>
              <a:rPr lang="en-US" sz="2400" b="1" dirty="0">
                <a:cs typeface="Calibri" pitchFamily="34" charset="0"/>
              </a:rPr>
              <a:t>– better known as the </a:t>
            </a:r>
            <a:r>
              <a:rPr lang="en-US" sz="2400" b="1" u="sng" dirty="0">
                <a:solidFill>
                  <a:srgbClr val="FFFF00"/>
                </a:solidFill>
                <a:cs typeface="Calibri" pitchFamily="34" charset="0"/>
              </a:rPr>
              <a:t>Biblical Worldview</a:t>
            </a:r>
          </a:p>
          <a:p>
            <a:pPr marL="342900" indent="-342900">
              <a:buFont typeface="Wingdings"/>
              <a:buChar char="Ø"/>
            </a:pPr>
            <a:endParaRPr lang="en-US" sz="1200" b="1" u="sng" dirty="0">
              <a:solidFill>
                <a:srgbClr val="FFFF00"/>
              </a:solidFill>
              <a:cs typeface="Calibri" pitchFamily="34" charset="0"/>
            </a:endParaRPr>
          </a:p>
          <a:p>
            <a:pPr marL="342900" indent="-342900">
              <a:buFont typeface="Wingdings"/>
              <a:buChar char="Ø"/>
            </a:pPr>
            <a:r>
              <a:rPr lang="en-US" sz="2400" b="1" dirty="0">
                <a:cs typeface="Calibri" pitchFamily="34" charset="0"/>
              </a:rPr>
              <a:t>A biblical worldview is a way of experiencing, interpreting, and responding to reality </a:t>
            </a:r>
            <a:r>
              <a:rPr lang="en-US" sz="2400" b="1" u="sng" dirty="0">
                <a:cs typeface="Calibri" pitchFamily="34" charset="0"/>
              </a:rPr>
              <a:t>consistent with biblical perspectives</a:t>
            </a:r>
          </a:p>
          <a:p>
            <a:pPr marL="342900" indent="-342900">
              <a:buFont typeface="Wingdings"/>
              <a:buChar char="Ø"/>
            </a:pPr>
            <a:endParaRPr lang="en-US" sz="1200" b="1" dirty="0">
              <a:cs typeface="Calibri" pitchFamily="34" charset="0"/>
            </a:endParaRPr>
          </a:p>
          <a:p>
            <a:pPr marL="342900" indent="-342900">
              <a:buFont typeface="Wingdings"/>
              <a:buChar char="Ø"/>
            </a:pPr>
            <a:r>
              <a:rPr lang="en-US" sz="2400" b="1" dirty="0">
                <a:cs typeface="Calibri" pitchFamily="34" charset="0"/>
              </a:rPr>
              <a:t>The biblical worldview allows you to be a disciple of Jesus Christ by enabling you to </a:t>
            </a:r>
            <a:r>
              <a:rPr lang="en-US" sz="2400" b="1" u="sng" dirty="0">
                <a:cs typeface="Calibri" pitchFamily="34" charset="0"/>
              </a:rPr>
              <a:t>think like Jesus so you can live like Jesus</a:t>
            </a:r>
          </a:p>
          <a:p>
            <a:endParaRPr lang="en-US" sz="24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08212" y="764373"/>
            <a:ext cx="10797988" cy="1293028"/>
          </a:xfrm>
        </p:spPr>
        <p:txBody>
          <a:bodyPr/>
          <a:lstStyle/>
          <a:p>
            <a:pPr algn="ctr"/>
            <a:r>
              <a:rPr lang="en-US" b="1" cap="none" dirty="0"/>
              <a:t>Seeking Genuine Christianity</a:t>
            </a:r>
            <a:endParaRPr lang="en-US" b="1" dirty="0"/>
          </a:p>
        </p:txBody>
      </p:sp>
      <p:graphicFrame>
        <p:nvGraphicFramePr>
          <p:cNvPr id="8" name="Content Placeholder 7"/>
          <p:cNvGraphicFramePr>
            <a:graphicFrameLocks noGrp="1"/>
          </p:cNvGraphicFramePr>
          <p:nvPr>
            <p:ph idx="1"/>
          </p:nvPr>
        </p:nvGraphicFramePr>
        <p:xfrm>
          <a:off x="179294" y="2193925"/>
          <a:ext cx="11860306" cy="402431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1458" y="468537"/>
            <a:ext cx="7288307" cy="1145110"/>
          </a:xfrm>
        </p:spPr>
        <p:txBody>
          <a:bodyPr>
            <a:normAutofit fontScale="90000"/>
          </a:bodyPr>
          <a:lstStyle/>
          <a:p>
            <a:pPr algn="ctr"/>
            <a:r>
              <a:rPr lang="en-US" b="1" cap="none" dirty="0"/>
              <a:t>Biblical Worldview Incidence</a:t>
            </a:r>
            <a:br>
              <a:rPr lang="en-US" b="1" cap="none" dirty="0"/>
            </a:br>
            <a:r>
              <a:rPr lang="en-US" b="1" cap="none" dirty="0"/>
              <a:t>Is On a Steady Decline</a:t>
            </a:r>
          </a:p>
        </p:txBody>
      </p:sp>
      <p:graphicFrame>
        <p:nvGraphicFramePr>
          <p:cNvPr id="4" name="Content Placeholder 3"/>
          <p:cNvGraphicFramePr>
            <a:graphicFrameLocks noGrp="1"/>
          </p:cNvGraphicFramePr>
          <p:nvPr>
            <p:ph idx="1"/>
          </p:nvPr>
        </p:nvGraphicFramePr>
        <p:xfrm>
          <a:off x="531951" y="1407459"/>
          <a:ext cx="10975658" cy="4993341"/>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4A738A57-5A61-4A44-9037-CA743042180D}"/>
              </a:ext>
            </a:extLst>
          </p:cNvPr>
          <p:cNvSpPr txBox="1"/>
          <p:nvPr/>
        </p:nvSpPr>
        <p:spPr>
          <a:xfrm>
            <a:off x="6351902" y="4122136"/>
            <a:ext cx="4909399" cy="523220"/>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12 PERCENT TO 6 PERCENT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1820" y="533400"/>
            <a:ext cx="6400800" cy="635492"/>
          </a:xfrm>
          <a:noFill/>
        </p:spPr>
        <p:txBody>
          <a:bodyPr>
            <a:noAutofit/>
          </a:bodyPr>
          <a:lstStyle/>
          <a:p>
            <a:pPr algn="ctr"/>
            <a:r>
              <a:rPr lang="en-US" sz="3600" b="1" cap="none" dirty="0">
                <a:solidFill>
                  <a:schemeClr val="tx1"/>
                </a:solidFill>
                <a:latin typeface="+mn-lt"/>
                <a:cs typeface="Calibri" pitchFamily="34" charset="0"/>
              </a:rPr>
              <a:t>America’s Worldview Crisis</a:t>
            </a:r>
            <a:br>
              <a:rPr lang="en-US" sz="3600" b="1" cap="none" dirty="0">
                <a:solidFill>
                  <a:schemeClr val="tx1"/>
                </a:solidFill>
                <a:latin typeface="+mn-lt"/>
                <a:cs typeface="Calibri" pitchFamily="34" charset="0"/>
              </a:rPr>
            </a:br>
            <a:r>
              <a:rPr lang="en-US" sz="2400" b="1" cap="none" dirty="0">
                <a:latin typeface="+mn-lt"/>
                <a:cs typeface="Calibri" pitchFamily="34" charset="0"/>
              </a:rPr>
              <a:t>(% with the biblical worldview)</a:t>
            </a:r>
            <a:endParaRPr lang="en-US" sz="2400" b="1" cap="none" dirty="0">
              <a:solidFill>
                <a:schemeClr val="tx1"/>
              </a:solidFill>
              <a:latin typeface="+mn-lt"/>
              <a:cs typeface="Calibri" pitchFamily="34" charset="0"/>
            </a:endParaRPr>
          </a:p>
        </p:txBody>
      </p:sp>
      <p:graphicFrame>
        <p:nvGraphicFramePr>
          <p:cNvPr id="4" name="Diagram 3"/>
          <p:cNvGraphicFramePr/>
          <p:nvPr/>
        </p:nvGraphicFramePr>
        <p:xfrm>
          <a:off x="608170" y="1143000"/>
          <a:ext cx="10975658" cy="5303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3739097-8EAC-48A2-85AB-EF9C3693EF39}"/>
              </a:ext>
            </a:extLst>
          </p:cNvPr>
          <p:cNvSpPr txBox="1"/>
          <p:nvPr/>
        </p:nvSpPr>
        <p:spPr>
          <a:xfrm>
            <a:off x="8718584" y="1085544"/>
            <a:ext cx="3567546" cy="8402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Source: Cultural Research Center @ Arizona Christian University</a:t>
            </a:r>
          </a:p>
        </p:txBody>
      </p:sp>
    </p:spTree>
    <p:extLst>
      <p:ext uri="{BB962C8B-B14F-4D97-AF65-F5344CB8AC3E}">
        <p14:creationId xmlns:p14="http://schemas.microsoft.com/office/powerpoint/2010/main" val="34396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1459" y="450608"/>
            <a:ext cx="8610600" cy="1293028"/>
          </a:xfrm>
        </p:spPr>
        <p:txBody>
          <a:bodyPr>
            <a:normAutofit/>
          </a:bodyPr>
          <a:lstStyle/>
          <a:p>
            <a:pPr algn="ctr"/>
            <a:r>
              <a:rPr lang="en-US" sz="3600" b="1" cap="none" dirty="0"/>
              <a:t>Worldview Incidence in the U.S.	</a:t>
            </a:r>
          </a:p>
        </p:txBody>
      </p:sp>
      <p:graphicFrame>
        <p:nvGraphicFramePr>
          <p:cNvPr id="4" name="Content Placeholder 3"/>
          <p:cNvGraphicFramePr>
            <a:graphicFrameLocks noGrp="1"/>
          </p:cNvGraphicFramePr>
          <p:nvPr>
            <p:ph idx="1"/>
          </p:nvPr>
        </p:nvGraphicFramePr>
        <p:xfrm>
          <a:off x="170329" y="1676400"/>
          <a:ext cx="11878236" cy="463638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
        <p:nvSpPr>
          <p:cNvPr id="6" name="Footer Placeholder 5"/>
          <p:cNvSpPr>
            <a:spLocks noGrp="1"/>
          </p:cNvSpPr>
          <p:nvPr>
            <p:ph type="ftr" sz="quarter" idx="11"/>
          </p:nvPr>
        </p:nvSpPr>
        <p:spPr>
          <a:xfrm>
            <a:off x="-345637" y="628920"/>
            <a:ext cx="3793063" cy="93640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entury Gothic"/>
                <a:ea typeface="+mn-ea"/>
                <a:cs typeface="+mn-cs"/>
              </a:rPr>
              <a:t>Source: Cultural Research Center @ Arizona Christian University, 2021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CD3965-7576-4EBB-9FEA-0E73E2DB4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FA4B15F5-9B02-4280-9F50-172515BF4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a:extLst>
              <a:ext uri="{FF2B5EF4-FFF2-40B4-BE49-F238E27FC236}">
                <a16:creationId xmlns:a16="http://schemas.microsoft.com/office/drawing/2014/main" id="{E3A5BBF0-37C3-4339-BD51-F7A980A93B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p:cNvSpPr>
            <a:spLocks noGrp="1"/>
          </p:cNvSpPr>
          <p:nvPr>
            <p:ph type="title"/>
          </p:nvPr>
        </p:nvSpPr>
        <p:spPr>
          <a:xfrm>
            <a:off x="2895600" y="764373"/>
            <a:ext cx="8610600" cy="1293028"/>
          </a:xfrm>
        </p:spPr>
        <p:txBody>
          <a:bodyPr>
            <a:normAutofit/>
          </a:bodyPr>
          <a:lstStyle/>
          <a:p>
            <a:r>
              <a:rPr lang="en-US" b="1" cap="none">
                <a:solidFill>
                  <a:schemeClr val="bg1"/>
                </a:solidFill>
              </a:rPr>
              <a:t>Does Worldview Really Matter?</a:t>
            </a:r>
          </a:p>
        </p:txBody>
      </p:sp>
      <p:sp>
        <p:nvSpPr>
          <p:cNvPr id="5" name="Slide Number Placeholder 4"/>
          <p:cNvSpPr>
            <a:spLocks noGrp="1"/>
          </p:cNvSpPr>
          <p:nvPr>
            <p:ph type="sldNum" sz="quarter" idx="12"/>
          </p:nvPr>
        </p:nvSpPr>
        <p:spPr>
          <a:xfrm>
            <a:off x="8763000" y="38100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25BA54BD-C84D-46CE-8B72-31BFB26ABA43}" type="slidenum">
              <a:rPr kumimoji="0" lang="en-US" sz="1050" b="0" i="0" u="none" strike="noStrike" kern="1200" cap="none" spc="0" normalizeH="0" baseline="0" noProof="0">
                <a:ln>
                  <a:noFill/>
                </a:ln>
                <a:solidFill>
                  <a:prstClr val="white"/>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109</a:t>
            </a:fld>
            <a:endParaRPr kumimoji="0" lang="en-US" sz="105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6" name="Content Placeholder 5"/>
          <p:cNvGraphicFramePr>
            <a:graphicFrameLocks noGrp="1"/>
          </p:cNvGraphicFramePr>
          <p:nvPr>
            <p:ph idx="1"/>
          </p:nvPr>
        </p:nvGraphicFramePr>
        <p:xfrm>
          <a:off x="0" y="2285998"/>
          <a:ext cx="12192000" cy="4091998"/>
        </p:xfrm>
        <a:graphic>
          <a:graphicData uri="http://schemas.openxmlformats.org/drawingml/2006/table">
            <a:tbl>
              <a:tblPr firstRow="1" bandRow="1">
                <a:tableStyleId>{6E25E649-3F16-4E02-A733-19D2CDBF48F0}</a:tableStyleId>
              </a:tblPr>
              <a:tblGrid>
                <a:gridCol w="7162948">
                  <a:extLst>
                    <a:ext uri="{9D8B030D-6E8A-4147-A177-3AD203B41FA5}">
                      <a16:colId xmlns:a16="http://schemas.microsoft.com/office/drawing/2014/main" val="20000"/>
                    </a:ext>
                  </a:extLst>
                </a:gridCol>
                <a:gridCol w="2070326">
                  <a:extLst>
                    <a:ext uri="{9D8B030D-6E8A-4147-A177-3AD203B41FA5}">
                      <a16:colId xmlns:a16="http://schemas.microsoft.com/office/drawing/2014/main" val="20001"/>
                    </a:ext>
                  </a:extLst>
                </a:gridCol>
                <a:gridCol w="1702616">
                  <a:extLst>
                    <a:ext uri="{9D8B030D-6E8A-4147-A177-3AD203B41FA5}">
                      <a16:colId xmlns:a16="http://schemas.microsoft.com/office/drawing/2014/main" val="20002"/>
                    </a:ext>
                  </a:extLst>
                </a:gridCol>
                <a:gridCol w="1256110">
                  <a:extLst>
                    <a:ext uri="{9D8B030D-6E8A-4147-A177-3AD203B41FA5}">
                      <a16:colId xmlns:a16="http://schemas.microsoft.com/office/drawing/2014/main" val="20003"/>
                    </a:ext>
                  </a:extLst>
                </a:gridCol>
              </a:tblGrid>
              <a:tr h="431578">
                <a:tc>
                  <a:txBody>
                    <a:bodyPr/>
                    <a:lstStyle/>
                    <a:p>
                      <a:pPr algn="ctr"/>
                      <a:r>
                        <a:rPr lang="en-US" sz="1700" b="1" dirty="0">
                          <a:latin typeface="+mn-lt"/>
                        </a:rPr>
                        <a:t>Worldview Measure</a:t>
                      </a:r>
                      <a:endParaRPr lang="en-US" sz="1700" b="1" dirty="0">
                        <a:solidFill>
                          <a:schemeClr val="bg1"/>
                        </a:solidFill>
                        <a:latin typeface="+mn-lt"/>
                      </a:endParaRPr>
                    </a:p>
                  </a:txBody>
                  <a:tcPr marL="63928" marR="63928" marT="31956" marB="31956" anchor="ctr"/>
                </a:tc>
                <a:tc>
                  <a:txBody>
                    <a:bodyPr/>
                    <a:lstStyle/>
                    <a:p>
                      <a:pPr algn="ctr"/>
                      <a:r>
                        <a:rPr lang="en-US" sz="1700" b="1">
                          <a:latin typeface="+mn-lt"/>
                        </a:rPr>
                        <a:t>Have BWV</a:t>
                      </a:r>
                      <a:endParaRPr lang="en-US" sz="1700" b="1">
                        <a:solidFill>
                          <a:schemeClr val="bg1"/>
                        </a:solidFill>
                        <a:latin typeface="+mn-lt"/>
                      </a:endParaRPr>
                    </a:p>
                  </a:txBody>
                  <a:tcPr marL="63928" marR="63928" marT="31956" marB="31956" anchor="ctr"/>
                </a:tc>
                <a:tc>
                  <a:txBody>
                    <a:bodyPr/>
                    <a:lstStyle/>
                    <a:p>
                      <a:pPr algn="ctr"/>
                      <a:r>
                        <a:rPr lang="en-US" sz="1700" b="1">
                          <a:latin typeface="+mn-lt"/>
                        </a:rPr>
                        <a:t>No BWV</a:t>
                      </a:r>
                      <a:endParaRPr lang="en-US" sz="1700" b="1">
                        <a:solidFill>
                          <a:schemeClr val="bg1"/>
                        </a:solidFill>
                        <a:latin typeface="+mn-lt"/>
                      </a:endParaRPr>
                    </a:p>
                  </a:txBody>
                  <a:tcPr marL="63928" marR="63928" marT="31956" marB="31956" anchor="ctr"/>
                </a:tc>
                <a:tc>
                  <a:txBody>
                    <a:bodyPr/>
                    <a:lstStyle/>
                    <a:p>
                      <a:pPr algn="ctr"/>
                      <a:r>
                        <a:rPr lang="en-US" sz="1700" b="1" dirty="0">
                          <a:solidFill>
                            <a:schemeClr val="bg1"/>
                          </a:solidFill>
                          <a:latin typeface="+mn-lt"/>
                        </a:rPr>
                        <a:t>Ratio</a:t>
                      </a:r>
                    </a:p>
                  </a:txBody>
                  <a:tcPr marL="63928" marR="63928" marT="31956" marB="31956" anchor="ctr"/>
                </a:tc>
                <a:extLst>
                  <a:ext uri="{0D108BD9-81ED-4DB2-BD59-A6C34878D82A}">
                    <a16:rowId xmlns:a16="http://schemas.microsoft.com/office/drawing/2014/main" val="10000"/>
                  </a:ext>
                </a:extLst>
              </a:tr>
              <a:tr h="431578">
                <a:tc>
                  <a:txBody>
                    <a:bodyPr/>
                    <a:lstStyle/>
                    <a:p>
                      <a:pPr algn="ctr"/>
                      <a:r>
                        <a:rPr lang="en-US" sz="1700" b="1">
                          <a:latin typeface="+mn-lt"/>
                        </a:rPr>
                        <a:t>There is no</a:t>
                      </a:r>
                      <a:r>
                        <a:rPr lang="en-US" sz="1700" b="1" baseline="0">
                          <a:latin typeface="+mn-lt"/>
                        </a:rPr>
                        <a:t> such thing as </a:t>
                      </a:r>
                      <a:r>
                        <a:rPr lang="en-US" sz="1700" b="1" u="sng" baseline="0">
                          <a:latin typeface="+mn-lt"/>
                        </a:rPr>
                        <a:t>absolute moral truth</a:t>
                      </a:r>
                      <a:endParaRPr lang="en-US" sz="1700" b="1" u="sng">
                        <a:solidFill>
                          <a:schemeClr val="bg1"/>
                        </a:solidFill>
                        <a:latin typeface="+mn-lt"/>
                      </a:endParaRPr>
                    </a:p>
                  </a:txBody>
                  <a:tcPr marL="63928" marR="63928" marT="31956" marB="31956" anchor="ctr"/>
                </a:tc>
                <a:tc>
                  <a:txBody>
                    <a:bodyPr/>
                    <a:lstStyle/>
                    <a:p>
                      <a:pPr algn="ctr"/>
                      <a:r>
                        <a:rPr lang="en-US" sz="1700" b="1">
                          <a:latin typeface="+mn-lt"/>
                        </a:rPr>
                        <a:t>5%</a:t>
                      </a:r>
                      <a:endParaRPr lang="en-US" sz="1700" b="1">
                        <a:solidFill>
                          <a:schemeClr val="bg1"/>
                        </a:solidFill>
                        <a:latin typeface="+mn-lt"/>
                      </a:endParaRPr>
                    </a:p>
                  </a:txBody>
                  <a:tcPr marL="63928" marR="63928" marT="31956" marB="31956" anchor="ctr"/>
                </a:tc>
                <a:tc>
                  <a:txBody>
                    <a:bodyPr/>
                    <a:lstStyle/>
                    <a:p>
                      <a:pPr algn="ctr"/>
                      <a:r>
                        <a:rPr lang="en-US" sz="1700" b="1">
                          <a:latin typeface="+mn-lt"/>
                        </a:rPr>
                        <a:t>55%</a:t>
                      </a:r>
                      <a:endParaRPr lang="en-US" sz="1700" b="1">
                        <a:solidFill>
                          <a:schemeClr val="bg1"/>
                        </a:solidFill>
                        <a:latin typeface="+mn-lt"/>
                      </a:endParaRPr>
                    </a:p>
                  </a:txBody>
                  <a:tcPr marL="63928" marR="63928" marT="31956" marB="31956" anchor="ctr"/>
                </a:tc>
                <a:tc>
                  <a:txBody>
                    <a:bodyPr/>
                    <a:lstStyle/>
                    <a:p>
                      <a:pPr algn="ctr"/>
                      <a:r>
                        <a:rPr lang="en-US" sz="1700" b="1" dirty="0">
                          <a:solidFill>
                            <a:schemeClr val="tx1"/>
                          </a:solidFill>
                          <a:latin typeface="+mn-lt"/>
                        </a:rPr>
                        <a:t>11:1</a:t>
                      </a:r>
                    </a:p>
                  </a:txBody>
                  <a:tcPr marL="63928" marR="63928" marT="31956" marB="31956" anchor="ctr"/>
                </a:tc>
                <a:extLst>
                  <a:ext uri="{0D108BD9-81ED-4DB2-BD59-A6C34878D82A}">
                    <a16:rowId xmlns:a16="http://schemas.microsoft.com/office/drawing/2014/main" val="10001"/>
                  </a:ext>
                </a:extLst>
              </a:tr>
              <a:tr h="431578">
                <a:tc>
                  <a:txBody>
                    <a:bodyPr/>
                    <a:lstStyle/>
                    <a:p>
                      <a:pPr algn="ctr"/>
                      <a:r>
                        <a:rPr lang="en-US" sz="1700" b="1" u="sng">
                          <a:latin typeface="+mn-lt"/>
                        </a:rPr>
                        <a:t>Success</a:t>
                      </a:r>
                      <a:r>
                        <a:rPr lang="en-US" sz="1700" b="1">
                          <a:latin typeface="+mn-lt"/>
                        </a:rPr>
                        <a:t>: consistent obedience to God</a:t>
                      </a:r>
                      <a:endParaRPr lang="en-US" sz="1700" b="1">
                        <a:solidFill>
                          <a:schemeClr val="bg1"/>
                        </a:solidFill>
                        <a:latin typeface="+mn-lt"/>
                      </a:endParaRPr>
                    </a:p>
                  </a:txBody>
                  <a:tcPr marL="63928" marR="63928" marT="31956" marB="31956" anchor="ctr"/>
                </a:tc>
                <a:tc>
                  <a:txBody>
                    <a:bodyPr/>
                    <a:lstStyle/>
                    <a:p>
                      <a:pPr algn="ctr"/>
                      <a:r>
                        <a:rPr lang="en-US" sz="1700" b="1">
                          <a:latin typeface="+mn-lt"/>
                        </a:rPr>
                        <a:t>98%</a:t>
                      </a:r>
                      <a:endParaRPr lang="en-US" sz="1700" b="1">
                        <a:solidFill>
                          <a:schemeClr val="bg1"/>
                        </a:solidFill>
                        <a:latin typeface="+mn-lt"/>
                      </a:endParaRPr>
                    </a:p>
                  </a:txBody>
                  <a:tcPr marL="63928" marR="63928" marT="31956" marB="31956" anchor="ctr"/>
                </a:tc>
                <a:tc>
                  <a:txBody>
                    <a:bodyPr/>
                    <a:lstStyle/>
                    <a:p>
                      <a:pPr algn="ctr"/>
                      <a:r>
                        <a:rPr lang="en-US" sz="1700" b="1">
                          <a:latin typeface="+mn-lt"/>
                        </a:rPr>
                        <a:t>18%</a:t>
                      </a:r>
                      <a:endParaRPr lang="en-US" sz="1700" b="1">
                        <a:solidFill>
                          <a:schemeClr val="bg1"/>
                        </a:solidFill>
                        <a:latin typeface="+mn-lt"/>
                      </a:endParaRPr>
                    </a:p>
                  </a:txBody>
                  <a:tcPr marL="63928" marR="63928" marT="31956" marB="31956" anchor="ctr"/>
                </a:tc>
                <a:tc>
                  <a:txBody>
                    <a:bodyPr/>
                    <a:lstStyle/>
                    <a:p>
                      <a:pPr algn="ctr"/>
                      <a:r>
                        <a:rPr lang="en-US" sz="1700" b="1" dirty="0">
                          <a:solidFill>
                            <a:schemeClr val="tx1"/>
                          </a:solidFill>
                          <a:latin typeface="+mn-lt"/>
                        </a:rPr>
                        <a:t>5:1</a:t>
                      </a:r>
                    </a:p>
                  </a:txBody>
                  <a:tcPr marL="63928" marR="63928" marT="31956" marB="31956" anchor="ctr"/>
                </a:tc>
                <a:extLst>
                  <a:ext uri="{0D108BD9-81ED-4DB2-BD59-A6C34878D82A}">
                    <a16:rowId xmlns:a16="http://schemas.microsoft.com/office/drawing/2014/main" val="10002"/>
                  </a:ext>
                </a:extLst>
              </a:tr>
              <a:tr h="431578">
                <a:tc>
                  <a:txBody>
                    <a:bodyPr/>
                    <a:lstStyle/>
                    <a:p>
                      <a:pPr algn="ctr"/>
                      <a:r>
                        <a:rPr lang="en-US" sz="1700" b="1" u="sng">
                          <a:latin typeface="+mn-lt"/>
                        </a:rPr>
                        <a:t>Wealth</a:t>
                      </a:r>
                      <a:r>
                        <a:rPr lang="en-US" sz="1700" b="1">
                          <a:latin typeface="+mn-lt"/>
                        </a:rPr>
                        <a:t>: from God, manage for kingdom</a:t>
                      </a:r>
                      <a:endParaRPr lang="en-US" sz="1700" b="1">
                        <a:solidFill>
                          <a:schemeClr val="bg1"/>
                        </a:solidFill>
                        <a:latin typeface="+mn-lt"/>
                      </a:endParaRPr>
                    </a:p>
                  </a:txBody>
                  <a:tcPr marL="63928" marR="63928" marT="31956" marB="31956" anchor="ctr"/>
                </a:tc>
                <a:tc>
                  <a:txBody>
                    <a:bodyPr/>
                    <a:lstStyle/>
                    <a:p>
                      <a:pPr algn="ctr"/>
                      <a:r>
                        <a:rPr lang="en-US" sz="1700" b="1">
                          <a:latin typeface="+mn-lt"/>
                        </a:rPr>
                        <a:t>81%</a:t>
                      </a:r>
                      <a:endParaRPr lang="en-US" sz="1700" b="1">
                        <a:solidFill>
                          <a:schemeClr val="bg1"/>
                        </a:solidFill>
                        <a:latin typeface="+mn-lt"/>
                      </a:endParaRPr>
                    </a:p>
                  </a:txBody>
                  <a:tcPr marL="63928" marR="63928" marT="31956" marB="31956" anchor="ctr"/>
                </a:tc>
                <a:tc>
                  <a:txBody>
                    <a:bodyPr/>
                    <a:lstStyle/>
                    <a:p>
                      <a:pPr algn="ctr"/>
                      <a:r>
                        <a:rPr lang="en-US" sz="1700" b="1">
                          <a:latin typeface="+mn-lt"/>
                        </a:rPr>
                        <a:t>17%</a:t>
                      </a:r>
                      <a:endParaRPr lang="en-US" sz="1700" b="1">
                        <a:solidFill>
                          <a:schemeClr val="bg1"/>
                        </a:solidFill>
                        <a:latin typeface="+mn-lt"/>
                      </a:endParaRPr>
                    </a:p>
                  </a:txBody>
                  <a:tcPr marL="63928" marR="63928" marT="31956" marB="31956" anchor="ctr"/>
                </a:tc>
                <a:tc>
                  <a:txBody>
                    <a:bodyPr/>
                    <a:lstStyle/>
                    <a:p>
                      <a:pPr algn="ctr"/>
                      <a:r>
                        <a:rPr lang="en-US" sz="1700" b="1" dirty="0">
                          <a:solidFill>
                            <a:schemeClr val="tx1"/>
                          </a:solidFill>
                          <a:latin typeface="+mn-lt"/>
                        </a:rPr>
                        <a:t>5:1</a:t>
                      </a:r>
                    </a:p>
                  </a:txBody>
                  <a:tcPr marL="63928" marR="63928" marT="31956" marB="31956" anchor="ctr"/>
                </a:tc>
                <a:extLst>
                  <a:ext uri="{0D108BD9-81ED-4DB2-BD59-A6C34878D82A}">
                    <a16:rowId xmlns:a16="http://schemas.microsoft.com/office/drawing/2014/main" val="10003"/>
                  </a:ext>
                </a:extLst>
              </a:tr>
              <a:tr h="431578">
                <a:tc>
                  <a:txBody>
                    <a:bodyPr/>
                    <a:lstStyle/>
                    <a:p>
                      <a:pPr algn="ctr"/>
                      <a:r>
                        <a:rPr lang="en-US" sz="1700" b="1" dirty="0">
                          <a:solidFill>
                            <a:schemeClr val="tx1"/>
                          </a:solidFill>
                          <a:latin typeface="+mn-lt"/>
                        </a:rPr>
                        <a:t>Having </a:t>
                      </a:r>
                      <a:r>
                        <a:rPr lang="en-US" sz="1700" b="1" u="sng" dirty="0">
                          <a:solidFill>
                            <a:schemeClr val="tx1"/>
                          </a:solidFill>
                          <a:latin typeface="+mn-lt"/>
                        </a:rPr>
                        <a:t>sex</a:t>
                      </a:r>
                      <a:r>
                        <a:rPr lang="en-US" sz="1700" b="1" dirty="0">
                          <a:solidFill>
                            <a:schemeClr val="tx1"/>
                          </a:solidFill>
                          <a:latin typeface="+mn-lt"/>
                        </a:rPr>
                        <a:t>, if in love, expect to get married, still not OK</a:t>
                      </a:r>
                    </a:p>
                  </a:txBody>
                  <a:tcPr marL="63928" marR="63928" marT="31956" marB="31956" anchor="ctr"/>
                </a:tc>
                <a:tc>
                  <a:txBody>
                    <a:bodyPr/>
                    <a:lstStyle/>
                    <a:p>
                      <a:pPr algn="ctr"/>
                      <a:r>
                        <a:rPr lang="en-US" sz="1700" b="1">
                          <a:solidFill>
                            <a:schemeClr val="tx1"/>
                          </a:solidFill>
                          <a:latin typeface="+mn-lt"/>
                        </a:rPr>
                        <a:t>97%</a:t>
                      </a:r>
                    </a:p>
                  </a:txBody>
                  <a:tcPr marL="63928" marR="63928" marT="31956" marB="31956" anchor="ctr"/>
                </a:tc>
                <a:tc>
                  <a:txBody>
                    <a:bodyPr/>
                    <a:lstStyle/>
                    <a:p>
                      <a:pPr algn="ctr"/>
                      <a:r>
                        <a:rPr lang="en-US" sz="1700" b="1">
                          <a:solidFill>
                            <a:schemeClr val="tx1"/>
                          </a:solidFill>
                          <a:latin typeface="+mn-lt"/>
                        </a:rPr>
                        <a:t>23%</a:t>
                      </a:r>
                    </a:p>
                  </a:txBody>
                  <a:tcPr marL="63928" marR="63928" marT="31956" marB="31956" anchor="ctr"/>
                </a:tc>
                <a:tc>
                  <a:txBody>
                    <a:bodyPr/>
                    <a:lstStyle/>
                    <a:p>
                      <a:pPr algn="ctr"/>
                      <a:r>
                        <a:rPr lang="en-US" sz="1700" b="1" dirty="0">
                          <a:solidFill>
                            <a:schemeClr val="tx1"/>
                          </a:solidFill>
                          <a:latin typeface="+mn-lt"/>
                        </a:rPr>
                        <a:t>4:1</a:t>
                      </a:r>
                    </a:p>
                  </a:txBody>
                  <a:tcPr marL="63928" marR="63928" marT="31956" marB="31956" anchor="ctr"/>
                </a:tc>
                <a:extLst>
                  <a:ext uri="{0D108BD9-81ED-4DB2-BD59-A6C34878D82A}">
                    <a16:rowId xmlns:a16="http://schemas.microsoft.com/office/drawing/2014/main" val="10004"/>
                  </a:ext>
                </a:extLst>
              </a:tr>
              <a:tr h="751265">
                <a:tc>
                  <a:txBody>
                    <a:bodyPr/>
                    <a:lstStyle/>
                    <a:p>
                      <a:pPr algn="ctr"/>
                      <a:r>
                        <a:rPr lang="en-US" sz="1700" b="1" u="sng" dirty="0">
                          <a:solidFill>
                            <a:schemeClr val="tx1"/>
                          </a:solidFill>
                          <a:latin typeface="+mn-lt"/>
                        </a:rPr>
                        <a:t>History</a:t>
                      </a:r>
                      <a:r>
                        <a:rPr lang="en-US" sz="1700" b="1" dirty="0">
                          <a:solidFill>
                            <a:schemeClr val="tx1"/>
                          </a:solidFill>
                          <a:latin typeface="+mn-lt"/>
                        </a:rPr>
                        <a:t> is God’s story,</a:t>
                      </a:r>
                      <a:r>
                        <a:rPr lang="en-US" sz="1700" b="1" baseline="0" dirty="0">
                          <a:solidFill>
                            <a:schemeClr val="tx1"/>
                          </a:solidFill>
                          <a:latin typeface="+mn-lt"/>
                        </a:rPr>
                        <a:t> constantly moving toward fulfilling His plan</a:t>
                      </a:r>
                      <a:endParaRPr lang="en-US" sz="1700" b="1" dirty="0">
                        <a:solidFill>
                          <a:schemeClr val="tx1"/>
                        </a:solidFill>
                        <a:latin typeface="+mn-lt"/>
                      </a:endParaRPr>
                    </a:p>
                  </a:txBody>
                  <a:tcPr marL="63928" marR="63928" marT="31956" marB="31956" anchor="ctr"/>
                </a:tc>
                <a:tc>
                  <a:txBody>
                    <a:bodyPr/>
                    <a:lstStyle/>
                    <a:p>
                      <a:pPr algn="ctr"/>
                      <a:r>
                        <a:rPr lang="en-US" sz="1700" b="1" dirty="0">
                          <a:solidFill>
                            <a:schemeClr val="tx1"/>
                          </a:solidFill>
                          <a:latin typeface="+mn-lt"/>
                        </a:rPr>
                        <a:t>98%</a:t>
                      </a:r>
                    </a:p>
                  </a:txBody>
                  <a:tcPr marL="63928" marR="63928" marT="31956" marB="31956" anchor="ctr"/>
                </a:tc>
                <a:tc>
                  <a:txBody>
                    <a:bodyPr/>
                    <a:lstStyle/>
                    <a:p>
                      <a:pPr algn="ctr"/>
                      <a:r>
                        <a:rPr lang="en-US" sz="1700" b="1" dirty="0">
                          <a:solidFill>
                            <a:schemeClr val="tx1"/>
                          </a:solidFill>
                          <a:latin typeface="+mn-lt"/>
                        </a:rPr>
                        <a:t>25%</a:t>
                      </a:r>
                    </a:p>
                  </a:txBody>
                  <a:tcPr marL="63928" marR="63928" marT="31956" marB="31956" anchor="ctr"/>
                </a:tc>
                <a:tc>
                  <a:txBody>
                    <a:bodyPr/>
                    <a:lstStyle/>
                    <a:p>
                      <a:pPr algn="ctr"/>
                      <a:r>
                        <a:rPr lang="en-US" sz="1700" b="1" dirty="0">
                          <a:solidFill>
                            <a:schemeClr val="tx1"/>
                          </a:solidFill>
                          <a:latin typeface="+mn-lt"/>
                        </a:rPr>
                        <a:t>4:1</a:t>
                      </a:r>
                    </a:p>
                  </a:txBody>
                  <a:tcPr marL="63928" marR="63928" marT="31956" marB="31956" anchor="ctr"/>
                </a:tc>
                <a:extLst>
                  <a:ext uri="{0D108BD9-81ED-4DB2-BD59-A6C34878D82A}">
                    <a16:rowId xmlns:a16="http://schemas.microsoft.com/office/drawing/2014/main" val="10005"/>
                  </a:ext>
                </a:extLst>
              </a:tr>
              <a:tr h="431578">
                <a:tc>
                  <a:txBody>
                    <a:bodyPr/>
                    <a:lstStyle/>
                    <a:p>
                      <a:pPr algn="ctr"/>
                      <a:r>
                        <a:rPr lang="en-US" sz="1700" b="1" u="sng" dirty="0">
                          <a:solidFill>
                            <a:schemeClr val="tx1"/>
                          </a:solidFill>
                          <a:latin typeface="+mn-lt"/>
                        </a:rPr>
                        <a:t>Having faith</a:t>
                      </a:r>
                      <a:r>
                        <a:rPr lang="en-US" sz="1700" b="1" dirty="0">
                          <a:solidFill>
                            <a:schemeClr val="tx1"/>
                          </a:solidFill>
                          <a:latin typeface="+mn-lt"/>
                        </a:rPr>
                        <a:t> matters more than which faith</a:t>
                      </a:r>
                    </a:p>
                  </a:txBody>
                  <a:tcPr marL="63928" marR="63928" marT="31956" marB="31956" anchor="ctr"/>
                </a:tc>
                <a:tc>
                  <a:txBody>
                    <a:bodyPr/>
                    <a:lstStyle/>
                    <a:p>
                      <a:pPr algn="ctr"/>
                      <a:r>
                        <a:rPr lang="en-US" sz="1700" b="1">
                          <a:solidFill>
                            <a:schemeClr val="tx1"/>
                          </a:solidFill>
                          <a:latin typeface="+mn-lt"/>
                        </a:rPr>
                        <a:t>26%</a:t>
                      </a:r>
                    </a:p>
                  </a:txBody>
                  <a:tcPr marL="63928" marR="63928" marT="31956" marB="31956" anchor="ctr"/>
                </a:tc>
                <a:tc>
                  <a:txBody>
                    <a:bodyPr/>
                    <a:lstStyle/>
                    <a:p>
                      <a:pPr algn="ctr"/>
                      <a:r>
                        <a:rPr lang="en-US" sz="1700" b="1">
                          <a:solidFill>
                            <a:schemeClr val="tx1"/>
                          </a:solidFill>
                          <a:latin typeface="+mn-lt"/>
                        </a:rPr>
                        <a:t>78%</a:t>
                      </a:r>
                    </a:p>
                  </a:txBody>
                  <a:tcPr marL="63928" marR="63928" marT="31956" marB="31956" anchor="ctr"/>
                </a:tc>
                <a:tc>
                  <a:txBody>
                    <a:bodyPr/>
                    <a:lstStyle/>
                    <a:p>
                      <a:pPr algn="ctr"/>
                      <a:r>
                        <a:rPr lang="en-US" sz="1700" b="1" dirty="0">
                          <a:solidFill>
                            <a:schemeClr val="tx1"/>
                          </a:solidFill>
                          <a:latin typeface="+mn-lt"/>
                        </a:rPr>
                        <a:t>3:1</a:t>
                      </a:r>
                    </a:p>
                  </a:txBody>
                  <a:tcPr marL="63928" marR="63928" marT="31956" marB="31956" anchor="ctr"/>
                </a:tc>
                <a:extLst>
                  <a:ext uri="{0D108BD9-81ED-4DB2-BD59-A6C34878D82A}">
                    <a16:rowId xmlns:a16="http://schemas.microsoft.com/office/drawing/2014/main" val="10006"/>
                  </a:ext>
                </a:extLst>
              </a:tr>
              <a:tr h="751265">
                <a:tc>
                  <a:txBody>
                    <a:bodyPr/>
                    <a:lstStyle/>
                    <a:p>
                      <a:pPr algn="ctr"/>
                      <a:r>
                        <a:rPr lang="en-US" sz="1700" b="1" u="sng" dirty="0">
                          <a:latin typeface="+mn-lt"/>
                        </a:rPr>
                        <a:t>Marriage</a:t>
                      </a:r>
                      <a:r>
                        <a:rPr lang="en-US" sz="1700" b="1" dirty="0">
                          <a:latin typeface="+mn-lt"/>
                        </a:rPr>
                        <a:t>: 1 man to 1 woman, God’s only plan, across all cultures</a:t>
                      </a:r>
                      <a:endParaRPr lang="en-US" sz="1700" b="1" dirty="0">
                        <a:solidFill>
                          <a:schemeClr val="bg1"/>
                        </a:solidFill>
                        <a:latin typeface="+mn-lt"/>
                      </a:endParaRPr>
                    </a:p>
                  </a:txBody>
                  <a:tcPr marL="63928" marR="63928" marT="31956" marB="31956" anchor="ctr"/>
                </a:tc>
                <a:tc>
                  <a:txBody>
                    <a:bodyPr/>
                    <a:lstStyle/>
                    <a:p>
                      <a:pPr algn="ctr"/>
                      <a:r>
                        <a:rPr lang="en-US" sz="1700" b="1">
                          <a:latin typeface="+mn-lt"/>
                        </a:rPr>
                        <a:t>93%</a:t>
                      </a:r>
                      <a:endParaRPr lang="en-US" sz="1700" b="1">
                        <a:solidFill>
                          <a:schemeClr val="bg1"/>
                        </a:solidFill>
                        <a:latin typeface="+mn-lt"/>
                      </a:endParaRPr>
                    </a:p>
                  </a:txBody>
                  <a:tcPr marL="63928" marR="63928" marT="31956" marB="31956" anchor="ctr"/>
                </a:tc>
                <a:tc>
                  <a:txBody>
                    <a:bodyPr/>
                    <a:lstStyle/>
                    <a:p>
                      <a:pPr algn="ctr"/>
                      <a:r>
                        <a:rPr lang="en-US" sz="1700" b="1">
                          <a:latin typeface="+mn-lt"/>
                        </a:rPr>
                        <a:t>33%</a:t>
                      </a:r>
                      <a:endParaRPr lang="en-US" sz="1700" b="1">
                        <a:solidFill>
                          <a:schemeClr val="bg1"/>
                        </a:solidFill>
                        <a:latin typeface="+mn-lt"/>
                      </a:endParaRPr>
                    </a:p>
                  </a:txBody>
                  <a:tcPr marL="63928" marR="63928" marT="31956" marB="31956" anchor="ctr"/>
                </a:tc>
                <a:tc>
                  <a:txBody>
                    <a:bodyPr/>
                    <a:lstStyle/>
                    <a:p>
                      <a:pPr algn="ctr"/>
                      <a:r>
                        <a:rPr lang="en-US" sz="1700" b="1" dirty="0">
                          <a:solidFill>
                            <a:schemeClr val="tx1"/>
                          </a:solidFill>
                          <a:latin typeface="+mn-lt"/>
                        </a:rPr>
                        <a:t>3:1</a:t>
                      </a:r>
                    </a:p>
                  </a:txBody>
                  <a:tcPr marL="63928" marR="63928" marT="31956" marB="31956" anchor="ctr"/>
                </a:tc>
                <a:extLst>
                  <a:ext uri="{0D108BD9-81ED-4DB2-BD59-A6C34878D82A}">
                    <a16:rowId xmlns:a16="http://schemas.microsoft.com/office/drawing/2014/main" val="10007"/>
                  </a:ext>
                </a:extLst>
              </a:tr>
            </a:tbl>
          </a:graphicData>
        </a:graphic>
      </p:graphicFrame>
      <p:pic>
        <p:nvPicPr>
          <p:cNvPr id="8" name="Picture 7">
            <a:extLst>
              <a:ext uri="{FF2B5EF4-FFF2-40B4-BE49-F238E27FC236}">
                <a16:creationId xmlns:a16="http://schemas.microsoft.com/office/drawing/2014/main" id="{EEAB9D8A-0E40-4FD3-9C72-C8626FF321DA}"/>
              </a:ext>
            </a:extLst>
          </p:cNvPr>
          <p:cNvPicPr>
            <a:picLocks noChangeAspect="1"/>
          </p:cNvPicPr>
          <p:nvPr/>
        </p:nvPicPr>
        <p:blipFill>
          <a:blip r:embed="rId3"/>
          <a:stretch>
            <a:fillRect/>
          </a:stretch>
        </p:blipFill>
        <p:spPr>
          <a:xfrm>
            <a:off x="0" y="6378000"/>
            <a:ext cx="12192000" cy="4800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39330" name="Rectangle 2">
            <a:extLst>
              <a:ext uri="{FF2B5EF4-FFF2-40B4-BE49-F238E27FC236}">
                <a16:creationId xmlns:a16="http://schemas.microsoft.com/office/drawing/2014/main" id="{B0B1B12D-A0F9-27F7-B74A-32348C0B9EF9}"/>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39331" name="Rectangle 3">
            <a:extLst>
              <a:ext uri="{FF2B5EF4-FFF2-40B4-BE49-F238E27FC236}">
                <a16:creationId xmlns:a16="http://schemas.microsoft.com/office/drawing/2014/main" id="{C89E2B11-59B6-708B-F4FD-05471E3B3B8C}"/>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400" b="1" u="sng" dirty="0">
                <a:solidFill>
                  <a:srgbClr val="CCFF66"/>
                </a:solidFill>
              </a:rPr>
              <a:t>Two Methods Of Inquiry:</a:t>
            </a:r>
          </a:p>
          <a:p>
            <a:pPr eaLnBrk="1" hangingPunct="1">
              <a:buFont typeface="Monotype Sorts" pitchFamily="2" charset="2"/>
              <a:buNone/>
              <a:defRPr/>
            </a:pPr>
            <a:endParaRPr lang="en-US" sz="1200" b="1" u="sng" dirty="0">
              <a:solidFill>
                <a:srgbClr val="CCFF66"/>
              </a:solidFill>
            </a:endParaRPr>
          </a:p>
          <a:p>
            <a:pPr eaLnBrk="1" hangingPunct="1">
              <a:defRPr/>
            </a:pPr>
            <a:r>
              <a:rPr lang="en-US" sz="4400" b="1" dirty="0">
                <a:solidFill>
                  <a:schemeClr val="bg1"/>
                </a:solidFill>
              </a:rPr>
              <a:t> Major Logic – Ontology</a:t>
            </a:r>
          </a:p>
          <a:p>
            <a:pPr eaLnBrk="1" hangingPunct="1">
              <a:defRPr/>
            </a:pPr>
            <a:r>
              <a:rPr lang="en-US" sz="4400" b="1" dirty="0">
                <a:solidFill>
                  <a:schemeClr val="bg1"/>
                </a:solidFill>
              </a:rPr>
              <a:t> Major Logic – Epistemic</a:t>
            </a:r>
          </a:p>
          <a:p>
            <a:pPr eaLnBrk="1" hangingPunct="1">
              <a:defRPr/>
            </a:pPr>
            <a:r>
              <a:rPr lang="en-US" sz="4400" b="1" dirty="0">
                <a:solidFill>
                  <a:schemeClr val="bg1"/>
                </a:solidFill>
              </a:rPr>
              <a:t> Minor Logic – Inductive</a:t>
            </a:r>
          </a:p>
          <a:p>
            <a:pPr eaLnBrk="1" hangingPunct="1">
              <a:defRPr/>
            </a:pPr>
            <a:r>
              <a:rPr lang="en-US" sz="4400" b="1" dirty="0">
                <a:solidFill>
                  <a:schemeClr val="bg1"/>
                </a:solidFill>
              </a:rPr>
              <a:t> Minor Logic – Deductive</a:t>
            </a:r>
          </a:p>
          <a:p>
            <a:pPr eaLnBrk="1" hangingPunct="1">
              <a:defRPr/>
            </a:pPr>
            <a:endParaRPr lang="en-US" sz="4000" dirty="0">
              <a:solidFill>
                <a:schemeClr val="bg1"/>
              </a:solidFill>
            </a:endParaRPr>
          </a:p>
        </p:txBody>
      </p:sp>
      <p:sp>
        <p:nvSpPr>
          <p:cNvPr id="215046" name="WordArt 4">
            <a:extLst>
              <a:ext uri="{FF2B5EF4-FFF2-40B4-BE49-F238E27FC236}">
                <a16:creationId xmlns:a16="http://schemas.microsoft.com/office/drawing/2014/main" id="{2489C757-85B2-3F03-9C82-E3D62529C236}"/>
              </a:ext>
            </a:extLst>
          </p:cNvPr>
          <p:cNvSpPr>
            <a:spLocks noChangeArrowheads="1" noChangeShapeType="1" noTextEdit="1"/>
          </p:cNvSpPr>
          <p:nvPr/>
        </p:nvSpPr>
        <p:spPr bwMode="auto">
          <a:xfrm>
            <a:off x="1828800" y="380999"/>
            <a:ext cx="845820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939331">
                                            <p:txEl>
                                              <p:pRg st="0" end="0"/>
                                            </p:txEl>
                                          </p:spTgt>
                                        </p:tgtEl>
                                        <p:attrNameLst>
                                          <p:attrName>style.visibility</p:attrName>
                                        </p:attrNameLst>
                                      </p:cBhvr>
                                      <p:to>
                                        <p:strVal val="visible"/>
                                      </p:to>
                                    </p:set>
                                    <p:anim calcmode="lin" valueType="num">
                                      <p:cBhvr>
                                        <p:cTn id="7" dur="1000" fill="hold"/>
                                        <p:tgtEl>
                                          <p:spTgt spid="3939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39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39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39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939331">
                                            <p:txEl>
                                              <p:pRg st="2" end="2"/>
                                            </p:txEl>
                                          </p:spTgt>
                                        </p:tgtEl>
                                        <p:attrNameLst>
                                          <p:attrName>style.visibility</p:attrName>
                                        </p:attrNameLst>
                                      </p:cBhvr>
                                      <p:to>
                                        <p:strVal val="visible"/>
                                      </p:to>
                                    </p:set>
                                    <p:anim calcmode="lin" valueType="num">
                                      <p:cBhvr>
                                        <p:cTn id="15" dur="1000" fill="hold"/>
                                        <p:tgtEl>
                                          <p:spTgt spid="393933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93933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939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39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939331">
                                            <p:txEl>
                                              <p:pRg st="3" end="3"/>
                                            </p:txEl>
                                          </p:spTgt>
                                        </p:tgtEl>
                                        <p:attrNameLst>
                                          <p:attrName>style.visibility</p:attrName>
                                        </p:attrNameLst>
                                      </p:cBhvr>
                                      <p:to>
                                        <p:strVal val="visible"/>
                                      </p:to>
                                    </p:set>
                                    <p:anim calcmode="lin" valueType="num">
                                      <p:cBhvr>
                                        <p:cTn id="23" dur="1000" fill="hold"/>
                                        <p:tgtEl>
                                          <p:spTgt spid="393933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3933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393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393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939331">
                                            <p:txEl>
                                              <p:pRg st="4" end="4"/>
                                            </p:txEl>
                                          </p:spTgt>
                                        </p:tgtEl>
                                        <p:attrNameLst>
                                          <p:attrName>style.visibility</p:attrName>
                                        </p:attrNameLst>
                                      </p:cBhvr>
                                      <p:to>
                                        <p:strVal val="visible"/>
                                      </p:to>
                                    </p:set>
                                    <p:anim calcmode="lin" valueType="num">
                                      <p:cBhvr>
                                        <p:cTn id="31" dur="1000" fill="hold"/>
                                        <p:tgtEl>
                                          <p:spTgt spid="393933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93933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9393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393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939331">
                                            <p:txEl>
                                              <p:pRg st="5" end="5"/>
                                            </p:txEl>
                                          </p:spTgt>
                                        </p:tgtEl>
                                        <p:attrNameLst>
                                          <p:attrName>style.visibility</p:attrName>
                                        </p:attrNameLst>
                                      </p:cBhvr>
                                      <p:to>
                                        <p:strVal val="visible"/>
                                      </p:to>
                                    </p:set>
                                    <p:anim calcmode="lin" valueType="num">
                                      <p:cBhvr>
                                        <p:cTn id="39" dur="1000" fill="hold"/>
                                        <p:tgtEl>
                                          <p:spTgt spid="393933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93933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9393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393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1"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993" y="1063532"/>
            <a:ext cx="10975658" cy="1020762"/>
          </a:xfrm>
        </p:spPr>
        <p:txBody>
          <a:bodyPr>
            <a:normAutofit fontScale="90000"/>
          </a:bodyPr>
          <a:lstStyle/>
          <a:p>
            <a:pPr algn="ctr"/>
            <a:r>
              <a:rPr lang="en-US" b="1" cap="none" dirty="0"/>
              <a:t>Consider the Cultural </a:t>
            </a:r>
            <a:br>
              <a:rPr lang="en-US" b="1" cap="none" dirty="0"/>
            </a:br>
            <a:r>
              <a:rPr lang="en-US" b="1" cap="none" dirty="0"/>
              <a:t>Implications of Worldview</a:t>
            </a:r>
          </a:p>
        </p:txBody>
      </p:sp>
      <p:sp>
        <p:nvSpPr>
          <p:cNvPr id="3" name="Content Placeholder 2"/>
          <p:cNvSpPr>
            <a:spLocks noGrp="1"/>
          </p:cNvSpPr>
          <p:nvPr>
            <p:ph idx="1"/>
          </p:nvPr>
        </p:nvSpPr>
        <p:spPr>
          <a:xfrm>
            <a:off x="1141709" y="2420471"/>
            <a:ext cx="10442119" cy="3886200"/>
          </a:xfrm>
        </p:spPr>
        <p:txBody>
          <a:bodyPr>
            <a:normAutofit/>
          </a:bodyPr>
          <a:lstStyle/>
          <a:p>
            <a:r>
              <a:rPr lang="en-US" sz="2400" b="1" dirty="0"/>
              <a:t>People view </a:t>
            </a:r>
            <a:r>
              <a:rPr lang="en-US" sz="2400" b="1" u="sng" dirty="0"/>
              <a:t>pornography</a:t>
            </a:r>
            <a:r>
              <a:rPr lang="en-US" sz="2400" b="1" dirty="0"/>
              <a:t> … because of their worldview</a:t>
            </a:r>
          </a:p>
          <a:p>
            <a:r>
              <a:rPr lang="en-US" sz="2400" b="1" dirty="0"/>
              <a:t>People embrace </a:t>
            </a:r>
            <a:r>
              <a:rPr lang="en-US" sz="2400" b="1" u="sng" dirty="0"/>
              <a:t>socialism</a:t>
            </a:r>
            <a:r>
              <a:rPr lang="en-US" sz="2400" b="1" dirty="0"/>
              <a:t> … because of their worldview</a:t>
            </a:r>
          </a:p>
          <a:p>
            <a:r>
              <a:rPr lang="en-US" sz="2400" b="1" dirty="0"/>
              <a:t>People support </a:t>
            </a:r>
            <a:r>
              <a:rPr lang="en-US" sz="2400" b="1" u="sng" dirty="0"/>
              <a:t>LGBTQ lifestyles</a:t>
            </a:r>
            <a:r>
              <a:rPr lang="en-US" sz="2400" b="1" dirty="0"/>
              <a:t> … because of their worldview</a:t>
            </a:r>
          </a:p>
          <a:p>
            <a:r>
              <a:rPr lang="en-US" sz="2400" b="1" dirty="0"/>
              <a:t>People get </a:t>
            </a:r>
            <a:r>
              <a:rPr lang="en-US" sz="2400" b="1" u="sng" dirty="0"/>
              <a:t>married</a:t>
            </a:r>
            <a:r>
              <a:rPr lang="en-US" sz="2400" b="1" dirty="0"/>
              <a:t> … because of their worldview</a:t>
            </a:r>
          </a:p>
          <a:p>
            <a:r>
              <a:rPr lang="en-US" sz="2400" b="1" dirty="0"/>
              <a:t>People choose an </a:t>
            </a:r>
            <a:r>
              <a:rPr lang="en-US" sz="2400" b="1" u="sng" dirty="0"/>
              <a:t>abortion</a:t>
            </a:r>
            <a:r>
              <a:rPr lang="en-US" sz="2400" b="1" dirty="0"/>
              <a:t> … because of their worldview</a:t>
            </a:r>
          </a:p>
          <a:p>
            <a:r>
              <a:rPr lang="en-US" sz="2400" b="1" dirty="0"/>
              <a:t>People </a:t>
            </a:r>
            <a:r>
              <a:rPr lang="en-US" sz="2400" b="1" u="sng" dirty="0"/>
              <a:t>help the poor</a:t>
            </a:r>
            <a:r>
              <a:rPr lang="en-US" sz="2400" b="1" dirty="0"/>
              <a:t> … because of their worldview</a:t>
            </a:r>
          </a:p>
          <a:p>
            <a:r>
              <a:rPr lang="en-US" sz="2400" b="1" dirty="0"/>
              <a:t>People trust </a:t>
            </a:r>
            <a:r>
              <a:rPr lang="en-US" sz="2400" b="1" u="sng" dirty="0"/>
              <a:t>science</a:t>
            </a:r>
            <a:r>
              <a:rPr lang="en-US" sz="2400" b="1" dirty="0"/>
              <a:t> … because of their worldview</a:t>
            </a:r>
          </a:p>
          <a:p>
            <a:r>
              <a:rPr lang="en-US" sz="2400" b="1" dirty="0"/>
              <a:t>People </a:t>
            </a:r>
            <a:r>
              <a:rPr lang="en-US" sz="2400" b="1" u="sng" dirty="0" err="1"/>
              <a:t>homeschool</a:t>
            </a:r>
            <a:r>
              <a:rPr lang="en-US" sz="2400" b="1" dirty="0"/>
              <a:t> their children … because of their worldview</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020" y="1210236"/>
            <a:ext cx="9146380" cy="1020762"/>
          </a:xfrm>
        </p:spPr>
        <p:txBody>
          <a:bodyPr>
            <a:noAutofit/>
          </a:bodyPr>
          <a:lstStyle/>
          <a:p>
            <a:pPr algn="ctr"/>
            <a:r>
              <a:rPr lang="en-US" sz="3600" b="1" cap="none" dirty="0"/>
              <a:t>Worldview Isn’t Just a Game Changer… </a:t>
            </a:r>
            <a:br>
              <a:rPr lang="en-US" sz="3600" b="1" cap="none" dirty="0"/>
            </a:br>
            <a:r>
              <a:rPr lang="en-US" sz="3600" b="1" cap="none" dirty="0">
                <a:solidFill>
                  <a:srgbClr val="FFFF00"/>
                </a:solidFill>
              </a:rPr>
              <a:t>It’s the Game!</a:t>
            </a:r>
          </a:p>
        </p:txBody>
      </p:sp>
      <p:sp>
        <p:nvSpPr>
          <p:cNvPr id="3" name="Content Placeholder 2"/>
          <p:cNvSpPr>
            <a:spLocks noGrp="1"/>
          </p:cNvSpPr>
          <p:nvPr>
            <p:ph idx="1"/>
          </p:nvPr>
        </p:nvSpPr>
        <p:spPr>
          <a:xfrm>
            <a:off x="608170" y="2698376"/>
            <a:ext cx="10975658" cy="3653118"/>
          </a:xfrm>
        </p:spPr>
        <p:txBody>
          <a:bodyPr>
            <a:normAutofit/>
          </a:bodyPr>
          <a:lstStyle/>
          <a:p>
            <a:pPr algn="ctr">
              <a:buNone/>
            </a:pPr>
            <a:r>
              <a:rPr lang="en-US" sz="3200" b="1" dirty="0"/>
              <a:t>How?</a:t>
            </a:r>
          </a:p>
          <a:p>
            <a:pPr algn="ctr">
              <a:buNone/>
            </a:pPr>
            <a:endParaRPr lang="en-US" sz="3200" b="1" dirty="0"/>
          </a:p>
          <a:p>
            <a:pPr algn="ctr">
              <a:buNone/>
            </a:pPr>
            <a:r>
              <a:rPr lang="en-US" sz="3200" b="1" dirty="0"/>
              <a:t>Because we </a:t>
            </a:r>
            <a:r>
              <a:rPr lang="en-US" sz="3200" b="1" dirty="0">
                <a:solidFill>
                  <a:srgbClr val="FFFF00"/>
                </a:solidFill>
              </a:rPr>
              <a:t>do what we believe</a:t>
            </a:r>
            <a:r>
              <a:rPr lang="en-US" sz="3200" b="1" dirty="0"/>
              <a:t>…</a:t>
            </a:r>
          </a:p>
          <a:p>
            <a:pPr algn="ctr">
              <a:buNone/>
            </a:pPr>
            <a:r>
              <a:rPr lang="en-US" sz="3200" b="1" dirty="0"/>
              <a:t>And what we believe enables us to </a:t>
            </a:r>
            <a:r>
              <a:rPr lang="en-US" sz="3200" b="1" dirty="0">
                <a:solidFill>
                  <a:srgbClr val="FFFF00"/>
                </a:solidFill>
              </a:rPr>
              <a:t>think like Jesus</a:t>
            </a:r>
            <a:r>
              <a:rPr lang="en-US" sz="3200" b="1" dirty="0"/>
              <a:t>…</a:t>
            </a:r>
          </a:p>
          <a:p>
            <a:pPr algn="ctr">
              <a:buNone/>
            </a:pPr>
            <a:r>
              <a:rPr lang="en-US" sz="3200" b="1" dirty="0"/>
              <a:t> Which enables us to </a:t>
            </a:r>
            <a:r>
              <a:rPr lang="en-US" sz="3200" b="1" dirty="0">
                <a:solidFill>
                  <a:srgbClr val="FFFF00"/>
                </a:solidFill>
              </a:rPr>
              <a:t>live like Jesus</a:t>
            </a:r>
            <a:r>
              <a:rPr lang="en-US" sz="3200" b="1" dirty="0"/>
              <a:t>.</a:t>
            </a:r>
          </a:p>
          <a:p>
            <a:pPr algn="ctr">
              <a:buNone/>
            </a:pPr>
            <a:r>
              <a:rPr lang="en-US" sz="3200" b="1" dirty="0"/>
              <a:t>That produces genuine </a:t>
            </a:r>
            <a:r>
              <a:rPr lang="en-US" sz="3200" b="1" dirty="0">
                <a:solidFill>
                  <a:srgbClr val="FFFF00"/>
                </a:solidFill>
              </a:rPr>
              <a:t>disciples</a:t>
            </a:r>
            <a:r>
              <a:rPr lang="en-US" sz="3200" b="1" dirty="0"/>
              <a:t>…</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894" y="764373"/>
            <a:ext cx="9144000" cy="1293028"/>
          </a:xfrm>
        </p:spPr>
        <p:txBody>
          <a:bodyPr/>
          <a:lstStyle/>
          <a:p>
            <a:pPr algn="ctr"/>
            <a:r>
              <a:rPr lang="en-US" b="1" cap="none" dirty="0"/>
              <a:t>Purpose Comes from God</a:t>
            </a:r>
            <a:endParaRPr lang="en-US" b="1" dirty="0"/>
          </a:p>
        </p:txBody>
      </p:sp>
      <p:pic>
        <p:nvPicPr>
          <p:cNvPr id="6" name="Content Placeholder 5" descr="god-shaped-hole.jpg"/>
          <p:cNvPicPr>
            <a:picLocks noGrp="1" noChangeAspect="1"/>
          </p:cNvPicPr>
          <p:nvPr>
            <p:ph sz="half" idx="1"/>
          </p:nvPr>
        </p:nvPicPr>
        <p:blipFill>
          <a:blip r:embed="rId2"/>
          <a:srcRect l="28333" t="13333" r="26667" b="16000"/>
          <a:stretch>
            <a:fillRect/>
          </a:stretch>
        </p:blipFill>
        <p:spPr>
          <a:xfrm>
            <a:off x="1461588" y="2197739"/>
            <a:ext cx="4151686" cy="4074806"/>
          </a:xfrm>
        </p:spPr>
      </p:pic>
      <p:pic>
        <p:nvPicPr>
          <p:cNvPr id="7" name="Content Placeholder 6" descr="Pascal quote.jpg"/>
          <p:cNvPicPr>
            <a:picLocks noGrp="1" noChangeAspect="1"/>
          </p:cNvPicPr>
          <p:nvPr>
            <p:ph sz="half" idx="2"/>
          </p:nvPr>
        </p:nvPicPr>
        <p:blipFill>
          <a:blip r:embed="rId3"/>
          <a:srcRect t="19200" b="19200"/>
          <a:stretch>
            <a:fillRect/>
          </a:stretch>
        </p:blipFill>
        <p:spPr>
          <a:xfrm>
            <a:off x="6055658" y="2298648"/>
            <a:ext cx="5553635" cy="2022340"/>
          </a:xfrm>
        </p:spPr>
      </p:pic>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
        <p:nvSpPr>
          <p:cNvPr id="8" name="TextBox 7"/>
          <p:cNvSpPr txBox="1"/>
          <p:nvPr/>
        </p:nvSpPr>
        <p:spPr>
          <a:xfrm>
            <a:off x="6033247" y="4572000"/>
            <a:ext cx="5558118" cy="1200329"/>
          </a:xfrm>
          <a:prstGeom prst="rect">
            <a:avLst/>
          </a:prstGeom>
          <a:noFill/>
          <a:ln w="28575">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Purpose: Know , love and serve God with all our heart, mind, strength and soul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82" y="764373"/>
            <a:ext cx="10815918" cy="643086"/>
          </a:xfrm>
        </p:spPr>
        <p:txBody>
          <a:bodyPr/>
          <a:lstStyle/>
          <a:p>
            <a:pPr algn="ctr"/>
            <a:r>
              <a:rPr lang="en-US" b="1" cap="none" dirty="0"/>
              <a:t>Mental Health</a:t>
            </a:r>
            <a:endParaRPr lang="en-US" b="1" dirty="0"/>
          </a:p>
        </p:txBody>
      </p:sp>
      <p:sp>
        <p:nvSpPr>
          <p:cNvPr id="3" name="Content Placeholder 2"/>
          <p:cNvSpPr>
            <a:spLocks noGrp="1"/>
          </p:cNvSpPr>
          <p:nvPr>
            <p:ph idx="1"/>
          </p:nvPr>
        </p:nvSpPr>
        <p:spPr>
          <a:xfrm>
            <a:off x="685800" y="1604683"/>
            <a:ext cx="10820400" cy="5378824"/>
          </a:xfrm>
        </p:spPr>
        <p:txBody>
          <a:bodyPr>
            <a:normAutofit/>
          </a:bodyPr>
          <a:lstStyle/>
          <a:p>
            <a:pPr lvl="0"/>
            <a:r>
              <a:rPr lang="en-US" sz="2400" b="1" dirty="0"/>
              <a:t>A majority (54%) admit to often feeling anxious, depressed, or fearful.</a:t>
            </a:r>
          </a:p>
          <a:p>
            <a:pPr lvl="1"/>
            <a:r>
              <a:rPr lang="en-US" sz="2400" b="1" dirty="0"/>
              <a:t>the real number likely even higher</a:t>
            </a:r>
          </a:p>
          <a:p>
            <a:pPr lvl="1"/>
            <a:r>
              <a:rPr lang="en-US" sz="2600" b="1" dirty="0"/>
              <a:t>go-to solution = medication</a:t>
            </a:r>
          </a:p>
          <a:p>
            <a:pPr lvl="1"/>
            <a:r>
              <a:rPr lang="en-US" sz="2400" b="1" dirty="0"/>
              <a:t>other struggles: self-confidence, fear of conflict</a:t>
            </a:r>
          </a:p>
          <a:p>
            <a:pPr lvl="0"/>
            <a:r>
              <a:rPr lang="en-US" sz="2400" b="1" dirty="0"/>
              <a:t>NIMH: 21% of adults have some form of mental illness</a:t>
            </a:r>
          </a:p>
          <a:p>
            <a:pPr lvl="1"/>
            <a:r>
              <a:rPr lang="en-US" sz="2400" b="1" dirty="0"/>
              <a:t>18-25: 29% have some type of mental disorder</a:t>
            </a:r>
          </a:p>
          <a:p>
            <a:pPr lvl="1"/>
            <a:r>
              <a:rPr lang="en-US" sz="2400" b="1" dirty="0"/>
              <a:t>9% have a severe mental illness</a:t>
            </a:r>
          </a:p>
          <a:p>
            <a:pPr lvl="1"/>
            <a:r>
              <a:rPr lang="en-US" sz="2400" b="1" dirty="0"/>
              <a:t>49.5% of 13-18 have one or more types of mental illness</a:t>
            </a:r>
          </a:p>
          <a:p>
            <a:pPr lvl="0"/>
            <a:r>
              <a:rPr lang="en-US" sz="2400" b="1" dirty="0"/>
              <a:t>30% identify as LGBTQ  (39% among 18-24s)</a:t>
            </a:r>
          </a:p>
          <a:p>
            <a:pPr lvl="1"/>
            <a:r>
              <a:rPr lang="en-US" sz="2400" b="1" dirty="0"/>
              <a:t>Path to acceptance and belonging &gt; living the lifestyle</a:t>
            </a:r>
          </a:p>
          <a:p>
            <a:pPr lvl="1"/>
            <a:r>
              <a:rPr lang="en-US" sz="2400" b="1" dirty="0"/>
              <a:t>Reflection of identity confusion</a:t>
            </a:r>
          </a:p>
          <a:p>
            <a:endParaRPr lang="en-US" sz="2600" b="1" dirty="0"/>
          </a:p>
          <a:p>
            <a:pPr lvl="1"/>
            <a:endParaRPr lang="en-US" sz="2400" b="1" dirty="0"/>
          </a:p>
          <a:p>
            <a:pPr lvl="0"/>
            <a:endParaRPr lang="en-US" sz="2400" dirty="0"/>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494" y="764373"/>
            <a:ext cx="10869706" cy="929956"/>
          </a:xfrm>
        </p:spPr>
        <p:txBody>
          <a:bodyPr/>
          <a:lstStyle/>
          <a:p>
            <a:pPr algn="ctr"/>
            <a:r>
              <a:rPr lang="en-US" b="1" cap="none" dirty="0"/>
              <a:t>Mental Health &amp; Worldview</a:t>
            </a:r>
            <a:endParaRPr lang="en-US" b="1" dirty="0"/>
          </a:p>
        </p:txBody>
      </p:sp>
      <p:sp>
        <p:nvSpPr>
          <p:cNvPr id="3" name="Content Placeholder 2"/>
          <p:cNvSpPr>
            <a:spLocks noGrp="1"/>
          </p:cNvSpPr>
          <p:nvPr>
            <p:ph idx="1"/>
          </p:nvPr>
        </p:nvSpPr>
        <p:spPr>
          <a:xfrm>
            <a:off x="685800" y="1730188"/>
            <a:ext cx="10820400" cy="4921624"/>
          </a:xfrm>
        </p:spPr>
        <p:txBody>
          <a:bodyPr>
            <a:normAutofit/>
          </a:bodyPr>
          <a:lstStyle/>
          <a:p>
            <a:pPr lvl="0"/>
            <a:r>
              <a:rPr lang="en-US" sz="2400" b="1" dirty="0"/>
              <a:t>Their mental health challenges relate to an ill-conceived perspective about self</a:t>
            </a:r>
          </a:p>
          <a:p>
            <a:pPr lvl="1"/>
            <a:r>
              <a:rPr lang="en-US" sz="2400" b="1" dirty="0"/>
              <a:t>Self-centered</a:t>
            </a:r>
          </a:p>
          <a:p>
            <a:pPr lvl="1"/>
            <a:r>
              <a:rPr lang="en-US" sz="2400" b="1" dirty="0"/>
              <a:t>Unrestricted moral agents</a:t>
            </a:r>
          </a:p>
          <a:p>
            <a:pPr lvl="1"/>
            <a:r>
              <a:rPr lang="en-US" sz="2400" b="1" dirty="0"/>
              <a:t>Draw their identity from the attributes </a:t>
            </a:r>
            <a:r>
              <a:rPr lang="en-US" sz="2400" b="1" u="sng" dirty="0"/>
              <a:t>they</a:t>
            </a:r>
            <a:r>
              <a:rPr lang="en-US" sz="2400" b="1" dirty="0"/>
              <a:t> choose to embrace and emphasize</a:t>
            </a:r>
          </a:p>
          <a:p>
            <a:pPr lvl="2"/>
            <a:r>
              <a:rPr lang="en-US" sz="2400" b="1" dirty="0"/>
              <a:t>gender, age, race, intelligence, education, income, etc. </a:t>
            </a:r>
          </a:p>
          <a:p>
            <a:pPr lvl="2"/>
            <a:r>
              <a:rPr lang="en-US" sz="2400" b="1" dirty="0"/>
              <a:t>seen as factors that will define/elevate their place in the world</a:t>
            </a:r>
          </a:p>
          <a:p>
            <a:pPr lvl="1"/>
            <a:r>
              <a:rPr lang="en-US" sz="2400" b="1" dirty="0"/>
              <a:t>Consequence: our value constantly changes as the world shifts the attributes it values and its assessment of us</a:t>
            </a:r>
          </a:p>
          <a:p>
            <a:pPr lvl="1"/>
            <a:r>
              <a:rPr lang="en-US" sz="2400" b="1" dirty="0"/>
              <a:t>Result: identity and human value become moving targets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494" y="764373"/>
            <a:ext cx="10869706" cy="929956"/>
          </a:xfrm>
        </p:spPr>
        <p:txBody>
          <a:bodyPr/>
          <a:lstStyle/>
          <a:p>
            <a:pPr algn="ctr"/>
            <a:r>
              <a:rPr lang="en-US" b="1" cap="none" dirty="0"/>
              <a:t>Mental Health &amp; Worldview</a:t>
            </a:r>
            <a:endParaRPr lang="en-US" b="1" dirty="0"/>
          </a:p>
        </p:txBody>
      </p:sp>
      <p:sp>
        <p:nvSpPr>
          <p:cNvPr id="3" name="Content Placeholder 2"/>
          <p:cNvSpPr>
            <a:spLocks noGrp="1"/>
          </p:cNvSpPr>
          <p:nvPr>
            <p:ph idx="1"/>
          </p:nvPr>
        </p:nvSpPr>
        <p:spPr>
          <a:xfrm>
            <a:off x="685800" y="1730188"/>
            <a:ext cx="10820400" cy="4921624"/>
          </a:xfrm>
        </p:spPr>
        <p:txBody>
          <a:bodyPr>
            <a:normAutofit/>
          </a:bodyPr>
          <a:lstStyle/>
          <a:p>
            <a:pPr lvl="1"/>
            <a:r>
              <a:rPr lang="en-US" sz="2400" b="1" dirty="0"/>
              <a:t>Mental health challenges mitigated by biblical truth</a:t>
            </a:r>
          </a:p>
          <a:p>
            <a:pPr lvl="2"/>
            <a:r>
              <a:rPr lang="en-US" sz="2400" b="1" dirty="0"/>
              <a:t>We become a new creation in Christ, never lose value</a:t>
            </a:r>
          </a:p>
          <a:p>
            <a:pPr lvl="2"/>
            <a:r>
              <a:rPr lang="en-US" sz="2400" b="1" dirty="0"/>
              <a:t>God determined our identity: sexual and otherwise</a:t>
            </a:r>
          </a:p>
          <a:p>
            <a:pPr lvl="2"/>
            <a:r>
              <a:rPr lang="en-US" sz="2400" b="1" dirty="0"/>
              <a:t>we have no authority or competence to make that choice</a:t>
            </a:r>
          </a:p>
          <a:p>
            <a:pPr lvl="1"/>
            <a:r>
              <a:rPr lang="en-US" sz="2400" b="1" dirty="0"/>
              <a:t>Anxiety, depression, fear are put in context</a:t>
            </a:r>
          </a:p>
          <a:p>
            <a:pPr lvl="2"/>
            <a:r>
              <a:rPr lang="en-US" sz="2400" b="1" dirty="0"/>
              <a:t>Jesus provides peace that passes all understanding</a:t>
            </a:r>
          </a:p>
          <a:p>
            <a:pPr lvl="2"/>
            <a:r>
              <a:rPr lang="en-US" sz="2400" b="1" dirty="0"/>
              <a:t>He has determined our value</a:t>
            </a:r>
          </a:p>
          <a:p>
            <a:pPr lvl="2"/>
            <a:r>
              <a:rPr lang="en-US" sz="2400" b="1" dirty="0"/>
              <a:t>We must fear only God</a:t>
            </a:r>
          </a:p>
          <a:p>
            <a:pPr lvl="2"/>
            <a:r>
              <a:rPr lang="en-US" sz="2400" b="1" dirty="0"/>
              <a:t>This wisdom is unknown to the world but revealed in His words</a:t>
            </a:r>
          </a:p>
          <a:p>
            <a:pPr lvl="2"/>
            <a:r>
              <a:rPr lang="en-US" sz="2400" b="1" dirty="0"/>
              <a:t>Anxiety, depression, and fear come from alternative worldviews</a:t>
            </a:r>
          </a:p>
          <a:p>
            <a:pPr lvl="1"/>
            <a:r>
              <a:rPr lang="en-US" sz="2400" b="1" dirty="0"/>
              <a:t>BWV gives us the hope, power, authority, wisdom, a reason, and a way to live abundantly</a:t>
            </a:r>
          </a:p>
          <a:p>
            <a:pPr lvl="0"/>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88" y="764373"/>
            <a:ext cx="10842812" cy="1293028"/>
          </a:xfrm>
        </p:spPr>
        <p:txBody>
          <a:bodyPr/>
          <a:lstStyle/>
          <a:p>
            <a:pPr algn="ctr"/>
            <a:r>
              <a:rPr lang="en-US" b="1" cap="none" dirty="0"/>
              <a:t>Relationships</a:t>
            </a:r>
            <a:endParaRPr lang="en-US" b="1" dirty="0"/>
          </a:p>
        </p:txBody>
      </p:sp>
      <p:sp>
        <p:nvSpPr>
          <p:cNvPr id="3" name="Content Placeholder 2"/>
          <p:cNvSpPr>
            <a:spLocks noGrp="1"/>
          </p:cNvSpPr>
          <p:nvPr>
            <p:ph idx="1"/>
          </p:nvPr>
        </p:nvSpPr>
        <p:spPr/>
        <p:txBody>
          <a:bodyPr>
            <a:normAutofit/>
          </a:bodyPr>
          <a:lstStyle/>
          <a:p>
            <a:pPr lvl="0"/>
            <a:r>
              <a:rPr lang="en-US" sz="2400" b="1" dirty="0"/>
              <a:t>Difficulty developing meaningful, lasting relationships</a:t>
            </a:r>
          </a:p>
          <a:p>
            <a:pPr lvl="1"/>
            <a:r>
              <a:rPr lang="en-US" sz="2400" b="1" u="sng" dirty="0"/>
              <a:t>fluid</a:t>
            </a:r>
            <a:r>
              <a:rPr lang="en-US" sz="2400" b="1" dirty="0"/>
              <a:t> friendships - a revolving door of intimates and acquaintances</a:t>
            </a:r>
          </a:p>
          <a:p>
            <a:pPr lvl="1"/>
            <a:r>
              <a:rPr lang="en-US" sz="2400" b="1" dirty="0"/>
              <a:t>low level of </a:t>
            </a:r>
            <a:r>
              <a:rPr lang="en-US" sz="2400" b="1" u="sng" dirty="0"/>
              <a:t>trust</a:t>
            </a:r>
            <a:r>
              <a:rPr lang="en-US" sz="2400" b="1" dirty="0"/>
              <a:t> toward all people and roles</a:t>
            </a:r>
          </a:p>
          <a:p>
            <a:pPr lvl="1"/>
            <a:r>
              <a:rPr lang="en-US" sz="2400" b="1" dirty="0"/>
              <a:t>unwilling to make lasting </a:t>
            </a:r>
            <a:r>
              <a:rPr lang="en-US" sz="2400" b="1" u="sng" dirty="0"/>
              <a:t>commitments</a:t>
            </a:r>
          </a:p>
          <a:p>
            <a:pPr lvl="1"/>
            <a:r>
              <a:rPr lang="en-US" sz="2400" b="1" dirty="0"/>
              <a:t>situational </a:t>
            </a:r>
            <a:r>
              <a:rPr lang="en-US" sz="2400" b="1" u="sng" dirty="0"/>
              <a:t>intolerance and disrespect</a:t>
            </a:r>
          </a:p>
          <a:p>
            <a:pPr lvl="1"/>
            <a:r>
              <a:rPr lang="en-US" sz="2400" b="1" dirty="0"/>
              <a:t>rampant </a:t>
            </a:r>
            <a:r>
              <a:rPr lang="en-US" sz="2400" b="1" u="sng" dirty="0"/>
              <a:t>conflict avoidance</a:t>
            </a:r>
          </a:p>
          <a:p>
            <a:pPr lvl="1"/>
            <a:r>
              <a:rPr lang="en-US" sz="2400" b="1" dirty="0"/>
              <a:t>low view of the </a:t>
            </a:r>
            <a:r>
              <a:rPr lang="en-US" sz="2400" b="1" u="sng" dirty="0"/>
              <a:t>value of human life</a:t>
            </a:r>
          </a:p>
          <a:p>
            <a:pPr lvl="1"/>
            <a:r>
              <a:rPr lang="en-US" sz="2400" b="1" dirty="0"/>
              <a:t>Redefining </a:t>
            </a:r>
            <a:r>
              <a:rPr lang="en-US" sz="2400" b="1" u="sng" dirty="0"/>
              <a:t>family</a:t>
            </a:r>
            <a:r>
              <a:rPr lang="en-US" sz="2400" b="1" dirty="0"/>
              <a:t>: low rates of marriage, high rates of cohabitation and divorce, disconnection from children</a:t>
            </a:r>
          </a:p>
          <a:p>
            <a:pPr lvl="1"/>
            <a:r>
              <a:rPr lang="en-US" sz="2400" b="1" dirty="0"/>
              <a:t>reliance on </a:t>
            </a:r>
            <a:r>
              <a:rPr lang="en-US" sz="2400" b="1" u="sng" dirty="0"/>
              <a:t>technology</a:t>
            </a:r>
            <a:r>
              <a:rPr lang="en-US" sz="2400" b="1" dirty="0"/>
              <a:t> prohibits deeper and more permanent ties</a:t>
            </a: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224" y="762000"/>
            <a:ext cx="10546976" cy="914400"/>
          </a:xfrm>
        </p:spPr>
        <p:txBody>
          <a:bodyPr/>
          <a:lstStyle/>
          <a:p>
            <a:pPr algn="ctr"/>
            <a:r>
              <a:rPr lang="en-US" b="1" cap="none" dirty="0"/>
              <a:t>Relationships &amp; Worldview</a:t>
            </a:r>
            <a:endParaRPr lang="en-US" b="1" dirty="0"/>
          </a:p>
        </p:txBody>
      </p:sp>
      <p:sp>
        <p:nvSpPr>
          <p:cNvPr id="5" name="Text Placeholder 4"/>
          <p:cNvSpPr>
            <a:spLocks noGrp="1"/>
          </p:cNvSpPr>
          <p:nvPr>
            <p:ph type="body" idx="1"/>
          </p:nvPr>
        </p:nvSpPr>
        <p:spPr>
          <a:xfrm>
            <a:off x="905445" y="1780391"/>
            <a:ext cx="5079991" cy="541469"/>
          </a:xfrm>
        </p:spPr>
        <p:txBody>
          <a:bodyPr/>
          <a:lstStyle/>
          <a:p>
            <a:r>
              <a:rPr lang="en-US" b="1" u="sng" dirty="0"/>
              <a:t>Prevailing U.S. Syncretism</a:t>
            </a:r>
          </a:p>
        </p:txBody>
      </p:sp>
      <p:sp>
        <p:nvSpPr>
          <p:cNvPr id="3" name="Content Placeholder 2"/>
          <p:cNvSpPr>
            <a:spLocks noGrp="1"/>
          </p:cNvSpPr>
          <p:nvPr>
            <p:ph sz="half" idx="2"/>
          </p:nvPr>
        </p:nvSpPr>
        <p:spPr>
          <a:xfrm>
            <a:off x="685800" y="2474260"/>
            <a:ext cx="5311775" cy="3744426"/>
          </a:xfrm>
        </p:spPr>
        <p:txBody>
          <a:bodyPr>
            <a:normAutofit/>
          </a:bodyPr>
          <a:lstStyle/>
          <a:p>
            <a:pPr lvl="0"/>
            <a:r>
              <a:rPr lang="en-US" sz="2400" dirty="0"/>
              <a:t>Narcissistic relationships: must always satisfy personal needs</a:t>
            </a:r>
          </a:p>
          <a:p>
            <a:pPr lvl="0"/>
            <a:r>
              <a:rPr lang="en-US" sz="2400" dirty="0"/>
              <a:t>Intolerance, disrespect of opposing ideas</a:t>
            </a:r>
          </a:p>
          <a:p>
            <a:pPr lvl="0"/>
            <a:r>
              <a:rPr lang="en-US" sz="2400" dirty="0"/>
              <a:t>Indifference to the Golden Rule</a:t>
            </a:r>
          </a:p>
          <a:p>
            <a:pPr lvl="0"/>
            <a:r>
              <a:rPr lang="en-US" sz="2400" dirty="0"/>
              <a:t>Love is a feeling</a:t>
            </a:r>
          </a:p>
          <a:p>
            <a:pPr lvl="0"/>
            <a:r>
              <a:rPr lang="en-US" sz="2400" dirty="0"/>
              <a:t>Human beings lack intrinsic value, thus no investment justified</a:t>
            </a:r>
          </a:p>
          <a:p>
            <a:endParaRPr lang="en-US" dirty="0"/>
          </a:p>
        </p:txBody>
      </p:sp>
      <p:sp>
        <p:nvSpPr>
          <p:cNvPr id="6" name="Text Placeholder 5"/>
          <p:cNvSpPr>
            <a:spLocks noGrp="1"/>
          </p:cNvSpPr>
          <p:nvPr>
            <p:ph type="body" sz="quarter" idx="3"/>
          </p:nvPr>
        </p:nvSpPr>
        <p:spPr>
          <a:xfrm>
            <a:off x="6409764" y="1843143"/>
            <a:ext cx="5105400" cy="496645"/>
          </a:xfrm>
        </p:spPr>
        <p:txBody>
          <a:bodyPr/>
          <a:lstStyle/>
          <a:p>
            <a:r>
              <a:rPr lang="en-US" b="1" u="sng" dirty="0"/>
              <a:t>Biblical Worldview</a:t>
            </a:r>
          </a:p>
        </p:txBody>
      </p:sp>
      <p:sp>
        <p:nvSpPr>
          <p:cNvPr id="7" name="Content Placeholder 6"/>
          <p:cNvSpPr>
            <a:spLocks noGrp="1"/>
          </p:cNvSpPr>
          <p:nvPr>
            <p:ph sz="quarter" idx="4"/>
          </p:nvPr>
        </p:nvSpPr>
        <p:spPr>
          <a:xfrm>
            <a:off x="6172199" y="2465294"/>
            <a:ext cx="5544671" cy="3753391"/>
          </a:xfrm>
        </p:spPr>
        <p:txBody>
          <a:bodyPr>
            <a:noAutofit/>
          </a:bodyPr>
          <a:lstStyle/>
          <a:p>
            <a:r>
              <a:rPr lang="en-US" sz="2400" dirty="0"/>
              <a:t>Shared experiences, meet others’ needs</a:t>
            </a:r>
          </a:p>
          <a:p>
            <a:r>
              <a:rPr lang="en-US" sz="2400" dirty="0"/>
              <a:t>Respect without compromise; all made in His image, given free will</a:t>
            </a:r>
          </a:p>
          <a:p>
            <a:r>
              <a:rPr lang="en-US" sz="2400" dirty="0"/>
              <a:t>Christ-like treatment of others</a:t>
            </a:r>
          </a:p>
          <a:p>
            <a:r>
              <a:rPr lang="en-US" sz="2400" dirty="0"/>
              <a:t>Love is a commitment, seeks best outcomes for others, involves sacrifice</a:t>
            </a:r>
          </a:p>
          <a:p>
            <a:r>
              <a:rPr lang="en-US" sz="2400" dirty="0"/>
              <a:t>God created humans, life is His gift, Jesus died to protect it</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88" y="424741"/>
            <a:ext cx="10842812" cy="705839"/>
          </a:xfrm>
        </p:spPr>
        <p:txBody>
          <a:bodyPr/>
          <a:lstStyle/>
          <a:p>
            <a:pPr algn="ctr"/>
            <a:r>
              <a:rPr lang="en-US" b="1" cap="none" dirty="0"/>
              <a:t>Faith &amp; Worldview</a:t>
            </a:r>
            <a:endParaRPr lang="en-US" b="1" dirty="0"/>
          </a:p>
        </p:txBody>
      </p:sp>
      <p:sp>
        <p:nvSpPr>
          <p:cNvPr id="3" name="Content Placeholder 2"/>
          <p:cNvSpPr>
            <a:spLocks noGrp="1"/>
          </p:cNvSpPr>
          <p:nvPr>
            <p:ph idx="1"/>
          </p:nvPr>
        </p:nvSpPr>
        <p:spPr>
          <a:xfrm>
            <a:off x="573333" y="1130580"/>
            <a:ext cx="10820400" cy="5163670"/>
          </a:xfrm>
        </p:spPr>
        <p:txBody>
          <a:bodyPr>
            <a:normAutofit fontScale="92500"/>
          </a:bodyPr>
          <a:lstStyle/>
          <a:p>
            <a:pPr lvl="0"/>
            <a:r>
              <a:rPr lang="en-US" sz="2600" b="1" dirty="0"/>
              <a:t>Misperceptions about life spring from </a:t>
            </a:r>
            <a:r>
              <a:rPr lang="en-US" sz="2600" b="1" u="sng" dirty="0"/>
              <a:t>inadequate spiritual foundation</a:t>
            </a:r>
          </a:p>
          <a:p>
            <a:pPr lvl="1"/>
            <a:r>
              <a:rPr lang="en-US" sz="2600" b="1" dirty="0"/>
              <a:t>eliminating God, the Bible, truth, sin, salvation through Christ provides no hope or purpose; resulting in a lack of knowledge and  understanding</a:t>
            </a:r>
          </a:p>
          <a:p>
            <a:r>
              <a:rPr lang="en-US" sz="2600" b="1" dirty="0"/>
              <a:t>Inadequate spiritual foundation produces a </a:t>
            </a:r>
            <a:r>
              <a:rPr lang="en-US" sz="2600" b="1" u="sng" dirty="0"/>
              <a:t>terrifying life</a:t>
            </a:r>
          </a:p>
          <a:p>
            <a:pPr lvl="1"/>
            <a:r>
              <a:rPr lang="en-US" sz="2600" b="1" dirty="0"/>
              <a:t>Seeking immediate comfort rather than lasting truth and peace</a:t>
            </a:r>
          </a:p>
          <a:p>
            <a:pPr lvl="1"/>
            <a:r>
              <a:rPr lang="en-US" sz="2600" b="1" dirty="0"/>
              <a:t>Experiencing moral chaos due to lack of coherent/pragmatic religious instruction, moral reflection</a:t>
            </a:r>
          </a:p>
          <a:p>
            <a:pPr lvl="1"/>
            <a:r>
              <a:rPr lang="en-US" sz="2600" b="1" dirty="0"/>
              <a:t>Suffering identity confusion – spiritual, sexual, sense of purpose</a:t>
            </a:r>
          </a:p>
          <a:p>
            <a:pPr lvl="1"/>
            <a:r>
              <a:rPr lang="en-US" sz="2600" b="1" dirty="0"/>
              <a:t>Poor self-image built on self-centeredness, self-reliance, independence</a:t>
            </a:r>
          </a:p>
          <a:p>
            <a:pPr lvl="0"/>
            <a:r>
              <a:rPr lang="en-US" sz="2600" b="1" u="sng" dirty="0"/>
              <a:t>Syncretism</a:t>
            </a:r>
            <a:r>
              <a:rPr lang="en-US" sz="2600" b="1" dirty="0"/>
              <a:t> is detrimental to everyone’s well-being</a:t>
            </a: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188" y="764373"/>
            <a:ext cx="10538012" cy="1293028"/>
          </a:xfrm>
        </p:spPr>
        <p:txBody>
          <a:bodyPr/>
          <a:lstStyle/>
          <a:p>
            <a:pPr algn="ctr"/>
            <a:r>
              <a:rPr lang="en-US" b="1" cap="none" dirty="0"/>
              <a:t>Treat the Cause, Not the Symptoms</a:t>
            </a:r>
            <a:endParaRPr lang="en-US" b="1" dirty="0"/>
          </a:p>
        </p:txBody>
      </p:sp>
      <p:sp>
        <p:nvSpPr>
          <p:cNvPr id="3" name="Content Placeholder 2"/>
          <p:cNvSpPr>
            <a:spLocks noGrp="1"/>
          </p:cNvSpPr>
          <p:nvPr>
            <p:ph idx="1"/>
          </p:nvPr>
        </p:nvSpPr>
        <p:spPr>
          <a:xfrm>
            <a:off x="685800" y="1873624"/>
            <a:ext cx="10820400" cy="4984376"/>
          </a:xfrm>
        </p:spPr>
        <p:txBody>
          <a:bodyPr>
            <a:noAutofit/>
          </a:bodyPr>
          <a:lstStyle/>
          <a:p>
            <a:pPr lvl="0"/>
            <a:r>
              <a:rPr lang="en-US" sz="2400" b="1" dirty="0"/>
              <a:t>We cannot afford to be distracted by the </a:t>
            </a:r>
            <a:r>
              <a:rPr lang="en-US" sz="2400" b="1" u="sng" dirty="0"/>
              <a:t>symptoms</a:t>
            </a:r>
            <a:r>
              <a:rPr lang="en-US" sz="2400" b="1" dirty="0"/>
              <a:t>: </a:t>
            </a:r>
          </a:p>
          <a:p>
            <a:pPr lvl="1"/>
            <a:r>
              <a:rPr lang="en-US" sz="2400" b="1" dirty="0"/>
              <a:t>the absence of a sense of purpose, meaning and vision</a:t>
            </a:r>
          </a:p>
          <a:p>
            <a:pPr lvl="1"/>
            <a:r>
              <a:rPr lang="en-US" sz="2400" b="1" dirty="0"/>
              <a:t>emotional and mental health challenges</a:t>
            </a:r>
          </a:p>
          <a:p>
            <a:pPr lvl="1"/>
            <a:r>
              <a:rPr lang="en-US" sz="2400" b="1" dirty="0"/>
              <a:t>spiritual turbulence</a:t>
            </a:r>
          </a:p>
          <a:p>
            <a:pPr lvl="1"/>
            <a:r>
              <a:rPr lang="en-US" sz="2400" b="1" dirty="0"/>
              <a:t>relational hardships and dissatisfaction</a:t>
            </a:r>
          </a:p>
          <a:p>
            <a:pPr lvl="1"/>
            <a:r>
              <a:rPr lang="en-US" sz="2400" b="1" dirty="0"/>
              <a:t>expansive identity crisis</a:t>
            </a:r>
          </a:p>
          <a:p>
            <a:pPr lvl="0"/>
            <a:r>
              <a:rPr lang="en-US" sz="2800" b="1" i="1" dirty="0">
                <a:solidFill>
                  <a:srgbClr val="FFFF00"/>
                </a:solidFill>
              </a:rPr>
              <a:t>It all comes down to worldview – the </a:t>
            </a:r>
            <a:r>
              <a:rPr lang="en-US" sz="2800" b="1" i="1" u="sng" dirty="0">
                <a:solidFill>
                  <a:srgbClr val="FFFF00"/>
                </a:solidFill>
              </a:rPr>
              <a:t>cause</a:t>
            </a:r>
            <a:r>
              <a:rPr lang="en-US" sz="2800" b="1" i="1" dirty="0">
                <a:solidFill>
                  <a:srgbClr val="FFFF00"/>
                </a:solidFill>
              </a:rPr>
              <a:t> of the symptoms</a:t>
            </a:r>
            <a:endParaRPr lang="en-US" sz="2800" b="1" dirty="0">
              <a:solidFill>
                <a:srgbClr val="FFFF00"/>
              </a:solidFill>
            </a:endParaRPr>
          </a:p>
          <a:p>
            <a:pPr lvl="1"/>
            <a:r>
              <a:rPr lang="en-US" sz="2800" b="1" dirty="0"/>
              <a:t>A bad worldview produces bad decisions</a:t>
            </a:r>
          </a:p>
          <a:p>
            <a:endParaRPr lang="en-US" sz="24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20898" name="Rectangle 3074">
            <a:extLst>
              <a:ext uri="{FF2B5EF4-FFF2-40B4-BE49-F238E27FC236}">
                <a16:creationId xmlns:a16="http://schemas.microsoft.com/office/drawing/2014/main" id="{D8C14DDC-4400-67BA-2395-9048744413C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20899" name="Rectangle 3075">
            <a:extLst>
              <a:ext uri="{FF2B5EF4-FFF2-40B4-BE49-F238E27FC236}">
                <a16:creationId xmlns:a16="http://schemas.microsoft.com/office/drawing/2014/main" id="{0386447C-D1F3-C99A-98E9-FD905A78811D}"/>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3600" b="1" u="sng" dirty="0">
                <a:solidFill>
                  <a:srgbClr val="CCFF66"/>
                </a:solidFill>
              </a:rPr>
              <a:t>Deliberate Structure Three Tier:</a:t>
            </a:r>
          </a:p>
          <a:p>
            <a:pPr eaLnBrk="1" hangingPunct="1">
              <a:buFont typeface="Monotype Sorts" pitchFamily="2" charset="2"/>
              <a:buNone/>
              <a:defRPr/>
            </a:pPr>
            <a:endParaRPr lang="en-US" sz="1800" b="1" u="sng" dirty="0">
              <a:solidFill>
                <a:srgbClr val="CCFF66"/>
              </a:solidFill>
            </a:endParaRPr>
          </a:p>
          <a:p>
            <a:pPr eaLnBrk="1" hangingPunct="1">
              <a:defRPr/>
            </a:pPr>
            <a:r>
              <a:rPr lang="en-US" sz="4400" b="1" dirty="0">
                <a:solidFill>
                  <a:schemeClr val="bg1"/>
                </a:solidFill>
              </a:rPr>
              <a:t> PROPOSITIONAL LOGIC</a:t>
            </a:r>
          </a:p>
          <a:p>
            <a:pPr eaLnBrk="1" hangingPunct="1">
              <a:defRPr/>
            </a:pPr>
            <a:endParaRPr lang="en-US" sz="1800" b="1" dirty="0">
              <a:solidFill>
                <a:schemeClr val="bg1"/>
              </a:solidFill>
            </a:endParaRPr>
          </a:p>
          <a:p>
            <a:pPr eaLnBrk="1" hangingPunct="1">
              <a:defRPr/>
            </a:pPr>
            <a:r>
              <a:rPr lang="en-US" sz="4400" b="1" dirty="0">
                <a:solidFill>
                  <a:schemeClr val="bg1"/>
                </a:solidFill>
              </a:rPr>
              <a:t> FORMALIZED PROOFS</a:t>
            </a:r>
          </a:p>
          <a:p>
            <a:pPr eaLnBrk="1" hangingPunct="1">
              <a:defRPr/>
            </a:pPr>
            <a:endParaRPr lang="en-US" sz="1800" b="1" dirty="0">
              <a:solidFill>
                <a:schemeClr val="bg1"/>
              </a:solidFill>
            </a:endParaRPr>
          </a:p>
          <a:p>
            <a:pPr eaLnBrk="1" hangingPunct="1">
              <a:defRPr/>
            </a:pPr>
            <a:r>
              <a:rPr lang="en-US" sz="4400" b="1" dirty="0">
                <a:solidFill>
                  <a:schemeClr val="bg1"/>
                </a:solidFill>
              </a:rPr>
              <a:t> TRUTH TREE MAPING</a:t>
            </a:r>
          </a:p>
          <a:p>
            <a:pPr eaLnBrk="1" hangingPunct="1">
              <a:defRPr/>
            </a:pPr>
            <a:endParaRPr lang="en-US" sz="4000" dirty="0">
              <a:solidFill>
                <a:schemeClr val="bg1"/>
              </a:solidFill>
            </a:endParaRPr>
          </a:p>
        </p:txBody>
      </p:sp>
      <p:sp>
        <p:nvSpPr>
          <p:cNvPr id="216070" name="WordArt 3076">
            <a:extLst>
              <a:ext uri="{FF2B5EF4-FFF2-40B4-BE49-F238E27FC236}">
                <a16:creationId xmlns:a16="http://schemas.microsoft.com/office/drawing/2014/main" id="{BFBFF59A-75A1-42C0-2ED8-961E5C842627}"/>
              </a:ext>
            </a:extLst>
          </p:cNvPr>
          <p:cNvSpPr>
            <a:spLocks noChangeArrowheads="1" noChangeShapeType="1" noTextEdit="1"/>
          </p:cNvSpPr>
          <p:nvPr/>
        </p:nvSpPr>
        <p:spPr bwMode="auto">
          <a:xfrm>
            <a:off x="1828800" y="380999"/>
            <a:ext cx="845820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3920899">
                                            <p:txEl>
                                              <p:pRg st="0" end="0"/>
                                            </p:txEl>
                                          </p:spTgt>
                                        </p:tgtEl>
                                        <p:attrNameLst>
                                          <p:attrName>style.visibility</p:attrName>
                                        </p:attrNameLst>
                                      </p:cBhvr>
                                      <p:to>
                                        <p:strVal val="visible"/>
                                      </p:to>
                                    </p:set>
                                    <p:anim calcmode="lin" valueType="num">
                                      <p:cBhvr>
                                        <p:cTn id="7" dur="5000" fill="hold"/>
                                        <p:tgtEl>
                                          <p:spTgt spid="392089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9208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3920899">
                                            <p:txEl>
                                              <p:pRg st="2" end="2"/>
                                            </p:txEl>
                                          </p:spTgt>
                                        </p:tgtEl>
                                        <p:attrNameLst>
                                          <p:attrName>style.visibility</p:attrName>
                                        </p:attrNameLst>
                                      </p:cBhvr>
                                      <p:to>
                                        <p:strVal val="visible"/>
                                      </p:to>
                                    </p:set>
                                    <p:anim calcmode="lin" valueType="num">
                                      <p:cBhvr>
                                        <p:cTn id="13" dur="5000" fill="hold"/>
                                        <p:tgtEl>
                                          <p:spTgt spid="392089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39208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3920899">
                                            <p:txEl>
                                              <p:pRg st="4" end="4"/>
                                            </p:txEl>
                                          </p:spTgt>
                                        </p:tgtEl>
                                        <p:attrNameLst>
                                          <p:attrName>style.visibility</p:attrName>
                                        </p:attrNameLst>
                                      </p:cBhvr>
                                      <p:to>
                                        <p:strVal val="visible"/>
                                      </p:to>
                                    </p:set>
                                    <p:anim calcmode="lin" valueType="num">
                                      <p:cBhvr>
                                        <p:cTn id="19" dur="5000" fill="hold"/>
                                        <p:tgtEl>
                                          <p:spTgt spid="3920899">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392089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3920899">
                                            <p:txEl>
                                              <p:pRg st="6" end="6"/>
                                            </p:txEl>
                                          </p:spTgt>
                                        </p:tgtEl>
                                        <p:attrNameLst>
                                          <p:attrName>style.visibility</p:attrName>
                                        </p:attrNameLst>
                                      </p:cBhvr>
                                      <p:to>
                                        <p:strVal val="visible"/>
                                      </p:to>
                                    </p:set>
                                    <p:anim calcmode="lin" valueType="num">
                                      <p:cBhvr>
                                        <p:cTn id="25" dur="5000" fill="hold"/>
                                        <p:tgtEl>
                                          <p:spTgt spid="3920899">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392089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0899"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6BD882FD-510E-4051-A42D-B7CB91CCD8CD}"/>
              </a:ext>
              <a:ext uri="{C183D7F6-B498-43B3-948B-1728B52AA6E4}">
                <adec:decorative xmlns:adec="http://schemas.microsoft.com/office/drawing/2017/decorative" val="1"/>
              </a:ext>
            </a:extLst>
          </p:cNvPr>
          <p:cNvSpPr/>
          <p:nvPr/>
        </p:nvSpPr>
        <p:spPr>
          <a:xfrm rot="10800000">
            <a:off x="3358167" y="3709166"/>
            <a:ext cx="2992763" cy="2692261"/>
          </a:xfrm>
          <a:prstGeom prst="triangle">
            <a:avLst/>
          </a:prstGeom>
          <a:solidFill>
            <a:schemeClr val="accent2">
              <a:lumMod val="60000"/>
              <a:lumOff val="40000"/>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7975019-E885-43A6-A7BF-7D1741549A5A}"/>
              </a:ext>
              <a:ext uri="{C183D7F6-B498-43B3-948B-1728B52AA6E4}">
                <adec:decorative xmlns:adec="http://schemas.microsoft.com/office/drawing/2017/decorative" val="1"/>
              </a:ext>
            </a:extLst>
          </p:cNvPr>
          <p:cNvGrpSpPr/>
          <p:nvPr/>
        </p:nvGrpSpPr>
        <p:grpSpPr>
          <a:xfrm rot="10238682">
            <a:off x="-3540787" y="428295"/>
            <a:ext cx="5266744" cy="5272549"/>
            <a:chOff x="-3019695" y="528087"/>
            <a:chExt cx="6167811" cy="6174609"/>
          </a:xfrm>
          <a:scene3d>
            <a:camera prst="orthographicFront">
              <a:rot lat="0" lon="21000000" rev="0"/>
            </a:camera>
            <a:lightRig rig="threePt" dir="t"/>
          </a:scene3d>
        </p:grpSpPr>
        <p:grpSp>
          <p:nvGrpSpPr>
            <p:cNvPr id="6" name="Group 5">
              <a:extLst>
                <a:ext uri="{FF2B5EF4-FFF2-40B4-BE49-F238E27FC236}">
                  <a16:creationId xmlns:a16="http://schemas.microsoft.com/office/drawing/2014/main" id="{E1666B97-B9DF-48EE-AD79-66B31CC44C0B}"/>
                </a:ext>
              </a:extLst>
            </p:cNvPr>
            <p:cNvGrpSpPr/>
            <p:nvPr userDrawn="1"/>
          </p:nvGrpSpPr>
          <p:grpSpPr>
            <a:xfrm>
              <a:off x="-3019695" y="534885"/>
              <a:ext cx="6167811" cy="6167811"/>
              <a:chOff x="-3019695" y="534885"/>
              <a:chExt cx="6167811" cy="6167811"/>
            </a:xfrm>
          </p:grpSpPr>
          <p:grpSp>
            <p:nvGrpSpPr>
              <p:cNvPr id="8" name="Group 7">
                <a:extLst>
                  <a:ext uri="{FF2B5EF4-FFF2-40B4-BE49-F238E27FC236}">
                    <a16:creationId xmlns:a16="http://schemas.microsoft.com/office/drawing/2014/main" id="{678DB422-1186-4A23-9F5C-0C05AE7141CF}"/>
                  </a:ext>
                </a:extLst>
              </p:cNvPr>
              <p:cNvGrpSpPr/>
              <p:nvPr userDrawn="1"/>
            </p:nvGrpSpPr>
            <p:grpSpPr>
              <a:xfrm>
                <a:off x="-3019695" y="534885"/>
                <a:ext cx="6167811" cy="6167811"/>
                <a:chOff x="-3019695" y="534885"/>
                <a:chExt cx="6167811" cy="6167811"/>
              </a:xfrm>
            </p:grpSpPr>
            <p:sp>
              <p:nvSpPr>
                <p:cNvPr id="10" name="Oval 9">
                  <a:extLst>
                    <a:ext uri="{FF2B5EF4-FFF2-40B4-BE49-F238E27FC236}">
                      <a16:creationId xmlns:a16="http://schemas.microsoft.com/office/drawing/2014/main" id="{EF36ABA0-2DA8-44EA-8D28-3344126E4FD7}"/>
                    </a:ext>
                    <a:ext uri="{C183D7F6-B498-43B3-948B-1728B52AA6E4}">
                      <adec:decorative xmlns:adec="http://schemas.microsoft.com/office/drawing/2017/decorative" val="1"/>
                    </a:ext>
                  </a:extLst>
                </p:cNvPr>
                <p:cNvSpPr/>
                <p:nvPr userDrawn="1"/>
              </p:nvSpPr>
              <p:spPr>
                <a:xfrm>
                  <a:off x="-3019695" y="534885"/>
                  <a:ext cx="6167811" cy="6167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entagon 10">
                  <a:extLst>
                    <a:ext uri="{FF2B5EF4-FFF2-40B4-BE49-F238E27FC236}">
                      <a16:creationId xmlns:a16="http://schemas.microsoft.com/office/drawing/2014/main" id="{444D4E6E-A518-440E-891F-9AA1422EF962}"/>
                    </a:ext>
                    <a:ext uri="{C183D7F6-B498-43B3-948B-1728B52AA6E4}">
                      <adec:decorative xmlns:adec="http://schemas.microsoft.com/office/drawing/2017/decorative" val="1"/>
                    </a:ext>
                  </a:extLst>
                </p:cNvPr>
                <p:cNvSpPr/>
                <p:nvPr userDrawn="1"/>
              </p:nvSpPr>
              <p:spPr>
                <a:xfrm>
                  <a:off x="-2827283" y="5693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entagon 8">
                <a:extLst>
                  <a:ext uri="{FF2B5EF4-FFF2-40B4-BE49-F238E27FC236}">
                    <a16:creationId xmlns:a16="http://schemas.microsoft.com/office/drawing/2014/main" id="{6B4D700E-1FF8-44F2-9975-C88F1C6D6F14}"/>
                  </a:ext>
                  <a:ext uri="{C183D7F6-B498-43B3-948B-1728B52AA6E4}">
                    <adec:decorative xmlns:adec="http://schemas.microsoft.com/office/drawing/2017/decorative" val="1"/>
                  </a:ext>
                </a:extLst>
              </p:cNvPr>
              <p:cNvSpPr/>
              <p:nvPr userDrawn="1"/>
            </p:nvSpPr>
            <p:spPr>
              <a:xfrm rot="2169223">
                <a:off x="-2674883" y="63764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Pentagon 6">
              <a:extLst>
                <a:ext uri="{FF2B5EF4-FFF2-40B4-BE49-F238E27FC236}">
                  <a16:creationId xmlns:a16="http://schemas.microsoft.com/office/drawing/2014/main" id="{F936DD4D-49DE-4903-89B8-A40D8577B38F}"/>
                </a:ext>
                <a:ext uri="{C183D7F6-B498-43B3-948B-1728B52AA6E4}">
                  <adec:decorative xmlns:adec="http://schemas.microsoft.com/office/drawing/2017/decorative" val="1"/>
                </a:ext>
              </a:extLst>
            </p:cNvPr>
            <p:cNvSpPr/>
            <p:nvPr userDrawn="1"/>
          </p:nvSpPr>
          <p:spPr>
            <a:xfrm rot="3306887">
              <a:off x="-2606563" y="6639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BAE53365-5B8F-4E4B-91AA-31BF5877C57C}"/>
              </a:ext>
              <a:ext uri="{C183D7F6-B498-43B3-948B-1728B52AA6E4}">
                <adec:decorative xmlns:adec="http://schemas.microsoft.com/office/drawing/2017/decorative" val="1"/>
              </a:ext>
            </a:extLst>
          </p:cNvPr>
          <p:cNvCxnSpPr/>
          <p:nvPr/>
        </p:nvCxnSpPr>
        <p:spPr>
          <a:xfrm flipH="1">
            <a:off x="5579401" y="2131473"/>
            <a:ext cx="2096876"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2E9902-0C0E-44BB-87D7-B212B1C34F72}"/>
              </a:ext>
              <a:ext uri="{C183D7F6-B498-43B3-948B-1728B52AA6E4}">
                <adec:decorative xmlns:adec="http://schemas.microsoft.com/office/drawing/2017/decorative" val="1"/>
              </a:ext>
            </a:extLst>
          </p:cNvPr>
          <p:cNvCxnSpPr/>
          <p:nvPr/>
        </p:nvCxnSpPr>
        <p:spPr>
          <a:xfrm>
            <a:off x="3239956" y="2131473"/>
            <a:ext cx="2354317"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E3FACA-F377-4771-9F07-A1B3AEF73376}"/>
              </a:ext>
              <a:ext uri="{C183D7F6-B498-43B3-948B-1728B52AA6E4}">
                <adec:decorative xmlns:adec="http://schemas.microsoft.com/office/drawing/2017/decorative" val="1"/>
              </a:ext>
            </a:extLst>
          </p:cNvPr>
          <p:cNvCxnSpPr/>
          <p:nvPr/>
        </p:nvCxnSpPr>
        <p:spPr>
          <a:xfrm flipH="1">
            <a:off x="3490539" y="0"/>
            <a:ext cx="3762704" cy="6858000"/>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02B610CC-F5FD-45AC-92EC-B94A44059886}"/>
              </a:ext>
              <a:ext uri="{C183D7F6-B498-43B3-948B-1728B52AA6E4}">
                <adec:decorative xmlns:adec="http://schemas.microsoft.com/office/drawing/2017/decorative" val="1"/>
              </a:ext>
            </a:extLst>
          </p:cNvPr>
          <p:cNvSpPr/>
          <p:nvPr/>
        </p:nvSpPr>
        <p:spPr>
          <a:xfrm>
            <a:off x="8437460" y="874569"/>
            <a:ext cx="2337447" cy="2015041"/>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2FCC6975-E3B8-41F5-ADB8-91EB0180DC24}"/>
              </a:ext>
              <a:ext uri="{C183D7F6-B498-43B3-948B-1728B52AA6E4}">
                <adec:decorative xmlns:adec="http://schemas.microsoft.com/office/drawing/2017/decorative" val="1"/>
              </a:ext>
            </a:extLst>
          </p:cNvPr>
          <p:cNvSpPr/>
          <p:nvPr/>
        </p:nvSpPr>
        <p:spPr>
          <a:xfrm>
            <a:off x="8429299" y="1002454"/>
            <a:ext cx="2189100" cy="1887155"/>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D7E2B65-9882-4F96-B656-274F4FE4D5EB}"/>
              </a:ext>
              <a:ext uri="{C183D7F6-B498-43B3-948B-1728B52AA6E4}">
                <adec:decorative xmlns:adec="http://schemas.microsoft.com/office/drawing/2017/decorative" val="1"/>
              </a:ext>
            </a:extLst>
          </p:cNvPr>
          <p:cNvSpPr/>
          <p:nvPr/>
        </p:nvSpPr>
        <p:spPr>
          <a:xfrm>
            <a:off x="8393815" y="4106779"/>
            <a:ext cx="3023938" cy="2606844"/>
          </a:xfrm>
          <a:prstGeom prst="triangle">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6F2612D-3B32-4FA8-B8CB-30D2F8D85B58}"/>
              </a:ext>
              <a:ext uri="{C183D7F6-B498-43B3-948B-1728B52AA6E4}">
                <adec:decorative xmlns:adec="http://schemas.microsoft.com/office/drawing/2017/decorative" val="1"/>
              </a:ext>
            </a:extLst>
          </p:cNvPr>
          <p:cNvSpPr/>
          <p:nvPr/>
        </p:nvSpPr>
        <p:spPr>
          <a:xfrm>
            <a:off x="9849234" y="3882189"/>
            <a:ext cx="2465678" cy="2125585"/>
          </a:xfrm>
          <a:prstGeom prst="triangle">
            <a:avLst/>
          </a:prstGeom>
          <a:solidFill>
            <a:schemeClr val="accent5">
              <a:alpha val="48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A91CEA-A767-495D-AB2B-355B7F8E56DE}"/>
              </a:ext>
              <a:ext uri="{C183D7F6-B498-43B3-948B-1728B52AA6E4}">
                <adec:decorative xmlns:adec="http://schemas.microsoft.com/office/drawing/2017/decorative" val="1"/>
              </a:ext>
            </a:extLst>
          </p:cNvPr>
          <p:cNvSpPr/>
          <p:nvPr/>
        </p:nvSpPr>
        <p:spPr>
          <a:xfrm>
            <a:off x="8506942" y="5852528"/>
            <a:ext cx="1166447" cy="1166447"/>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593359-607D-4210-A730-409C5234E37D}"/>
              </a:ext>
              <a:ext uri="{C183D7F6-B498-43B3-948B-1728B52AA6E4}">
                <adec:decorative xmlns:adec="http://schemas.microsoft.com/office/drawing/2017/decorative" val="1"/>
              </a:ext>
            </a:extLst>
          </p:cNvPr>
          <p:cNvSpPr/>
          <p:nvPr/>
        </p:nvSpPr>
        <p:spPr>
          <a:xfrm>
            <a:off x="9621253" y="1366896"/>
            <a:ext cx="131648" cy="131648"/>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5FD678CB-C753-4AFE-90F0-DA30C69A4596}"/>
              </a:ext>
              <a:ext uri="{C183D7F6-B498-43B3-948B-1728B52AA6E4}">
                <adec:decorative xmlns:adec="http://schemas.microsoft.com/office/drawing/2017/decorative" val="1"/>
              </a:ext>
            </a:extLst>
          </p:cNvPr>
          <p:cNvSpPr/>
          <p:nvPr/>
        </p:nvSpPr>
        <p:spPr>
          <a:xfrm>
            <a:off x="3961853" y="226932"/>
            <a:ext cx="2205958" cy="1901688"/>
          </a:xfrm>
          <a:prstGeom prst="triangl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AD36042-7C51-4F03-999A-E84BAC731911}"/>
              </a:ext>
              <a:ext uri="{C183D7F6-B498-43B3-948B-1728B52AA6E4}">
                <adec:decorative xmlns:adec="http://schemas.microsoft.com/office/drawing/2017/decorative" val="1"/>
              </a:ext>
            </a:extLst>
          </p:cNvPr>
          <p:cNvSpPr/>
          <p:nvPr/>
        </p:nvSpPr>
        <p:spPr>
          <a:xfrm rot="10800000">
            <a:off x="5740725" y="655619"/>
            <a:ext cx="1174802" cy="1012760"/>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8BD8D563-9C35-4145-B88C-E21F5B05EBC3}"/>
              </a:ext>
              <a:ext uri="{C183D7F6-B498-43B3-948B-1728B52AA6E4}">
                <adec:decorative xmlns:adec="http://schemas.microsoft.com/office/drawing/2017/decorative" val="1"/>
              </a:ext>
            </a:extLst>
          </p:cNvPr>
          <p:cNvSpPr/>
          <p:nvPr/>
        </p:nvSpPr>
        <p:spPr>
          <a:xfrm rot="150904">
            <a:off x="-130784" y="3922948"/>
            <a:ext cx="2792684" cy="2512272"/>
          </a:xfrm>
          <a:prstGeom prst="triangle">
            <a:avLst/>
          </a:prstGeom>
          <a:solidFill>
            <a:schemeClr val="accent4">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5B6B5052-BA7D-4D8E-9916-42E9A711A954}"/>
              </a:ext>
              <a:ext uri="{C183D7F6-B498-43B3-948B-1728B52AA6E4}">
                <adec:decorative xmlns:adec="http://schemas.microsoft.com/office/drawing/2017/decorative" val="1"/>
              </a:ext>
            </a:extLst>
          </p:cNvPr>
          <p:cNvSpPr/>
          <p:nvPr/>
        </p:nvSpPr>
        <p:spPr>
          <a:xfrm>
            <a:off x="2564328" y="3428999"/>
            <a:ext cx="1577154" cy="1359615"/>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E83B814F-7902-40C6-8F3E-834858AD78FA}"/>
              </a:ext>
              <a:ext uri="{C183D7F6-B498-43B3-948B-1728B52AA6E4}">
                <adec:decorative xmlns:adec="http://schemas.microsoft.com/office/drawing/2017/decorative" val="1"/>
              </a:ext>
            </a:extLst>
          </p:cNvPr>
          <p:cNvSpPr/>
          <p:nvPr/>
        </p:nvSpPr>
        <p:spPr>
          <a:xfrm rot="10800000">
            <a:off x="4211254" y="1528780"/>
            <a:ext cx="1788472" cy="1541786"/>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5">
            <a:extLst>
              <a:ext uri="{FF2B5EF4-FFF2-40B4-BE49-F238E27FC236}">
                <a16:creationId xmlns:a16="http://schemas.microsoft.com/office/drawing/2014/main" id="{729EF5A9-1895-4CAA-A842-EC145A9F2E04}"/>
              </a:ext>
              <a:ext uri="{C183D7F6-B498-43B3-948B-1728B52AA6E4}">
                <adec:decorative xmlns:adec="http://schemas.microsoft.com/office/drawing/2017/decorative" val="1"/>
              </a:ext>
            </a:extLst>
          </p:cNvPr>
          <p:cNvSpPr/>
          <p:nvPr/>
        </p:nvSpPr>
        <p:spPr>
          <a:xfrm>
            <a:off x="479586" y="2919664"/>
            <a:ext cx="10027994" cy="1388934"/>
          </a:xfrm>
          <a:custGeom>
            <a:avLst/>
            <a:gdLst>
              <a:gd name="connsiteX0" fmla="*/ 0 w 10756669"/>
              <a:gd name="connsiteY0" fmla="*/ 1325563 h 1325563"/>
              <a:gd name="connsiteX1" fmla="*/ 331391 w 10756669"/>
              <a:gd name="connsiteY1" fmla="*/ 0 h 1325563"/>
              <a:gd name="connsiteX2" fmla="*/ 10425278 w 10756669"/>
              <a:gd name="connsiteY2" fmla="*/ 0 h 1325563"/>
              <a:gd name="connsiteX3" fmla="*/ 10756669 w 10756669"/>
              <a:gd name="connsiteY3" fmla="*/ 1325563 h 1325563"/>
              <a:gd name="connsiteX4" fmla="*/ 0 w 10756669"/>
              <a:gd name="connsiteY4" fmla="*/ 1325563 h 1325563"/>
              <a:gd name="connsiteX0" fmla="*/ 0 w 11296996"/>
              <a:gd name="connsiteY0" fmla="*/ 1333876 h 1333876"/>
              <a:gd name="connsiteX1" fmla="*/ 871718 w 11296996"/>
              <a:gd name="connsiteY1" fmla="*/ 0 h 1333876"/>
              <a:gd name="connsiteX2" fmla="*/ 10965605 w 11296996"/>
              <a:gd name="connsiteY2" fmla="*/ 0 h 1333876"/>
              <a:gd name="connsiteX3" fmla="*/ 11296996 w 11296996"/>
              <a:gd name="connsiteY3" fmla="*/ 1325563 h 1333876"/>
              <a:gd name="connsiteX4" fmla="*/ 0 w 11296996"/>
              <a:gd name="connsiteY4" fmla="*/ 1333876 h 1333876"/>
              <a:gd name="connsiteX0" fmla="*/ 0 w 11637818"/>
              <a:gd name="connsiteY0" fmla="*/ 1333876 h 1333876"/>
              <a:gd name="connsiteX1" fmla="*/ 871718 w 11637818"/>
              <a:gd name="connsiteY1" fmla="*/ 0 h 1333876"/>
              <a:gd name="connsiteX2" fmla="*/ 10965605 w 11637818"/>
              <a:gd name="connsiteY2" fmla="*/ 0 h 1333876"/>
              <a:gd name="connsiteX3" fmla="*/ 11637818 w 11637818"/>
              <a:gd name="connsiteY3" fmla="*/ 1333876 h 1333876"/>
              <a:gd name="connsiteX4" fmla="*/ 0 w 11637818"/>
              <a:gd name="connsiteY4" fmla="*/ 1333876 h 1333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18" h="1333876">
                <a:moveTo>
                  <a:pt x="0" y="1333876"/>
                </a:moveTo>
                <a:lnTo>
                  <a:pt x="871718" y="0"/>
                </a:lnTo>
                <a:lnTo>
                  <a:pt x="10965605" y="0"/>
                </a:lnTo>
                <a:lnTo>
                  <a:pt x="11637818" y="1333876"/>
                </a:lnTo>
                <a:lnTo>
                  <a:pt x="0" y="1333876"/>
                </a:lnTo>
                <a:close/>
              </a:path>
            </a:pathLst>
          </a:cu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B02CCE-AF40-4345-8A78-007B83E5507B}"/>
              </a:ext>
              <a:ext uri="{C183D7F6-B498-43B3-948B-1728B52AA6E4}">
                <adec:decorative xmlns:adec="http://schemas.microsoft.com/office/drawing/2017/decorative" val="1"/>
              </a:ext>
            </a:extLst>
          </p:cNvPr>
          <p:cNvSpPr>
            <a:spLocks noChangeAspect="1"/>
          </p:cNvSpPr>
          <p:nvPr/>
        </p:nvSpPr>
        <p:spPr>
          <a:xfrm>
            <a:off x="1455408" y="1190434"/>
            <a:ext cx="164592" cy="164592"/>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DD5FCFE-29D0-4E3E-B8B6-1B5ED920855C}"/>
              </a:ext>
              <a:ext uri="{C183D7F6-B498-43B3-948B-1728B52AA6E4}">
                <adec:decorative xmlns:adec="http://schemas.microsoft.com/office/drawing/2017/decorative" val="1"/>
              </a:ext>
            </a:extLst>
          </p:cNvPr>
          <p:cNvSpPr/>
          <p:nvPr/>
        </p:nvSpPr>
        <p:spPr>
          <a:xfrm>
            <a:off x="4376481" y="4491772"/>
            <a:ext cx="320860" cy="320860"/>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3653676-69A0-4F01-9D11-F11E6AA15A7F}"/>
              </a:ext>
              <a:ext uri="{C183D7F6-B498-43B3-948B-1728B52AA6E4}">
                <adec:decorative xmlns:adec="http://schemas.microsoft.com/office/drawing/2017/decorative" val="1"/>
              </a:ext>
            </a:extLst>
          </p:cNvPr>
          <p:cNvSpPr/>
          <p:nvPr/>
        </p:nvSpPr>
        <p:spPr>
          <a:xfrm>
            <a:off x="3423023" y="5836402"/>
            <a:ext cx="885240" cy="885240"/>
          </a:xfrm>
          <a:prstGeom prst="ellipse">
            <a:avLst/>
          </a:prstGeom>
          <a:solidFill>
            <a:schemeClr val="accent4"/>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4D9C970-DC99-4625-BDEB-1CC295E28ED5}"/>
              </a:ext>
            </a:extLst>
          </p:cNvPr>
          <p:cNvSpPr>
            <a:spLocks noGrp="1"/>
          </p:cNvSpPr>
          <p:nvPr>
            <p:ph type="title"/>
          </p:nvPr>
        </p:nvSpPr>
        <p:spPr/>
        <p:txBody>
          <a:bodyPr/>
          <a:lstStyle/>
          <a:p>
            <a:r>
              <a:rPr lang="en-US" sz="6600" dirty="0">
                <a:effectLst>
                  <a:outerShdw blurRad="38100" dist="38100" dir="2700000" algn="tl">
                    <a:srgbClr val="000000">
                      <a:alpha val="43137"/>
                    </a:srgbClr>
                  </a:outerShdw>
                </a:effectLst>
              </a:rPr>
              <a:t>Static Versus Fluid</a:t>
            </a:r>
          </a:p>
        </p:txBody>
      </p:sp>
    </p:spTree>
    <p:extLst>
      <p:ext uri="{BB962C8B-B14F-4D97-AF65-F5344CB8AC3E}">
        <p14:creationId xmlns:p14="http://schemas.microsoft.com/office/powerpoint/2010/main" val="1367014757"/>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54667"/>
          </a:xfrm>
        </p:spPr>
        <p:txBody>
          <a:bodyPr>
            <a:normAutofit/>
          </a:bodyPr>
          <a:lstStyle/>
          <a:p>
            <a:r>
              <a:rPr lang="en-GB" sz="6000" u="sng" dirty="0">
                <a:effectLst>
                  <a:outerShdw blurRad="38100" dist="38100" dir="2700000" algn="tl">
                    <a:srgbClr val="000000">
                      <a:alpha val="43137"/>
                    </a:srgbClr>
                  </a:outerShdw>
                </a:effectLst>
              </a:rPr>
              <a:t>Bricolage nature of worldviews</a:t>
            </a:r>
          </a:p>
        </p:txBody>
      </p:sp>
      <p:sp>
        <p:nvSpPr>
          <p:cNvPr id="3" name="Content Placeholder 2"/>
          <p:cNvSpPr>
            <a:spLocks noGrp="1"/>
          </p:cNvSpPr>
          <p:nvPr>
            <p:ph idx="1"/>
          </p:nvPr>
        </p:nvSpPr>
        <p:spPr>
          <a:xfrm>
            <a:off x="609600" y="1819922"/>
            <a:ext cx="10972800" cy="4306242"/>
          </a:xfrm>
        </p:spPr>
        <p:txBody>
          <a:bodyPr>
            <a:normAutofit fontScale="92500" lnSpcReduction="20000"/>
          </a:bodyPr>
          <a:lstStyle/>
          <a:p>
            <a:pPr marL="0" indent="0">
              <a:buNone/>
            </a:pPr>
            <a:r>
              <a:rPr lang="en-GB" dirty="0">
                <a:effectLst>
                  <a:outerShdw blurRad="38100" dist="38100" dir="2700000" algn="tl">
                    <a:srgbClr val="000000">
                      <a:alpha val="43137"/>
                    </a:srgbClr>
                  </a:outerShdw>
                </a:effectLst>
              </a:rPr>
              <a:t>  </a:t>
            </a:r>
            <a:r>
              <a:rPr lang="en-GB" sz="3900" dirty="0">
                <a:effectLst>
                  <a:outerShdw blurRad="38100" dist="38100" dir="2700000" algn="tl">
                    <a:srgbClr val="000000">
                      <a:alpha val="43137"/>
                    </a:srgbClr>
                  </a:outerShdw>
                </a:effectLst>
              </a:rPr>
              <a:t>  </a:t>
            </a:r>
            <a:r>
              <a:rPr lang="en-GB" sz="3900" i="1" dirty="0">
                <a:solidFill>
                  <a:srgbClr val="FFC000"/>
                </a:solidFill>
                <a:effectLst>
                  <a:outerShdw blurRad="38100" dist="38100" dir="2700000" algn="tl">
                    <a:srgbClr val="000000">
                      <a:alpha val="43137"/>
                    </a:srgbClr>
                  </a:outerShdw>
                </a:effectLst>
              </a:rPr>
              <a:t>Van der </a:t>
            </a:r>
            <a:r>
              <a:rPr lang="en-GB" sz="3900" i="1" dirty="0" err="1">
                <a:solidFill>
                  <a:srgbClr val="FFC000"/>
                </a:solidFill>
                <a:effectLst>
                  <a:outerShdw blurRad="38100" dist="38100" dir="2700000" algn="tl">
                    <a:srgbClr val="000000">
                      <a:alpha val="43137"/>
                    </a:srgbClr>
                  </a:outerShdw>
                </a:effectLst>
              </a:rPr>
              <a:t>Kooij</a:t>
            </a:r>
            <a:r>
              <a:rPr lang="en-GB" sz="3900" i="1" dirty="0">
                <a:solidFill>
                  <a:srgbClr val="FFC000"/>
                </a:solidFill>
                <a:effectLst>
                  <a:outerShdw blurRad="38100" dist="38100" dir="2700000" algn="tl">
                    <a:srgbClr val="000000">
                      <a:alpha val="43137"/>
                    </a:srgbClr>
                  </a:outerShdw>
                </a:effectLst>
              </a:rPr>
              <a:t> et al (2013) </a:t>
            </a:r>
          </a:p>
          <a:p>
            <a:r>
              <a:rPr lang="en-GB" dirty="0">
                <a:solidFill>
                  <a:srgbClr val="FFC000"/>
                </a:solidFill>
                <a:effectLst>
                  <a:outerShdw blurRad="38100" dist="38100" dir="2700000" algn="tl">
                    <a:srgbClr val="000000">
                      <a:alpha val="43137"/>
                    </a:srgbClr>
                  </a:outerShdw>
                </a:effectLst>
              </a:rPr>
              <a:t>Draws key distinctions between ‘personal’ worldviews, with norms, values, ideals and practices, and ‘organised’ worldviews. </a:t>
            </a:r>
          </a:p>
          <a:p>
            <a:r>
              <a:rPr lang="en-GB" dirty="0">
                <a:solidFill>
                  <a:srgbClr val="FFC000"/>
                </a:solidFill>
                <a:effectLst>
                  <a:outerShdw blurRad="38100" dist="38100" dir="2700000" algn="tl">
                    <a:srgbClr val="000000">
                      <a:alpha val="43137"/>
                    </a:srgbClr>
                  </a:outerShdw>
                </a:effectLst>
              </a:rPr>
              <a:t>Personal worldviews can be based on an organised religious worldview but can be eclectic and idiosyncratic. </a:t>
            </a:r>
          </a:p>
          <a:p>
            <a:r>
              <a:rPr lang="en-GB" dirty="0">
                <a:solidFill>
                  <a:srgbClr val="FFC000"/>
                </a:solidFill>
                <a:effectLst>
                  <a:outerShdw blurRad="38100" dist="38100" dir="2700000" algn="tl">
                    <a:srgbClr val="000000">
                      <a:alpha val="43137"/>
                    </a:srgbClr>
                  </a:outerShdw>
                </a:effectLst>
              </a:rPr>
              <a:t>‘Bricolage’ (</a:t>
            </a:r>
            <a:r>
              <a:rPr lang="en-GB" dirty="0" err="1">
                <a:solidFill>
                  <a:srgbClr val="FFC000"/>
                </a:solidFill>
                <a:effectLst>
                  <a:outerShdw blurRad="38100" dist="38100" dir="2700000" algn="tl">
                    <a:srgbClr val="000000">
                      <a:alpha val="43137"/>
                    </a:srgbClr>
                  </a:outerShdw>
                </a:effectLst>
              </a:rPr>
              <a:t>Hervieu</a:t>
            </a:r>
            <a:r>
              <a:rPr lang="en-GB" dirty="0">
                <a:solidFill>
                  <a:srgbClr val="FFC000"/>
                </a:solidFill>
                <a:effectLst>
                  <a:outerShdw blurRad="38100" dist="38100" dir="2700000" algn="tl">
                    <a:srgbClr val="000000">
                      <a:alpha val="43137"/>
                    </a:srgbClr>
                  </a:outerShdw>
                </a:effectLst>
              </a:rPr>
              <a:t>-Leger, 2006) - a ‘mishmash’ of ideas, symbols and practises from different traditions which moulded together     to construct a personal religious profile (2013:213-214). </a:t>
            </a:r>
          </a:p>
          <a:p>
            <a:r>
              <a:rPr lang="en-GB" dirty="0">
                <a:solidFill>
                  <a:srgbClr val="FFC000"/>
                </a:solidFill>
                <a:effectLst>
                  <a:outerShdw blurRad="38100" dist="38100" dir="2700000" algn="tl">
                    <a:srgbClr val="000000">
                      <a:alpha val="43137"/>
                    </a:srgbClr>
                  </a:outerShdw>
                </a:effectLst>
              </a:rPr>
              <a:t>Whilst not rejecting </a:t>
            </a:r>
            <a:r>
              <a:rPr lang="en-GB" dirty="0" err="1">
                <a:solidFill>
                  <a:srgbClr val="FFC000"/>
                </a:solidFill>
                <a:effectLst>
                  <a:outerShdw blurRad="38100" dist="38100" dir="2700000" algn="tl">
                    <a:srgbClr val="000000">
                      <a:alpha val="43137"/>
                    </a:srgbClr>
                  </a:outerShdw>
                </a:effectLst>
              </a:rPr>
              <a:t>Valk’s</a:t>
            </a:r>
            <a:r>
              <a:rPr lang="en-GB" dirty="0">
                <a:solidFill>
                  <a:srgbClr val="FFC000"/>
                </a:solidFill>
                <a:effectLst>
                  <a:outerShdw blurRad="38100" dist="38100" dir="2700000" algn="tl">
                    <a:srgbClr val="000000">
                      <a:alpha val="43137"/>
                    </a:srgbClr>
                  </a:outerShdw>
                </a:effectLst>
              </a:rPr>
              <a:t> model Van der </a:t>
            </a:r>
            <a:r>
              <a:rPr lang="en-GB" dirty="0" err="1">
                <a:solidFill>
                  <a:srgbClr val="FFC000"/>
                </a:solidFill>
                <a:effectLst>
                  <a:outerShdw blurRad="38100" dist="38100" dir="2700000" algn="tl">
                    <a:srgbClr val="000000">
                      <a:alpha val="43137"/>
                    </a:srgbClr>
                  </a:outerShdw>
                </a:effectLst>
              </a:rPr>
              <a:t>Kooij</a:t>
            </a:r>
            <a:r>
              <a:rPr lang="en-GB" dirty="0">
                <a:solidFill>
                  <a:srgbClr val="FFC000"/>
                </a:solidFill>
                <a:effectLst>
                  <a:outerShdw blurRad="38100" dist="38100" dir="2700000" algn="tl">
                    <a:srgbClr val="000000">
                      <a:alpha val="43137"/>
                    </a:srgbClr>
                  </a:outerShdw>
                </a:effectLst>
              </a:rPr>
              <a:t> et al claim that     this distinction needs to be made explicit.</a:t>
            </a:r>
          </a:p>
          <a:p>
            <a:endParaRPr lang="en-GB" dirty="0"/>
          </a:p>
        </p:txBody>
      </p:sp>
    </p:spTree>
    <p:extLst>
      <p:ext uri="{BB962C8B-B14F-4D97-AF65-F5344CB8AC3E}">
        <p14:creationId xmlns:p14="http://schemas.microsoft.com/office/powerpoint/2010/main" val="91345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37678"/>
            <a:ext cx="10972800" cy="4288486"/>
          </a:xfrm>
        </p:spPr>
        <p:txBody>
          <a:bodyPr/>
          <a:lstStyle/>
          <a:p>
            <a:pPr marL="0" indent="0">
              <a:buNone/>
            </a:pPr>
            <a:r>
              <a:rPr lang="en-GB" dirty="0">
                <a:solidFill>
                  <a:srgbClr val="FFC000"/>
                </a:solidFill>
                <a:effectLst>
                  <a:outerShdw blurRad="38100" dist="38100" dir="2700000" algn="tl">
                    <a:srgbClr val="000000">
                      <a:alpha val="43137"/>
                    </a:srgbClr>
                  </a:outerShdw>
                </a:effectLst>
              </a:rPr>
              <a:t>‘A world view is a system of co-ordinates or a </a:t>
            </a:r>
            <a:r>
              <a:rPr lang="en-GB" b="1" i="1" dirty="0">
                <a:solidFill>
                  <a:srgbClr val="FFC000"/>
                </a:solidFill>
                <a:effectLst>
                  <a:outerShdw blurRad="38100" dist="38100" dir="2700000" algn="tl">
                    <a:srgbClr val="000000">
                      <a:alpha val="43137"/>
                    </a:srgbClr>
                  </a:outerShdw>
                </a:effectLst>
              </a:rPr>
              <a:t>frame of reference </a:t>
            </a:r>
            <a:r>
              <a:rPr lang="en-GB" dirty="0">
                <a:solidFill>
                  <a:srgbClr val="FFC000"/>
                </a:solidFill>
                <a:effectLst>
                  <a:outerShdw blurRad="38100" dist="38100" dir="2700000" algn="tl">
                    <a:srgbClr val="000000">
                      <a:alpha val="43137"/>
                    </a:srgbClr>
                  </a:outerShdw>
                </a:effectLst>
              </a:rPr>
              <a:t>in which everything presented to us by our diverse experiences can be placed. It is a symbolic system of representation that allows us to integrate everything we know about the world and ourselves into a global picture, one that illuminates reality as it is presented to us within a certain culture.’    (</a:t>
            </a:r>
            <a:r>
              <a:rPr lang="en-GB" dirty="0" err="1">
                <a:solidFill>
                  <a:srgbClr val="FFC000"/>
                </a:solidFill>
                <a:effectLst>
                  <a:outerShdw blurRad="38100" dist="38100" dir="2700000" algn="tl">
                    <a:srgbClr val="000000">
                      <a:alpha val="43137"/>
                    </a:srgbClr>
                  </a:outerShdw>
                </a:effectLst>
              </a:rPr>
              <a:t>Aerts</a:t>
            </a:r>
            <a:r>
              <a:rPr lang="en-GB" dirty="0">
                <a:solidFill>
                  <a:srgbClr val="FFC000"/>
                </a:solidFill>
                <a:effectLst>
                  <a:outerShdw blurRad="38100" dist="38100" dir="2700000" algn="tl">
                    <a:srgbClr val="000000">
                      <a:alpha val="43137"/>
                    </a:srgbClr>
                  </a:outerShdw>
                </a:effectLst>
              </a:rPr>
              <a:t> et al, 2007:7) </a:t>
            </a:r>
          </a:p>
          <a:p>
            <a:endParaRPr lang="en-GB" dirty="0"/>
          </a:p>
        </p:txBody>
      </p:sp>
      <p:sp>
        <p:nvSpPr>
          <p:cNvPr id="4" name="TextBox 3"/>
          <p:cNvSpPr txBox="1"/>
          <p:nvPr/>
        </p:nvSpPr>
        <p:spPr>
          <a:xfrm>
            <a:off x="1580225" y="608053"/>
            <a:ext cx="10065193" cy="830997"/>
          </a:xfrm>
          <a:prstGeom prst="rect">
            <a:avLst/>
          </a:prstGeom>
          <a:noFill/>
        </p:spPr>
        <p:txBody>
          <a:bodyPr wrap="square" rtlCol="0">
            <a:spAutoFit/>
          </a:bodyPr>
          <a:lstStyle/>
          <a:p>
            <a:r>
              <a:rPr lang="en-GB" sz="4800" b="1" u="sng" dirty="0">
                <a:solidFill>
                  <a:prstClr val="white"/>
                </a:solidFill>
                <a:effectLst>
                  <a:outerShdw blurRad="38100" dist="38100" dir="2700000" algn="tl">
                    <a:srgbClr val="000000">
                      <a:alpha val="43137"/>
                    </a:srgbClr>
                  </a:outerShdw>
                </a:effectLst>
                <a:latin typeface="Calibri"/>
              </a:rPr>
              <a:t>Dynamic and evolving worldviews</a:t>
            </a:r>
          </a:p>
        </p:txBody>
      </p:sp>
    </p:spTree>
    <p:extLst>
      <p:ext uri="{BB962C8B-B14F-4D97-AF65-F5344CB8AC3E}">
        <p14:creationId xmlns:p14="http://schemas.microsoft.com/office/powerpoint/2010/main" val="527518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effectLst>
                  <a:outerShdw blurRad="38100" dist="38100" dir="2700000" algn="tl">
                    <a:srgbClr val="000000">
                      <a:alpha val="43137"/>
                    </a:srgbClr>
                  </a:outerShdw>
                </a:effectLst>
                <a:latin typeface="Broadway" panose="04040905080B02020502" pitchFamily="82" charset="0"/>
              </a:rPr>
              <a:t>How are worldviews perpetuated?</a:t>
            </a:r>
            <a:br>
              <a:rPr lang="en-GB" dirty="0">
                <a:effectLst>
                  <a:outerShdw blurRad="38100" dist="38100" dir="2700000" algn="tl">
                    <a:srgbClr val="000000">
                      <a:alpha val="43137"/>
                    </a:srgbClr>
                  </a:outerShdw>
                </a:effectLst>
                <a:latin typeface="Broadway" panose="04040905080B02020502" pitchFamily="82" charset="0"/>
              </a:rPr>
            </a:br>
            <a:r>
              <a:rPr lang="en-GB" sz="5300" u="sng" dirty="0">
                <a:effectLst>
                  <a:outerShdw blurRad="38100" dist="38100" dir="2700000" algn="tl">
                    <a:srgbClr val="000000">
                      <a:alpha val="43137"/>
                    </a:srgbClr>
                  </a:outerShdw>
                </a:effectLst>
                <a:latin typeface="Broadway" panose="04040905080B02020502" pitchFamily="82" charset="0"/>
              </a:rPr>
              <a:t>INTRINSIC PURPOSEFUL</a:t>
            </a:r>
          </a:p>
        </p:txBody>
      </p:sp>
      <p:sp>
        <p:nvSpPr>
          <p:cNvPr id="3" name="Content Placeholder 2"/>
          <p:cNvSpPr>
            <a:spLocks noGrp="1"/>
          </p:cNvSpPr>
          <p:nvPr>
            <p:ph idx="1"/>
          </p:nvPr>
        </p:nvSpPr>
        <p:spPr>
          <a:xfrm>
            <a:off x="1991544" y="1340769"/>
            <a:ext cx="8229600" cy="4525963"/>
          </a:xfrm>
        </p:spPr>
        <p:txBody>
          <a:bodyPr/>
          <a:lstStyle/>
          <a:p>
            <a:endParaRPr lang="en-GB" dirty="0"/>
          </a:p>
          <a:p>
            <a:endParaRPr lang="en-GB" dirty="0"/>
          </a:p>
          <a:p>
            <a:endParaRPr lang="en-GB" dirty="0"/>
          </a:p>
        </p:txBody>
      </p:sp>
      <p:cxnSp>
        <p:nvCxnSpPr>
          <p:cNvPr id="5" name="Straight Arrow Connector 4"/>
          <p:cNvCxnSpPr>
            <a:cxnSpLocks/>
          </p:cNvCxnSpPr>
          <p:nvPr/>
        </p:nvCxnSpPr>
        <p:spPr>
          <a:xfrm flipV="1">
            <a:off x="6231253" y="4191307"/>
            <a:ext cx="2592279" cy="21207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70FAB78-D956-0446-E8A9-77D5DABA0BF0}"/>
              </a:ext>
            </a:extLst>
          </p:cNvPr>
          <p:cNvPicPr>
            <a:picLocks noChangeAspect="1"/>
          </p:cNvPicPr>
          <p:nvPr/>
        </p:nvPicPr>
        <p:blipFill>
          <a:blip r:embed="rId3"/>
          <a:stretch>
            <a:fillRect/>
          </a:stretch>
        </p:blipFill>
        <p:spPr>
          <a:xfrm>
            <a:off x="173590" y="928912"/>
            <a:ext cx="1885882" cy="1696753"/>
          </a:xfrm>
          <a:prstGeom prst="rect">
            <a:avLst/>
          </a:prstGeom>
        </p:spPr>
      </p:pic>
      <p:sp>
        <p:nvSpPr>
          <p:cNvPr id="10" name="Rectangle 3">
            <a:extLst>
              <a:ext uri="{FF2B5EF4-FFF2-40B4-BE49-F238E27FC236}">
                <a16:creationId xmlns:a16="http://schemas.microsoft.com/office/drawing/2014/main" id="{7F2B952A-6FFE-061B-6C12-E1ACEB988D0E}"/>
              </a:ext>
            </a:extLst>
          </p:cNvPr>
          <p:cNvSpPr txBox="1">
            <a:spLocks noChangeArrowheads="1"/>
          </p:cNvSpPr>
          <p:nvPr/>
        </p:nvSpPr>
        <p:spPr>
          <a:xfrm>
            <a:off x="2636620" y="1971391"/>
            <a:ext cx="7400161" cy="34055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en-US" altLang="en-US" sz="5400" dirty="0">
                <a:solidFill>
                  <a:srgbClr val="FFC000"/>
                </a:solidFill>
                <a:effectLst>
                  <a:outerShdw blurRad="38100" dist="38100" dir="2700000" algn="tl">
                    <a:srgbClr val="000000">
                      <a:alpha val="43137"/>
                    </a:srgbClr>
                  </a:outerShdw>
                </a:effectLst>
                <a:latin typeface="Stencil" panose="040409050D0802020404" pitchFamily="82" charset="0"/>
              </a:rPr>
              <a:t>GUIDED EXPOSURE</a:t>
            </a:r>
          </a:p>
          <a:p>
            <a:pPr>
              <a:buFont typeface="Wingdings" panose="05000000000000000000" pitchFamily="2" charset="2"/>
              <a:buChar char="ü"/>
            </a:pPr>
            <a:r>
              <a:rPr lang="en-US" altLang="en-US" sz="5400" dirty="0">
                <a:solidFill>
                  <a:srgbClr val="FFC000"/>
                </a:solidFill>
                <a:effectLst>
                  <a:outerShdw blurRad="38100" dist="38100" dir="2700000" algn="tl">
                    <a:srgbClr val="000000">
                      <a:alpha val="43137"/>
                    </a:srgbClr>
                  </a:outerShdw>
                </a:effectLst>
                <a:latin typeface="Stencil" panose="040409050D0802020404" pitchFamily="82" charset="0"/>
              </a:rPr>
              <a:t>EXPERIENTIAL INTERPRETATION</a:t>
            </a:r>
          </a:p>
          <a:p>
            <a:pPr>
              <a:buFont typeface="Wingdings" panose="05000000000000000000" pitchFamily="2" charset="2"/>
              <a:buChar char="ü"/>
            </a:pPr>
            <a:r>
              <a:rPr lang="en-US" altLang="en-US" sz="5400" dirty="0">
                <a:solidFill>
                  <a:srgbClr val="FFC000"/>
                </a:solidFill>
                <a:effectLst>
                  <a:outerShdw blurRad="38100" dist="38100" dir="2700000" algn="tl">
                    <a:srgbClr val="000000">
                      <a:alpha val="43137"/>
                    </a:srgbClr>
                  </a:outerShdw>
                </a:effectLst>
                <a:latin typeface="Stencil" panose="040409050D0802020404" pitchFamily="82" charset="0"/>
              </a:rPr>
              <a:t>SCREENING OF EXPERIENCES</a:t>
            </a:r>
          </a:p>
        </p:txBody>
      </p:sp>
      <p:pic>
        <p:nvPicPr>
          <p:cNvPr id="14" name="Picture 13">
            <a:extLst>
              <a:ext uri="{FF2B5EF4-FFF2-40B4-BE49-F238E27FC236}">
                <a16:creationId xmlns:a16="http://schemas.microsoft.com/office/drawing/2014/main" id="{60380DEE-8DC4-E8C8-FC66-5258F250697D}"/>
              </a:ext>
            </a:extLst>
          </p:cNvPr>
          <p:cNvPicPr>
            <a:picLocks noChangeAspect="1"/>
          </p:cNvPicPr>
          <p:nvPr/>
        </p:nvPicPr>
        <p:blipFill>
          <a:blip r:embed="rId4"/>
          <a:stretch>
            <a:fillRect/>
          </a:stretch>
        </p:blipFill>
        <p:spPr>
          <a:xfrm>
            <a:off x="10134583" y="924734"/>
            <a:ext cx="1883827" cy="1700931"/>
          </a:xfrm>
          <a:prstGeom prst="rect">
            <a:avLst/>
          </a:prstGeom>
        </p:spPr>
      </p:pic>
    </p:spTree>
    <p:extLst>
      <p:ext uri="{BB962C8B-B14F-4D97-AF65-F5344CB8AC3E}">
        <p14:creationId xmlns:p14="http://schemas.microsoft.com/office/powerpoint/2010/main" val="14394752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3058" name="Rectangle 2">
            <a:extLst>
              <a:ext uri="{FF2B5EF4-FFF2-40B4-BE49-F238E27FC236}">
                <a16:creationId xmlns:a16="http://schemas.microsoft.com/office/drawing/2014/main" id="{1E5E7B0D-A48F-C4E0-EFDE-F1C8DC4204C6}"/>
              </a:ext>
            </a:extLst>
          </p:cNvPr>
          <p:cNvSpPr>
            <a:spLocks noGrp="1" noChangeArrowheads="1"/>
          </p:cNvSpPr>
          <p:nvPr>
            <p:ph type="title"/>
          </p:nvPr>
        </p:nvSpPr>
        <p:spPr>
          <a:xfrm>
            <a:off x="3200400" y="152400"/>
            <a:ext cx="7239000" cy="930676"/>
          </a:xfrm>
          <a:solidFill>
            <a:srgbClr val="FF0066"/>
          </a:solidFill>
        </p:spPr>
        <p:txBody>
          <a:bodyPr/>
          <a:lstStyle/>
          <a:p>
            <a:pPr eaLnBrk="1" hangingPunct="1">
              <a:defRPr/>
            </a:pPr>
            <a:r>
              <a:rPr lang="en-US" sz="3200" b="1" dirty="0" err="1">
                <a:effectLst>
                  <a:outerShdw blurRad="38100" dist="38100" dir="2700000" algn="tl">
                    <a:srgbClr val="000000"/>
                  </a:outerShdw>
                </a:effectLst>
              </a:rPr>
              <a:t>Lifeview</a:t>
            </a:r>
            <a:r>
              <a:rPr lang="en-US" sz="3200" b="1" dirty="0">
                <a:effectLst>
                  <a:outerShdw blurRad="38100" dist="38100" dir="2700000" algn="tl">
                    <a:srgbClr val="000000"/>
                  </a:outerShdw>
                </a:effectLst>
              </a:rPr>
              <a:t> &amp; Worldview Change</a:t>
            </a:r>
            <a:r>
              <a:rPr lang="en-US" dirty="0"/>
              <a:t>  </a:t>
            </a:r>
          </a:p>
        </p:txBody>
      </p:sp>
      <p:sp>
        <p:nvSpPr>
          <p:cNvPr id="1453059" name="Rectangle 3">
            <a:extLst>
              <a:ext uri="{FF2B5EF4-FFF2-40B4-BE49-F238E27FC236}">
                <a16:creationId xmlns:a16="http://schemas.microsoft.com/office/drawing/2014/main" id="{C2B36438-BCE9-4731-54FE-4DA723AE8F93}"/>
              </a:ext>
            </a:extLst>
          </p:cNvPr>
          <p:cNvSpPr>
            <a:spLocks noGrp="1" noChangeArrowheads="1"/>
          </p:cNvSpPr>
          <p:nvPr>
            <p:ph type="body" idx="1"/>
          </p:nvPr>
        </p:nvSpPr>
        <p:spPr>
          <a:xfrm>
            <a:off x="3810000" y="1295400"/>
            <a:ext cx="6629400" cy="5105400"/>
          </a:xfrm>
          <a:ln>
            <a:solidFill>
              <a:schemeClr val="hlink"/>
            </a:solidFill>
          </a:ln>
        </p:spPr>
        <p:txBody>
          <a:bodyPr/>
          <a:lstStyle/>
          <a:p>
            <a:pPr eaLnBrk="1" hangingPunct="1">
              <a:lnSpc>
                <a:spcPct val="90000"/>
              </a:lnSpc>
              <a:buFont typeface="Monotype Sorts" pitchFamily="2" charset="2"/>
              <a:buNone/>
              <a:defRPr/>
            </a:pPr>
            <a:endParaRPr lang="en-US" sz="2400"/>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Organic Complex</a:t>
            </a:r>
            <a:r>
              <a:rPr lang="en-US" sz="2800" b="1">
                <a:solidFill>
                  <a:schemeClr val="bg1"/>
                </a:solidFill>
                <a:effectLst>
                  <a:outerShdw blurRad="38100" dist="38100" dir="2700000" algn="tl">
                    <a:srgbClr val="C0C0C0"/>
                  </a:outerShdw>
                </a:effectLst>
              </a:rPr>
              <a:t>:  Whole Value In No Relation To Parts</a:t>
            </a:r>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Positive Paradox</a:t>
            </a:r>
            <a:r>
              <a:rPr lang="en-US" sz="2800" b="1">
                <a:solidFill>
                  <a:schemeClr val="bg1"/>
                </a:solidFill>
                <a:effectLst>
                  <a:outerShdw blurRad="38100" dist="38100" dir="2700000" algn="tl">
                    <a:srgbClr val="C0C0C0"/>
                  </a:outerShdw>
                </a:effectLst>
              </a:rPr>
              <a:t>:  Tension Total Of Two Goods Better</a:t>
            </a:r>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Negative Paradox</a:t>
            </a:r>
            <a:r>
              <a:rPr lang="en-US" sz="2800" b="1">
                <a:solidFill>
                  <a:schemeClr val="bg1"/>
                </a:solidFill>
                <a:effectLst>
                  <a:outerShdw blurRad="38100" dist="38100" dir="2700000" algn="tl">
                    <a:srgbClr val="C0C0C0"/>
                  </a:outerShdw>
                </a:effectLst>
              </a:rPr>
              <a:t>: Tension Total Of Two Evils Worse</a:t>
            </a:r>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Negative Complex</a:t>
            </a:r>
            <a:r>
              <a:rPr lang="en-US" sz="2800" b="1">
                <a:solidFill>
                  <a:schemeClr val="bg1"/>
                </a:solidFill>
                <a:effectLst>
                  <a:outerShdw blurRad="38100" dist="38100" dir="2700000" algn="tl">
                    <a:srgbClr val="C0C0C0"/>
                  </a:outerShdw>
                </a:effectLst>
              </a:rPr>
              <a:t>: Complex Evil From Simple Goods</a:t>
            </a:r>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Positive Complex</a:t>
            </a:r>
            <a:r>
              <a:rPr lang="en-US" sz="2800" b="1">
                <a:solidFill>
                  <a:schemeClr val="bg1"/>
                </a:solidFill>
                <a:effectLst>
                  <a:outerShdw blurRad="38100" dist="38100" dir="2700000" algn="tl">
                    <a:srgbClr val="C0C0C0"/>
                  </a:outerShdw>
                </a:effectLst>
              </a:rPr>
              <a:t>: Complex Good From Simple Evils</a:t>
            </a:r>
          </a:p>
          <a:p>
            <a:pPr eaLnBrk="1" hangingPunct="1">
              <a:lnSpc>
                <a:spcPct val="90000"/>
              </a:lnSpc>
              <a:buClr>
                <a:srgbClr val="CC3300"/>
              </a:buClr>
              <a:buFont typeface="Wingdings" pitchFamily="2" charset="2"/>
              <a:buNone/>
              <a:defRPr/>
            </a:pPr>
            <a:r>
              <a:rPr lang="en-US"/>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53059">
                                            <p:txEl>
                                              <p:pRg st="1" end="1"/>
                                            </p:txEl>
                                          </p:spTgt>
                                        </p:tgtEl>
                                        <p:attrNameLst>
                                          <p:attrName>style.visibility</p:attrName>
                                        </p:attrNameLst>
                                      </p:cBhvr>
                                      <p:to>
                                        <p:strVal val="visible"/>
                                      </p:to>
                                    </p:set>
                                    <p:anim calcmode="lin" valueType="num">
                                      <p:cBhvr>
                                        <p:cTn id="7" dur="1000" fill="hold"/>
                                        <p:tgtEl>
                                          <p:spTgt spid="14530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4530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4530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530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453059">
                                            <p:txEl>
                                              <p:pRg st="2" end="2"/>
                                            </p:txEl>
                                          </p:spTgt>
                                        </p:tgtEl>
                                        <p:attrNameLst>
                                          <p:attrName>style.visibility</p:attrName>
                                        </p:attrNameLst>
                                      </p:cBhvr>
                                      <p:to>
                                        <p:strVal val="visible"/>
                                      </p:to>
                                    </p:set>
                                    <p:anim calcmode="lin" valueType="num">
                                      <p:cBhvr>
                                        <p:cTn id="15" dur="1000" fill="hold"/>
                                        <p:tgtEl>
                                          <p:spTgt spid="145305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45305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4530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530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453059">
                                            <p:txEl>
                                              <p:pRg st="3" end="3"/>
                                            </p:txEl>
                                          </p:spTgt>
                                        </p:tgtEl>
                                        <p:attrNameLst>
                                          <p:attrName>style.visibility</p:attrName>
                                        </p:attrNameLst>
                                      </p:cBhvr>
                                      <p:to>
                                        <p:strVal val="visible"/>
                                      </p:to>
                                    </p:set>
                                    <p:anim calcmode="lin" valueType="num">
                                      <p:cBhvr>
                                        <p:cTn id="23" dur="1000" fill="hold"/>
                                        <p:tgtEl>
                                          <p:spTgt spid="145305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45305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4530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530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453059">
                                            <p:txEl>
                                              <p:pRg st="4" end="4"/>
                                            </p:txEl>
                                          </p:spTgt>
                                        </p:tgtEl>
                                        <p:attrNameLst>
                                          <p:attrName>style.visibility</p:attrName>
                                        </p:attrNameLst>
                                      </p:cBhvr>
                                      <p:to>
                                        <p:strVal val="visible"/>
                                      </p:to>
                                    </p:set>
                                    <p:anim calcmode="lin" valueType="num">
                                      <p:cBhvr>
                                        <p:cTn id="31" dur="1000" fill="hold"/>
                                        <p:tgtEl>
                                          <p:spTgt spid="145305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45305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45305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5305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453059">
                                            <p:txEl>
                                              <p:pRg st="5" end="5"/>
                                            </p:txEl>
                                          </p:spTgt>
                                        </p:tgtEl>
                                        <p:attrNameLst>
                                          <p:attrName>style.visibility</p:attrName>
                                        </p:attrNameLst>
                                      </p:cBhvr>
                                      <p:to>
                                        <p:strVal val="visible"/>
                                      </p:to>
                                    </p:set>
                                    <p:anim calcmode="lin" valueType="num">
                                      <p:cBhvr>
                                        <p:cTn id="39" dur="1000" fill="hold"/>
                                        <p:tgtEl>
                                          <p:spTgt spid="1453059">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453059">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45305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45305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1453059">
                                            <p:txEl>
                                              <p:pRg st="6" end="6"/>
                                            </p:txEl>
                                          </p:spTgt>
                                        </p:tgtEl>
                                        <p:attrNameLst>
                                          <p:attrName>style.visibility</p:attrName>
                                        </p:attrNameLst>
                                      </p:cBhvr>
                                      <p:to>
                                        <p:strVal val="visible"/>
                                      </p:to>
                                    </p:set>
                                    <p:anim calcmode="lin" valueType="num">
                                      <p:cBhvr>
                                        <p:cTn id="47" dur="1000" fill="hold"/>
                                        <p:tgtEl>
                                          <p:spTgt spid="145305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453059">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45305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45305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59"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D99ECDB8-46B0-AD77-4D92-71A32EE60C09}"/>
              </a:ext>
            </a:extLst>
          </p:cNvPr>
          <p:cNvSpPr>
            <a:spLocks noGrp="1" noChangeArrowheads="1"/>
          </p:cNvSpPr>
          <p:nvPr>
            <p:ph type="title"/>
          </p:nvPr>
        </p:nvSpPr>
        <p:spPr>
          <a:xfrm>
            <a:off x="3200400" y="152400"/>
            <a:ext cx="7239000" cy="975064"/>
          </a:xfrm>
          <a:solidFill>
            <a:srgbClr val="FF0066"/>
          </a:solidFill>
        </p:spPr>
        <p:txBody>
          <a:bodyPr/>
          <a:lstStyle/>
          <a:p>
            <a:pPr eaLnBrk="1" hangingPunct="1">
              <a:defRPr/>
            </a:pPr>
            <a:r>
              <a:rPr lang="en-US" sz="3200" b="1" dirty="0" err="1">
                <a:effectLst>
                  <a:outerShdw blurRad="38100" dist="38100" dir="2700000" algn="tl">
                    <a:srgbClr val="000000"/>
                  </a:outerShdw>
                </a:effectLst>
              </a:rPr>
              <a:t>Lifeview</a:t>
            </a:r>
            <a:r>
              <a:rPr lang="en-US" sz="3200" b="1" dirty="0">
                <a:effectLst>
                  <a:outerShdw blurRad="38100" dist="38100" dir="2700000" algn="tl">
                    <a:srgbClr val="000000"/>
                  </a:outerShdw>
                </a:effectLst>
              </a:rPr>
              <a:t> &amp; Worldview Change</a:t>
            </a:r>
            <a:r>
              <a:rPr lang="en-US" dirty="0"/>
              <a:t>  </a:t>
            </a:r>
          </a:p>
        </p:txBody>
      </p:sp>
      <p:sp>
        <p:nvSpPr>
          <p:cNvPr id="225283" name="Rectangle 3">
            <a:extLst>
              <a:ext uri="{FF2B5EF4-FFF2-40B4-BE49-F238E27FC236}">
                <a16:creationId xmlns:a16="http://schemas.microsoft.com/office/drawing/2014/main" id="{A12B6DC0-6AD9-5CD8-59F2-993FFCDB2D4F}"/>
              </a:ext>
            </a:extLst>
          </p:cNvPr>
          <p:cNvSpPr>
            <a:spLocks noGrp="1" noChangeArrowheads="1"/>
          </p:cNvSpPr>
          <p:nvPr>
            <p:ph type="body" idx="1"/>
          </p:nvPr>
        </p:nvSpPr>
        <p:spPr>
          <a:xfrm>
            <a:off x="3810000" y="1371600"/>
            <a:ext cx="6629400" cy="4724400"/>
          </a:xfrm>
          <a:ln>
            <a:solidFill>
              <a:schemeClr val="hlink"/>
            </a:solidFill>
          </a:ln>
        </p:spPr>
        <p:txBody>
          <a:bodyPr/>
          <a:lstStyle/>
          <a:p>
            <a:pPr eaLnBrk="1" hangingPunct="1">
              <a:buFont typeface="Monotype Sorts" pitchFamily="2" charset="2"/>
              <a:buNone/>
              <a:defRPr/>
            </a:pPr>
            <a:endParaRPr lang="en-US" sz="2000"/>
          </a:p>
          <a:p>
            <a:pPr eaLnBrk="1" hangingPunct="1">
              <a:buClr>
                <a:srgbClr val="CC3300"/>
              </a:buClr>
              <a:buFont typeface="Wingdings" pitchFamily="2" charset="2"/>
              <a:buChar char="ü"/>
              <a:defRPr/>
            </a:pPr>
            <a:r>
              <a:rPr lang="en-US" sz="3600">
                <a:effectLst>
                  <a:outerShdw blurRad="38100" dist="38100" dir="2700000" algn="tl">
                    <a:srgbClr val="C0C0C0"/>
                  </a:outerShdw>
                </a:effectLst>
              </a:rPr>
              <a:t> </a:t>
            </a:r>
            <a:r>
              <a:rPr lang="en-US" sz="3600">
                <a:solidFill>
                  <a:schemeClr val="bg1"/>
                </a:solidFill>
                <a:effectLst>
                  <a:outerShdw blurRad="38100" dist="38100" dir="2700000" algn="tl">
                    <a:srgbClr val="C0C0C0"/>
                  </a:outerShdw>
                </a:effectLst>
              </a:rPr>
              <a:t>Decision Of Pragmatism.  </a:t>
            </a:r>
            <a:r>
              <a:rPr lang="en-US" sz="2800">
                <a:solidFill>
                  <a:schemeClr val="bg1"/>
                </a:solidFill>
                <a:effectLst>
                  <a:outerShdw blurRad="38100" dist="38100" dir="2700000" algn="tl">
                    <a:srgbClr val="C0C0C0"/>
                  </a:outerShdw>
                </a:effectLst>
              </a:rPr>
              <a:t>Question:  Does This Still Work?</a:t>
            </a:r>
          </a:p>
          <a:p>
            <a:pPr eaLnBrk="1" hangingPunct="1">
              <a:defRPr/>
            </a:pPr>
            <a:endParaRPr lang="en-US" sz="1400">
              <a:solidFill>
                <a:schemeClr val="bg1"/>
              </a:solidFill>
              <a:effectLst>
                <a:outerShdw blurRad="38100" dist="38100" dir="2700000" algn="tl">
                  <a:srgbClr val="C0C0C0"/>
                </a:outerShdw>
              </a:effectLst>
            </a:endParaRPr>
          </a:p>
          <a:p>
            <a:pPr eaLnBrk="1" hangingPunct="1">
              <a:buClr>
                <a:srgbClr val="CC3300"/>
              </a:buClr>
              <a:buFont typeface="Wingdings" pitchFamily="2" charset="2"/>
              <a:buChar char="ü"/>
              <a:defRPr/>
            </a:pPr>
            <a:r>
              <a:rPr lang="en-US" sz="3600">
                <a:solidFill>
                  <a:schemeClr val="bg1"/>
                </a:solidFill>
                <a:effectLst>
                  <a:outerShdw blurRad="38100" dist="38100" dir="2700000" algn="tl">
                    <a:srgbClr val="C0C0C0"/>
                  </a:outerShdw>
                </a:effectLst>
              </a:rPr>
              <a:t> Decision Of Propriety. </a:t>
            </a:r>
            <a:r>
              <a:rPr lang="en-US" sz="2800">
                <a:solidFill>
                  <a:schemeClr val="bg1"/>
                </a:solidFill>
                <a:effectLst>
                  <a:outerShdw blurRad="38100" dist="38100" dir="2700000" algn="tl">
                    <a:srgbClr val="C0C0C0"/>
                  </a:outerShdw>
                </a:effectLst>
              </a:rPr>
              <a:t>Question:  Proper For Problems?</a:t>
            </a:r>
          </a:p>
          <a:p>
            <a:pPr eaLnBrk="1" hangingPunct="1">
              <a:defRPr/>
            </a:pPr>
            <a:endParaRPr lang="en-US" sz="1400">
              <a:solidFill>
                <a:schemeClr val="bg1"/>
              </a:solidFill>
              <a:effectLst>
                <a:outerShdw blurRad="38100" dist="38100" dir="2700000" algn="tl">
                  <a:srgbClr val="C0C0C0"/>
                </a:outerShdw>
              </a:effectLst>
            </a:endParaRPr>
          </a:p>
          <a:p>
            <a:pPr eaLnBrk="1" hangingPunct="1">
              <a:buClr>
                <a:srgbClr val="CC3300"/>
              </a:buClr>
              <a:buFont typeface="Wingdings" pitchFamily="2" charset="2"/>
              <a:buChar char="ü"/>
              <a:defRPr/>
            </a:pPr>
            <a:r>
              <a:rPr lang="en-US" sz="3600">
                <a:solidFill>
                  <a:schemeClr val="bg1"/>
                </a:solidFill>
                <a:effectLst>
                  <a:outerShdw blurRad="38100" dist="38100" dir="2700000" algn="tl">
                    <a:srgbClr val="C0C0C0"/>
                  </a:outerShdw>
                </a:effectLst>
              </a:rPr>
              <a:t> Decision Of Process. </a:t>
            </a:r>
            <a:r>
              <a:rPr lang="en-US" sz="2800">
                <a:solidFill>
                  <a:schemeClr val="bg1"/>
                </a:solidFill>
                <a:effectLst>
                  <a:outerShdw blurRad="38100" dist="38100" dir="2700000" algn="tl">
                    <a:srgbClr val="C0C0C0"/>
                  </a:outerShdw>
                </a:effectLst>
              </a:rPr>
              <a:t>Question:  Given Enough Time?</a:t>
            </a:r>
            <a:r>
              <a:rPr lang="en-US"/>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25283">
                                            <p:txEl>
                                              <p:pRg st="1" end="1"/>
                                            </p:txEl>
                                          </p:spTgt>
                                        </p:tgtEl>
                                        <p:attrNameLst>
                                          <p:attrName>style.visibility</p:attrName>
                                        </p:attrNameLst>
                                      </p:cBhvr>
                                      <p:to>
                                        <p:strVal val="visible"/>
                                      </p:to>
                                    </p:set>
                                    <p:anim calcmode="lin" valueType="num">
                                      <p:cBhvr>
                                        <p:cTn id="7" dur="1000" fill="hold"/>
                                        <p:tgtEl>
                                          <p:spTgt spid="22528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2528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252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2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25283">
                                            <p:txEl>
                                              <p:pRg st="3" end="3"/>
                                            </p:txEl>
                                          </p:spTgt>
                                        </p:tgtEl>
                                        <p:attrNameLst>
                                          <p:attrName>style.visibility</p:attrName>
                                        </p:attrNameLst>
                                      </p:cBhvr>
                                      <p:to>
                                        <p:strVal val="visible"/>
                                      </p:to>
                                    </p:set>
                                    <p:anim calcmode="lin" valueType="num">
                                      <p:cBhvr>
                                        <p:cTn id="15" dur="1000" fill="hold"/>
                                        <p:tgtEl>
                                          <p:spTgt spid="22528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22528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2252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2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25283">
                                            <p:txEl>
                                              <p:pRg st="5" end="5"/>
                                            </p:txEl>
                                          </p:spTgt>
                                        </p:tgtEl>
                                        <p:attrNameLst>
                                          <p:attrName>style.visibility</p:attrName>
                                        </p:attrNameLst>
                                      </p:cBhvr>
                                      <p:to>
                                        <p:strVal val="visible"/>
                                      </p:to>
                                    </p:set>
                                    <p:anim calcmode="lin" valueType="num">
                                      <p:cBhvr>
                                        <p:cTn id="23" dur="1000" fill="hold"/>
                                        <p:tgtEl>
                                          <p:spTgt spid="225283">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225283">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22528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28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prstClr val="white"/>
                </a:solidFill>
                <a:effectLst>
                  <a:outerShdw blurRad="38100" dist="38100" dir="2700000" algn="tl">
                    <a:srgbClr val="000000">
                      <a:alpha val="43137"/>
                    </a:srgbClr>
                  </a:outerShdw>
                </a:effectLst>
                <a:latin typeface="Calibri"/>
              </a:rPr>
              <a:t>What Is The Conventional Wisdom</a:t>
            </a:r>
            <a:r>
              <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t>
            </a:r>
          </a:p>
        </p:txBody>
      </p:sp>
      <p:sp>
        <p:nvSpPr>
          <p:cNvPr id="3" name="Cloud Callout 2"/>
          <p:cNvSpPr/>
          <p:nvPr/>
        </p:nvSpPr>
        <p:spPr>
          <a:xfrm>
            <a:off x="4793942" y="952499"/>
            <a:ext cx="2370338" cy="2021519"/>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noProof="0" dirty="0">
                <a:ln>
                  <a:noFill/>
                </a:ln>
                <a:solidFill>
                  <a:prstClr val="white"/>
                </a:solidFill>
                <a:effectLst/>
                <a:uLnTx/>
                <a:uFillTx/>
                <a:latin typeface="Calibri"/>
              </a:rPr>
              <a:t> </a:t>
            </a:r>
            <a:r>
              <a:rPr kumimoji="0" lang="en-US" sz="2800" b="1" i="1"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a:rPr>
              <a:t>What’s  </a:t>
            </a:r>
            <a:r>
              <a:rPr kumimoji="0" lang="en-US" sz="2800" b="1" i="1"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Practical &amp; Right</a:t>
            </a:r>
            <a:r>
              <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t>
            </a: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sysClr val="windowText" lastClr="000000"/>
                </a:solidFill>
                <a:effectLst>
                  <a:outerShdw blurRad="38100" dist="38100" dir="2700000" algn="tl">
                    <a:srgbClr val="000000">
                      <a:alpha val="43137"/>
                    </a:srgbClr>
                  </a:outerShdw>
                </a:effectLst>
                <a:latin typeface="Calibri"/>
              </a:rPr>
              <a:t>Does The Bible Speak To The Topic</a:t>
            </a:r>
            <a:r>
              <a:rPr kumimoji="0" lang="en-US" sz="28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3" presetClass="entr" presetSubtype="27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strVal val="2/3*#ppt_w"/>
                                          </p:val>
                                        </p:tav>
                                        <p:tav tm="100000">
                                          <p:val>
                                            <p:strVal val="#ppt_w"/>
                                          </p:val>
                                        </p:tav>
                                      </p:tavLst>
                                    </p:anim>
                                    <p:anim calcmode="lin" valueType="num">
                                      <p:cBhvr>
                                        <p:cTn id="11" dur="500" fill="hold"/>
                                        <p:tgtEl>
                                          <p:spTgt spid="2"/>
                                        </p:tgtEl>
                                        <p:attrNameLst>
                                          <p:attrName>ppt_h</p:attrName>
                                        </p:attrNameLst>
                                      </p:cBhvr>
                                      <p:tavLst>
                                        <p:tav tm="0">
                                          <p:val>
                                            <p:strVal val="2/3*#ppt_h"/>
                                          </p:val>
                                        </p:tav>
                                        <p:tav tm="100000">
                                          <p:val>
                                            <p:strVal val="#ppt_h"/>
                                          </p:val>
                                        </p:tav>
                                      </p:tavLst>
                                    </p:anim>
                                  </p:childTnLst>
                                </p:cTn>
                              </p:par>
                              <p:par>
                                <p:cTn id="12" presetID="23" presetClass="entr" presetSubtype="272"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2/3*#ppt_w"/>
                                          </p:val>
                                        </p:tav>
                                        <p:tav tm="100000">
                                          <p:val>
                                            <p:strVal val="#ppt_w"/>
                                          </p:val>
                                        </p:tav>
                                      </p:tavLst>
                                    </p:anim>
                                    <p:anim calcmode="lin" valueType="num">
                                      <p:cBhvr>
                                        <p:cTn id="15" dur="500" fill="hold"/>
                                        <p:tgtEl>
                                          <p:spTgt spid="3"/>
                                        </p:tgtEl>
                                        <p:attrNameLst>
                                          <p:attrName>ppt_h</p:attrName>
                                        </p:attrNameLst>
                                      </p:cBhvr>
                                      <p:tavLst>
                                        <p:tav tm="0">
                                          <p:val>
                                            <p:strVal val="2/3*#ppt_h"/>
                                          </p:val>
                                        </p:tav>
                                        <p:tav tm="100000">
                                          <p:val>
                                            <p:strVal val="#ppt_h"/>
                                          </p:val>
                                        </p:tav>
                                      </p:tavLst>
                                    </p:anim>
                                  </p:childTnLst>
                                </p:cTn>
                              </p:par>
                              <p:par>
                                <p:cTn id="16" presetID="23" presetClass="entr" presetSubtype="27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2/3*#ppt_w"/>
                                          </p:val>
                                        </p:tav>
                                        <p:tav tm="100000">
                                          <p:val>
                                            <p:strVal val="#ppt_w"/>
                                          </p:val>
                                        </p:tav>
                                      </p:tavLst>
                                    </p:anim>
                                    <p:anim calcmode="lin" valueType="num">
                                      <p:cBhvr>
                                        <p:cTn id="19"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173250" name="Picture 2" descr="C:\Documents and Settings\Owner\My Documents\Educational Illustrations\avatar6077_3.gif">
            <a:extLst>
              <a:ext uri="{FF2B5EF4-FFF2-40B4-BE49-F238E27FC236}">
                <a16:creationId xmlns:a16="http://schemas.microsoft.com/office/drawing/2014/main" id="{123F3D1B-766F-04CE-BD63-3A9A9EC4BE4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23250" y="5486400"/>
            <a:ext cx="167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73250"/>
                                        </p:tgtEl>
                                        <p:attrNameLst>
                                          <p:attrName>style.visibility</p:attrName>
                                        </p:attrNameLst>
                                      </p:cBhvr>
                                      <p:to>
                                        <p:strVal val="visible"/>
                                      </p:to>
                                    </p:set>
                                    <p:anim calcmode="lin" valueType="num">
                                      <p:cBhvr additive="base">
                                        <p:cTn id="7" dur="500" fill="hold"/>
                                        <p:tgtEl>
                                          <p:spTgt spid="5173250"/>
                                        </p:tgtEl>
                                        <p:attrNameLst>
                                          <p:attrName>ppt_x</p:attrName>
                                        </p:attrNameLst>
                                      </p:cBhvr>
                                      <p:tavLst>
                                        <p:tav tm="0">
                                          <p:val>
                                            <p:strVal val="0-#ppt_w/2"/>
                                          </p:val>
                                        </p:tav>
                                        <p:tav tm="100000">
                                          <p:val>
                                            <p:strVal val="#ppt_x"/>
                                          </p:val>
                                        </p:tav>
                                      </p:tavLst>
                                    </p:anim>
                                    <p:anim calcmode="lin" valueType="num">
                                      <p:cBhvr additive="base">
                                        <p:cTn id="8" dur="500" fill="hold"/>
                                        <p:tgtEl>
                                          <p:spTgt spid="51732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951362" name="Rectangle 3074">
            <a:extLst>
              <a:ext uri="{FF2B5EF4-FFF2-40B4-BE49-F238E27FC236}">
                <a16:creationId xmlns:a16="http://schemas.microsoft.com/office/drawing/2014/main" id="{04A1924D-A1C3-1268-A8A6-A7AD01B55676}"/>
              </a:ext>
            </a:extLst>
          </p:cNvPr>
          <p:cNvSpPr>
            <a:spLocks noGrp="1" noChangeArrowheads="1"/>
          </p:cNvSpPr>
          <p:nvPr>
            <p:ph type="title"/>
          </p:nvPr>
        </p:nvSpPr>
        <p:spPr/>
        <p:txBody>
          <a:bodyPr/>
          <a:lstStyle/>
          <a:p>
            <a:pPr eaLnBrk="1" hangingPunct="1">
              <a:defRPr/>
            </a:pPr>
            <a:endParaRPr lang="en-US">
              <a:ea typeface="+mj-ea"/>
            </a:endParaRPr>
          </a:p>
        </p:txBody>
      </p:sp>
      <p:pic>
        <p:nvPicPr>
          <p:cNvPr id="7951363" name="Picture 3075" descr="C:\Documents and Settings\Owner\My Documents\Educational Illustrations\parent child.bmp">
            <a:extLst>
              <a:ext uri="{FF2B5EF4-FFF2-40B4-BE49-F238E27FC236}">
                <a16:creationId xmlns:a16="http://schemas.microsoft.com/office/drawing/2014/main" id="{E3AA4F3B-620A-073C-9F21-3230C909C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50" y="5317723"/>
            <a:ext cx="1295400" cy="146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51364" name="Picture 3076" descr="C:\Documents and Settings\Owner\My Documents\Educational Illustrations\Natural Wonders &amp; Special Effects\penguin1.jpg">
            <a:extLst>
              <a:ext uri="{FF2B5EF4-FFF2-40B4-BE49-F238E27FC236}">
                <a16:creationId xmlns:a16="http://schemas.microsoft.com/office/drawing/2014/main" id="{8B94F17F-BD9A-3C0D-C35A-EC5D5849CC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5575" y="5317723"/>
            <a:ext cx="1295400" cy="146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951363"/>
                                        </p:tgtEl>
                                        <p:attrNameLst>
                                          <p:attrName>style.visibility</p:attrName>
                                        </p:attrNameLst>
                                      </p:cBhvr>
                                      <p:to>
                                        <p:strVal val="visible"/>
                                      </p:to>
                                    </p:set>
                                    <p:animEffect transition="in" filter="slide(fromRight)">
                                      <p:cBhvr>
                                        <p:cTn id="7" dur="500"/>
                                        <p:tgtEl>
                                          <p:spTgt spid="7951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7951364"/>
                                        </p:tgtEl>
                                        <p:attrNameLst>
                                          <p:attrName>style.visibility</p:attrName>
                                        </p:attrNameLst>
                                      </p:cBhvr>
                                      <p:to>
                                        <p:strVal val="visible"/>
                                      </p:to>
                                    </p:set>
                                    <p:animEffect transition="in" filter="slide(fromLeft)">
                                      <p:cBhvr>
                                        <p:cTn id="12" dur="500"/>
                                        <p:tgtEl>
                                          <p:spTgt spid="795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175298" name="Rectangle 2">
            <a:extLst>
              <a:ext uri="{FF2B5EF4-FFF2-40B4-BE49-F238E27FC236}">
                <a16:creationId xmlns:a16="http://schemas.microsoft.com/office/drawing/2014/main" id="{D5D2DB34-599B-5918-1242-24CDAE553035}"/>
              </a:ext>
            </a:extLst>
          </p:cNvPr>
          <p:cNvSpPr>
            <a:spLocks noGrp="1" noChangeArrowheads="1"/>
          </p:cNvSpPr>
          <p:nvPr>
            <p:ph type="title" idx="4294967295"/>
          </p:nvPr>
        </p:nvSpPr>
        <p:spPr>
          <a:xfrm>
            <a:off x="1828800" y="1063626"/>
            <a:ext cx="5105400" cy="2359025"/>
          </a:xfrm>
        </p:spPr>
        <p:txBody>
          <a:bodyPr/>
          <a:lstStyle/>
          <a:p>
            <a:pPr eaLnBrk="1" hangingPunct="1">
              <a:defRPr/>
            </a:pPr>
            <a:r>
              <a:rPr lang="en-US" sz="4800" b="1">
                <a:solidFill>
                  <a:schemeClr val="tx1"/>
                </a:solidFill>
                <a:effectLst>
                  <a:outerShdw blurRad="38100" dist="38100" dir="2700000" algn="tl">
                    <a:srgbClr val="000000"/>
                  </a:outerShdw>
                </a:effectLst>
                <a:ea typeface="+mj-ea"/>
              </a:rPr>
              <a:t>Change is not just something we </a:t>
            </a:r>
            <a:r>
              <a:rPr lang="en-US" sz="4800" b="1" u="sng">
                <a:solidFill>
                  <a:schemeClr val="tx1"/>
                </a:solidFill>
                <a:effectLst>
                  <a:outerShdw blurRad="38100" dist="38100" dir="2700000" algn="tl">
                    <a:srgbClr val="000000"/>
                  </a:outerShdw>
                </a:effectLst>
                <a:ea typeface="+mj-ea"/>
              </a:rPr>
              <a:t>do</a:t>
            </a:r>
            <a:r>
              <a:rPr lang="en-US" sz="4800" b="1">
                <a:solidFill>
                  <a:schemeClr val="tx1"/>
                </a:solidFill>
                <a:effectLst>
                  <a:outerShdw blurRad="38100" dist="38100" dir="2700000" algn="tl">
                    <a:srgbClr val="000000"/>
                  </a:outerShdw>
                </a:effectLst>
                <a:ea typeface="+mj-ea"/>
              </a:rPr>
              <a:t>.</a:t>
            </a:r>
          </a:p>
        </p:txBody>
      </p:sp>
      <p:pic>
        <p:nvPicPr>
          <p:cNvPr id="557061" name="Picture 4" descr="image00111.gif">
            <a:extLst>
              <a:ext uri="{FF2B5EF4-FFF2-40B4-BE49-F238E27FC236}">
                <a16:creationId xmlns:a16="http://schemas.microsoft.com/office/drawing/2014/main" id="{536FCF4F-6CE3-E70D-3289-F4B4A7347F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201" y="3733800"/>
            <a:ext cx="8667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lt">
                                    <p:tmPct val="100000"/>
                                  </p:iterate>
                                  <p:childTnLst>
                                    <p:set>
                                      <p:cBhvr>
                                        <p:cTn id="6" dur="1" fill="hold">
                                          <p:stCondLst>
                                            <p:cond delay="0"/>
                                          </p:stCondLst>
                                        </p:cTn>
                                        <p:tgtEl>
                                          <p:spTgt spid="5175298">
                                            <p:txEl>
                                              <p:pRg st="0" end="0"/>
                                            </p:txEl>
                                          </p:spTgt>
                                        </p:tgtEl>
                                        <p:attrNameLst>
                                          <p:attrName>style.visibility</p:attrName>
                                        </p:attrNameLst>
                                      </p:cBhvr>
                                      <p:to>
                                        <p:strVal val="visible"/>
                                      </p:to>
                                    </p:set>
                                    <p:animEffect transition="in" filter="wipe(up)">
                                      <p:cBhvr>
                                        <p:cTn id="7" dur="75"/>
                                        <p:tgtEl>
                                          <p:spTgt spid="517529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529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56226" name="Rectangle 2">
            <a:extLst>
              <a:ext uri="{FF2B5EF4-FFF2-40B4-BE49-F238E27FC236}">
                <a16:creationId xmlns:a16="http://schemas.microsoft.com/office/drawing/2014/main" id="{1F75A9B9-5E72-33B9-FB58-BBA7A9FCD47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556227" name="Rectangle 3">
            <a:extLst>
              <a:ext uri="{FF2B5EF4-FFF2-40B4-BE49-F238E27FC236}">
                <a16:creationId xmlns:a16="http://schemas.microsoft.com/office/drawing/2014/main" id="{D753FF4A-F36C-2DA6-E2FB-8A11534E9F3C}"/>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3600" b="1" dirty="0">
                <a:solidFill>
                  <a:srgbClr val="CCFF66"/>
                </a:solidFill>
              </a:rPr>
              <a:t> </a:t>
            </a:r>
            <a:r>
              <a:rPr lang="en-US" sz="3600" b="1" u="sng" dirty="0">
                <a:solidFill>
                  <a:srgbClr val="CCFF66"/>
                </a:solidFill>
              </a:rPr>
              <a:t>Rationalists Theories Of Reality</a:t>
            </a:r>
          </a:p>
          <a:p>
            <a:pPr eaLnBrk="1" hangingPunct="1">
              <a:buFont typeface="Monotype Sorts" pitchFamily="2" charset="2"/>
              <a:buNone/>
              <a:defRPr/>
            </a:pPr>
            <a:r>
              <a:rPr lang="en-US" b="1" dirty="0">
                <a:solidFill>
                  <a:srgbClr val="CCFF66"/>
                </a:solidFill>
              </a:rPr>
              <a:t> </a:t>
            </a:r>
            <a:r>
              <a:rPr lang="en-US" b="1" u="sng" dirty="0">
                <a:solidFill>
                  <a:srgbClr val="CCFF66"/>
                </a:solidFill>
              </a:rPr>
              <a:t>Logically Inconsistent Deficiencies:</a:t>
            </a:r>
          </a:p>
          <a:p>
            <a:pPr eaLnBrk="1" hangingPunct="1">
              <a:buFont typeface="Monotype Sorts" pitchFamily="2" charset="2"/>
              <a:buNone/>
              <a:defRPr/>
            </a:pPr>
            <a:endParaRPr lang="en-US" sz="1200" b="1" u="sng" dirty="0">
              <a:solidFill>
                <a:srgbClr val="CCFF66"/>
              </a:solidFill>
            </a:endParaRPr>
          </a:p>
          <a:p>
            <a:pPr eaLnBrk="1" hangingPunct="1">
              <a:defRPr/>
            </a:pPr>
            <a:r>
              <a:rPr lang="en-US" sz="3600" b="1" dirty="0">
                <a:solidFill>
                  <a:schemeClr val="bg1"/>
                </a:solidFill>
              </a:rPr>
              <a:t> Self-Referential Incoherence</a:t>
            </a:r>
          </a:p>
          <a:p>
            <a:pPr eaLnBrk="1" hangingPunct="1">
              <a:defRPr/>
            </a:pPr>
            <a:endParaRPr lang="en-US" sz="1800" b="1" dirty="0">
              <a:solidFill>
                <a:schemeClr val="bg1"/>
              </a:solidFill>
            </a:endParaRPr>
          </a:p>
          <a:p>
            <a:pPr eaLnBrk="1" hangingPunct="1">
              <a:defRPr/>
            </a:pPr>
            <a:r>
              <a:rPr lang="en-US" sz="3600" b="1" dirty="0">
                <a:solidFill>
                  <a:schemeClr val="bg1"/>
                </a:solidFill>
              </a:rPr>
              <a:t> Self-Assumptive Incoherence</a:t>
            </a:r>
          </a:p>
          <a:p>
            <a:pPr eaLnBrk="1" hangingPunct="1">
              <a:defRPr/>
            </a:pPr>
            <a:endParaRPr lang="en-US" sz="1800" b="1" dirty="0">
              <a:solidFill>
                <a:schemeClr val="bg1"/>
              </a:solidFill>
            </a:endParaRPr>
          </a:p>
          <a:p>
            <a:pPr eaLnBrk="1" hangingPunct="1">
              <a:defRPr/>
            </a:pPr>
            <a:r>
              <a:rPr lang="en-US" sz="3600" b="1" dirty="0">
                <a:solidFill>
                  <a:schemeClr val="bg1"/>
                </a:solidFill>
              </a:rPr>
              <a:t>Self-Performable Incoherence</a:t>
            </a:r>
          </a:p>
          <a:p>
            <a:pPr eaLnBrk="1" hangingPunct="1">
              <a:buFont typeface="Monotype Sorts" pitchFamily="2" charset="2"/>
              <a:buNone/>
              <a:defRPr/>
            </a:pPr>
            <a:endParaRPr lang="en-US" sz="4000" dirty="0">
              <a:solidFill>
                <a:schemeClr val="bg1"/>
              </a:solidFill>
            </a:endParaRPr>
          </a:p>
        </p:txBody>
      </p:sp>
      <p:sp>
        <p:nvSpPr>
          <p:cNvPr id="729094" name="WordArt 4">
            <a:extLst>
              <a:ext uri="{FF2B5EF4-FFF2-40B4-BE49-F238E27FC236}">
                <a16:creationId xmlns:a16="http://schemas.microsoft.com/office/drawing/2014/main" id="{B11F1537-97B1-B4DD-0844-050DBC5EC932}"/>
              </a:ext>
            </a:extLst>
          </p:cNvPr>
          <p:cNvSpPr>
            <a:spLocks noChangeArrowheads="1" noChangeShapeType="1" noTextEdit="1"/>
          </p:cNvSpPr>
          <p:nvPr/>
        </p:nvSpPr>
        <p:spPr bwMode="auto">
          <a:xfrm>
            <a:off x="1828800" y="380999"/>
            <a:ext cx="8458200" cy="11038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556227">
                                            <p:txEl>
                                              <p:pRg st="0" end="0"/>
                                            </p:txEl>
                                          </p:spTgt>
                                        </p:tgtEl>
                                        <p:attrNameLst>
                                          <p:attrName>style.visibility</p:attrName>
                                        </p:attrNameLst>
                                      </p:cBhvr>
                                      <p:to>
                                        <p:strVal val="visible"/>
                                      </p:to>
                                    </p:set>
                                    <p:anim calcmode="lin" valueType="num">
                                      <p:cBhvr>
                                        <p:cTn id="7" dur="5000" fill="hold"/>
                                        <p:tgtEl>
                                          <p:spTgt spid="555622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5562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556227">
                                            <p:txEl>
                                              <p:pRg st="1" end="1"/>
                                            </p:txEl>
                                          </p:spTgt>
                                        </p:tgtEl>
                                        <p:attrNameLst>
                                          <p:attrName>style.visibility</p:attrName>
                                        </p:attrNameLst>
                                      </p:cBhvr>
                                      <p:to>
                                        <p:strVal val="visible"/>
                                      </p:to>
                                    </p:set>
                                    <p:anim calcmode="lin" valueType="num">
                                      <p:cBhvr>
                                        <p:cTn id="13" dur="5000" fill="hold"/>
                                        <p:tgtEl>
                                          <p:spTgt spid="555622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5562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556227">
                                            <p:txEl>
                                              <p:pRg st="3" end="3"/>
                                            </p:txEl>
                                          </p:spTgt>
                                        </p:tgtEl>
                                        <p:attrNameLst>
                                          <p:attrName>style.visibility</p:attrName>
                                        </p:attrNameLst>
                                      </p:cBhvr>
                                      <p:to>
                                        <p:strVal val="visible"/>
                                      </p:to>
                                    </p:set>
                                    <p:anim calcmode="lin" valueType="num">
                                      <p:cBhvr>
                                        <p:cTn id="19" dur="5000" fill="hold"/>
                                        <p:tgtEl>
                                          <p:spTgt spid="5556227">
                                            <p:txEl>
                                              <p:pRg st="3" end="3"/>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5562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556227">
                                            <p:txEl>
                                              <p:pRg st="5" end="5"/>
                                            </p:txEl>
                                          </p:spTgt>
                                        </p:tgtEl>
                                        <p:attrNameLst>
                                          <p:attrName>style.visibility</p:attrName>
                                        </p:attrNameLst>
                                      </p:cBhvr>
                                      <p:to>
                                        <p:strVal val="visible"/>
                                      </p:to>
                                    </p:set>
                                    <p:anim calcmode="lin" valueType="num">
                                      <p:cBhvr>
                                        <p:cTn id="25" dur="5000" fill="hold"/>
                                        <p:tgtEl>
                                          <p:spTgt spid="5556227">
                                            <p:txEl>
                                              <p:pRg st="5" end="5"/>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5562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556227">
                                            <p:txEl>
                                              <p:pRg st="7" end="7"/>
                                            </p:txEl>
                                          </p:spTgt>
                                        </p:tgtEl>
                                        <p:attrNameLst>
                                          <p:attrName>style.visibility</p:attrName>
                                        </p:attrNameLst>
                                      </p:cBhvr>
                                      <p:to>
                                        <p:strVal val="visible"/>
                                      </p:to>
                                    </p:set>
                                    <p:anim calcmode="lin" valueType="num">
                                      <p:cBhvr>
                                        <p:cTn id="31" dur="5000" fill="hold"/>
                                        <p:tgtEl>
                                          <p:spTgt spid="5556227">
                                            <p:txEl>
                                              <p:pRg st="7" end="7"/>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55622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6227"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1F121011-57DE-E1AC-156A-13DED7FD43A9}"/>
              </a:ext>
            </a:extLst>
          </p:cNvPr>
          <p:cNvSpPr>
            <a:spLocks noGrp="1"/>
          </p:cNvSpPr>
          <p:nvPr>
            <p:ph type="dt" sz="quarter" idx="10"/>
          </p:nvPr>
        </p:nvSpPr>
        <p:spPr/>
        <p:txBody>
          <a:bodyPr/>
          <a:lstStyle/>
          <a:p>
            <a:pPr eaLnBrk="0" fontAlgn="base" hangingPunct="0">
              <a:spcBef>
                <a:spcPct val="0"/>
              </a:spcBef>
              <a:spcAft>
                <a:spcPct val="0"/>
              </a:spcAft>
              <a:defRPr/>
            </a:pPr>
            <a:endParaRPr lang="en-US" sz="1400">
              <a:latin typeface="Tahoma"/>
            </a:endParaRPr>
          </a:p>
        </p:txBody>
      </p:sp>
      <p:sp>
        <p:nvSpPr>
          <p:cNvPr id="8" name="Footer Placeholder 2">
            <a:extLst>
              <a:ext uri="{FF2B5EF4-FFF2-40B4-BE49-F238E27FC236}">
                <a16:creationId xmlns:a16="http://schemas.microsoft.com/office/drawing/2014/main" id="{EEC9D65F-0034-7F54-09BC-4562610E61D4}"/>
              </a:ext>
            </a:extLst>
          </p:cNvPr>
          <p:cNvSpPr>
            <a:spLocks noGrp="1"/>
          </p:cNvSpPr>
          <p:nvPr>
            <p:ph type="ftr" sz="quarter" idx="11"/>
          </p:nvPr>
        </p:nvSpPr>
        <p:spPr/>
        <p:txBody>
          <a:bodyPr/>
          <a:lstStyle/>
          <a:p>
            <a:pPr eaLnBrk="0" fontAlgn="base" hangingPunct="0">
              <a:spcBef>
                <a:spcPct val="0"/>
              </a:spcBef>
              <a:spcAft>
                <a:spcPct val="0"/>
              </a:spcAft>
              <a:defRPr/>
            </a:pPr>
            <a:endParaRPr lang="en-US" sz="1400">
              <a:latin typeface="Tahoma"/>
            </a:endParaRPr>
          </a:p>
        </p:txBody>
      </p:sp>
      <p:sp>
        <p:nvSpPr>
          <p:cNvPr id="5177346" name="Rectangle 2050">
            <a:extLst>
              <a:ext uri="{FF2B5EF4-FFF2-40B4-BE49-F238E27FC236}">
                <a16:creationId xmlns:a16="http://schemas.microsoft.com/office/drawing/2014/main" id="{054CDD41-5805-06D6-54D0-423C05BCB734}"/>
              </a:ext>
            </a:extLst>
          </p:cNvPr>
          <p:cNvSpPr>
            <a:spLocks noGrp="1" noChangeArrowheads="1"/>
          </p:cNvSpPr>
          <p:nvPr>
            <p:ph type="title" idx="4294967295"/>
          </p:nvPr>
        </p:nvSpPr>
        <p:spPr>
          <a:xfrm>
            <a:off x="2590800" y="2286001"/>
            <a:ext cx="6858000" cy="2359025"/>
          </a:xfrm>
        </p:spPr>
        <p:txBody>
          <a:bodyPr/>
          <a:lstStyle/>
          <a:p>
            <a:pPr eaLnBrk="1" hangingPunct="1">
              <a:defRPr/>
            </a:pPr>
            <a:r>
              <a:rPr lang="en-US" sz="4800" b="1">
                <a:solidFill>
                  <a:schemeClr val="tx1"/>
                </a:solidFill>
                <a:effectLst>
                  <a:outerShdw blurRad="38100" dist="38100" dir="2700000" algn="tl">
                    <a:srgbClr val="000000"/>
                  </a:outerShdw>
                </a:effectLst>
                <a:ea typeface="+mj-ea"/>
              </a:rPr>
              <a:t>To create change we must </a:t>
            </a:r>
            <a:r>
              <a:rPr lang="en-US" sz="4800" b="1" u="sng">
                <a:solidFill>
                  <a:schemeClr val="tx1"/>
                </a:solidFill>
                <a:effectLst>
                  <a:outerShdw blurRad="38100" dist="38100" dir="2700000" algn="tl">
                    <a:srgbClr val="000000"/>
                  </a:outerShdw>
                </a:effectLst>
                <a:ea typeface="+mj-ea"/>
              </a:rPr>
              <a:t>reframe</a:t>
            </a:r>
            <a:r>
              <a:rPr lang="en-US" sz="4800" b="1">
                <a:solidFill>
                  <a:schemeClr val="tx1"/>
                </a:solidFill>
                <a:effectLst>
                  <a:outerShdw blurRad="38100" dist="38100" dir="2700000" algn="tl">
                    <a:srgbClr val="000000"/>
                  </a:outerShdw>
                </a:effectLst>
                <a:ea typeface="+mj-ea"/>
              </a:rPr>
              <a:t> our thinking.</a:t>
            </a:r>
          </a:p>
        </p:txBody>
      </p:sp>
      <p:sp>
        <p:nvSpPr>
          <p:cNvPr id="5177347" name="Text Box 2051">
            <a:extLst>
              <a:ext uri="{FF2B5EF4-FFF2-40B4-BE49-F238E27FC236}">
                <a16:creationId xmlns:a16="http://schemas.microsoft.com/office/drawing/2014/main" id="{D5839A39-8769-FC6F-021A-F003820B7C78}"/>
              </a:ext>
            </a:extLst>
          </p:cNvPr>
          <p:cNvSpPr txBox="1">
            <a:spLocks noChangeArrowheads="1"/>
          </p:cNvSpPr>
          <p:nvPr/>
        </p:nvSpPr>
        <p:spPr bwMode="auto">
          <a:xfrm>
            <a:off x="4800600" y="762000"/>
            <a:ext cx="2209800" cy="304800"/>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endParaRPr lang="en-US" sz="1400">
              <a:solidFill>
                <a:srgbClr val="FFFFFF"/>
              </a:solidFill>
              <a:effectLst>
                <a:outerShdw blurRad="38100" dist="38100" dir="2700000" algn="tl">
                  <a:srgbClr val="000000"/>
                </a:outerShdw>
              </a:effectLst>
              <a:latin typeface="Flat Brush" pitchFamily="2" charset="0"/>
              <a:ea typeface="ＭＳ Ｐゴシック" pitchFamily="34" charset="-128"/>
            </a:endParaRPr>
          </a:p>
        </p:txBody>
      </p:sp>
      <p:sp>
        <p:nvSpPr>
          <p:cNvPr id="5177348" name="Text Box 2052">
            <a:extLst>
              <a:ext uri="{FF2B5EF4-FFF2-40B4-BE49-F238E27FC236}">
                <a16:creationId xmlns:a16="http://schemas.microsoft.com/office/drawing/2014/main" id="{A65A15BE-2CAC-E7A9-3A52-BA43B5929A45}"/>
              </a:ext>
            </a:extLst>
          </p:cNvPr>
          <p:cNvSpPr txBox="1">
            <a:spLocks noChangeArrowheads="1"/>
          </p:cNvSpPr>
          <p:nvPr/>
        </p:nvSpPr>
        <p:spPr bwMode="auto">
          <a:xfrm>
            <a:off x="5851525" y="923925"/>
            <a:ext cx="184150" cy="3048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endParaRPr lang="en-US" sz="1400">
              <a:solidFill>
                <a:srgbClr val="FFFFFF"/>
              </a:solidFill>
              <a:effectLst>
                <a:outerShdw blurRad="38100" dist="38100" dir="2700000" algn="tl">
                  <a:srgbClr val="000000"/>
                </a:outerShdw>
              </a:effectLst>
              <a:latin typeface="Flat Brush" pitchFamily="2" charset="0"/>
              <a:ea typeface="ＭＳ Ｐゴシック" pitchFamily="34" charset="-128"/>
            </a:endParaRPr>
          </a:p>
        </p:txBody>
      </p:sp>
      <p:pic>
        <p:nvPicPr>
          <p:cNvPr id="5177349" name="Picture 2053" descr="C:\Documents and Settings\Owner\My Documents\Educational Illustrations\funnypenguin4db.gif">
            <a:extLst>
              <a:ext uri="{FF2B5EF4-FFF2-40B4-BE49-F238E27FC236}">
                <a16:creationId xmlns:a16="http://schemas.microsoft.com/office/drawing/2014/main" id="{CD32960E-33DB-7FDE-D379-10642BF897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609600"/>
            <a:ext cx="175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7351" name="Picture 2055" descr="C:\Documents and Settings\Owner\My Documents\Educational Illustrations\9590PenguinSlap.gif">
            <a:extLst>
              <a:ext uri="{FF2B5EF4-FFF2-40B4-BE49-F238E27FC236}">
                <a16:creationId xmlns:a16="http://schemas.microsoft.com/office/drawing/2014/main" id="{4E103196-A9F9-6FD7-22A9-7466773EF5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876800"/>
            <a:ext cx="2476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5177349"/>
                                        </p:tgtEl>
                                        <p:attrNameLst>
                                          <p:attrName>style.visibility</p:attrName>
                                        </p:attrNameLst>
                                      </p:cBhvr>
                                      <p:to>
                                        <p:strVal val="visible"/>
                                      </p:to>
                                    </p:set>
                                    <p:anim calcmode="lin" valueType="num">
                                      <p:cBhvr>
                                        <p:cTn id="7" dur="500" fill="hold"/>
                                        <p:tgtEl>
                                          <p:spTgt spid="5177349"/>
                                        </p:tgtEl>
                                        <p:attrNameLst>
                                          <p:attrName>ppt_w</p:attrName>
                                        </p:attrNameLst>
                                      </p:cBhvr>
                                      <p:tavLst>
                                        <p:tav tm="0">
                                          <p:val>
                                            <p:fltVal val="0"/>
                                          </p:val>
                                        </p:tav>
                                        <p:tav tm="100000">
                                          <p:val>
                                            <p:strVal val="#ppt_w"/>
                                          </p:val>
                                        </p:tav>
                                      </p:tavLst>
                                    </p:anim>
                                    <p:anim calcmode="lin" valueType="num">
                                      <p:cBhvr>
                                        <p:cTn id="8" dur="500" fill="hold"/>
                                        <p:tgtEl>
                                          <p:spTgt spid="5177349"/>
                                        </p:tgtEl>
                                        <p:attrNameLst>
                                          <p:attrName>ppt_h</p:attrName>
                                        </p:attrNameLst>
                                      </p:cBhvr>
                                      <p:tavLst>
                                        <p:tav tm="0">
                                          <p:val>
                                            <p:fltVal val="0"/>
                                          </p:val>
                                        </p:tav>
                                        <p:tav tm="100000">
                                          <p:val>
                                            <p:strVal val="#ppt_h"/>
                                          </p:val>
                                        </p:tav>
                                      </p:tavLst>
                                    </p:anim>
                                    <p:anim calcmode="lin" valueType="num">
                                      <p:cBhvr>
                                        <p:cTn id="9" dur="500" fill="hold"/>
                                        <p:tgtEl>
                                          <p:spTgt spid="5177349"/>
                                        </p:tgtEl>
                                        <p:attrNameLst>
                                          <p:attrName>ppt_x</p:attrName>
                                        </p:attrNameLst>
                                      </p:cBhvr>
                                      <p:tavLst>
                                        <p:tav tm="0">
                                          <p:val>
                                            <p:fltVal val="0.5"/>
                                          </p:val>
                                        </p:tav>
                                        <p:tav tm="100000">
                                          <p:val>
                                            <p:strVal val="#ppt_x"/>
                                          </p:val>
                                        </p:tav>
                                      </p:tavLst>
                                    </p:anim>
                                    <p:anim calcmode="lin" valueType="num">
                                      <p:cBhvr>
                                        <p:cTn id="10" dur="500" fill="hold"/>
                                        <p:tgtEl>
                                          <p:spTgt spid="517734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5177351"/>
                                        </p:tgtEl>
                                        <p:attrNameLst>
                                          <p:attrName>style.visibility</p:attrName>
                                        </p:attrNameLst>
                                      </p:cBhvr>
                                      <p:to>
                                        <p:strVal val="visible"/>
                                      </p:to>
                                    </p:set>
                                    <p:anim calcmode="lin" valueType="num">
                                      <p:cBhvr>
                                        <p:cTn id="15" dur="500" fill="hold"/>
                                        <p:tgtEl>
                                          <p:spTgt spid="5177351"/>
                                        </p:tgtEl>
                                        <p:attrNameLst>
                                          <p:attrName>ppt_w</p:attrName>
                                        </p:attrNameLst>
                                      </p:cBhvr>
                                      <p:tavLst>
                                        <p:tav tm="0">
                                          <p:val>
                                            <p:strVal val="(6*min(max(#ppt_w*#ppt_h,.3),1)-7.4)/-.7*#ppt_w"/>
                                          </p:val>
                                        </p:tav>
                                        <p:tav tm="100000">
                                          <p:val>
                                            <p:strVal val="#ppt_w"/>
                                          </p:val>
                                        </p:tav>
                                      </p:tavLst>
                                    </p:anim>
                                    <p:anim calcmode="lin" valueType="num">
                                      <p:cBhvr>
                                        <p:cTn id="16" dur="500" fill="hold"/>
                                        <p:tgtEl>
                                          <p:spTgt spid="5177351"/>
                                        </p:tgtEl>
                                        <p:attrNameLst>
                                          <p:attrName>ppt_h</p:attrName>
                                        </p:attrNameLst>
                                      </p:cBhvr>
                                      <p:tavLst>
                                        <p:tav tm="0">
                                          <p:val>
                                            <p:strVal val="(6*min(max(#ppt_w*#ppt_h,.3),1)-7.4)/-.7*#ppt_h"/>
                                          </p:val>
                                        </p:tav>
                                        <p:tav tm="100000">
                                          <p:val>
                                            <p:strVal val="#ppt_h"/>
                                          </p:val>
                                        </p:tav>
                                      </p:tavLst>
                                    </p:anim>
                                    <p:anim calcmode="lin" valueType="num">
                                      <p:cBhvr>
                                        <p:cTn id="17" dur="500" fill="hold"/>
                                        <p:tgtEl>
                                          <p:spTgt spid="5177351"/>
                                        </p:tgtEl>
                                        <p:attrNameLst>
                                          <p:attrName>ppt_x</p:attrName>
                                        </p:attrNameLst>
                                      </p:cBhvr>
                                      <p:tavLst>
                                        <p:tav tm="0">
                                          <p:val>
                                            <p:fltVal val="0.5"/>
                                          </p:val>
                                        </p:tav>
                                        <p:tav tm="100000">
                                          <p:val>
                                            <p:strVal val="#ppt_x"/>
                                          </p:val>
                                        </p:tav>
                                      </p:tavLst>
                                    </p:anim>
                                    <p:anim calcmode="lin" valueType="num">
                                      <p:cBhvr>
                                        <p:cTn id="18" dur="500" fill="hold"/>
                                        <p:tgtEl>
                                          <p:spTgt spid="517735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745666" name="Rectangle 2">
            <a:extLst>
              <a:ext uri="{FF2B5EF4-FFF2-40B4-BE49-F238E27FC236}">
                <a16:creationId xmlns:a16="http://schemas.microsoft.com/office/drawing/2014/main" id="{C18A7B5B-315E-DD8E-1340-5D2516D56C19}"/>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745667" name="Rectangle 3">
            <a:extLst>
              <a:ext uri="{FF2B5EF4-FFF2-40B4-BE49-F238E27FC236}">
                <a16:creationId xmlns:a16="http://schemas.microsoft.com/office/drawing/2014/main" id="{9B4F6EED-0398-C83D-820D-D9703709115B}"/>
              </a:ext>
            </a:extLst>
          </p:cNvPr>
          <p:cNvSpPr>
            <a:spLocks noGrp="1" noChangeArrowheads="1"/>
          </p:cNvSpPr>
          <p:nvPr>
            <p:ph type="body" idx="1"/>
          </p:nvPr>
        </p:nvSpPr>
        <p:spPr>
          <a:xfrm>
            <a:off x="1524000" y="1905000"/>
            <a:ext cx="9144000" cy="4227352"/>
          </a:xfrm>
          <a:ln>
            <a:solidFill>
              <a:srgbClr val="66FFFF"/>
            </a:solidFill>
          </a:ln>
        </p:spPr>
        <p:txBody>
          <a:bodyPr/>
          <a:lstStyle/>
          <a:p>
            <a:pPr eaLnBrk="1" hangingPunct="1">
              <a:buFont typeface="Monotype Sorts" pitchFamily="2" charset="2"/>
              <a:buNone/>
              <a:defRPr/>
            </a:pPr>
            <a:r>
              <a:rPr lang="en-US" sz="4400" b="1" u="sng" dirty="0">
                <a:solidFill>
                  <a:srgbClr val="CCFF66"/>
                </a:solidFill>
              </a:rPr>
              <a:t>Entered Evidence Irrelevant</a:t>
            </a:r>
          </a:p>
          <a:p>
            <a:pPr eaLnBrk="1" hangingPunct="1">
              <a:buFont typeface="Monotype Sorts" pitchFamily="2" charset="2"/>
              <a:buNone/>
              <a:defRPr/>
            </a:pPr>
            <a:endParaRPr lang="en-US" sz="800" b="1" i="1" dirty="0">
              <a:solidFill>
                <a:srgbClr val="000000"/>
              </a:solidFill>
            </a:endParaRPr>
          </a:p>
          <a:p>
            <a:pPr eaLnBrk="1" hangingPunct="1">
              <a:buFont typeface="Monotype Sorts" pitchFamily="2" charset="2"/>
              <a:buNone/>
              <a:defRPr/>
            </a:pPr>
            <a:endParaRPr lang="en-US" sz="800" b="1" i="1" dirty="0">
              <a:solidFill>
                <a:srgbClr val="000000"/>
              </a:solidFill>
            </a:endParaRPr>
          </a:p>
          <a:p>
            <a:pPr eaLnBrk="1" hangingPunct="1">
              <a:defRPr/>
            </a:pPr>
            <a:r>
              <a:rPr lang="en-US" sz="2800" b="1" dirty="0">
                <a:solidFill>
                  <a:srgbClr val="FFFFFF"/>
                </a:solidFill>
              </a:rPr>
              <a:t>AD VERICUNDIUM – </a:t>
            </a:r>
            <a:r>
              <a:rPr lang="en-US" sz="2800" b="1" i="1" dirty="0">
                <a:solidFill>
                  <a:srgbClr val="FFFFFF"/>
                </a:solidFill>
              </a:rPr>
              <a:t>An Appeal To Position</a:t>
            </a:r>
          </a:p>
          <a:p>
            <a:pPr eaLnBrk="1" hangingPunct="1">
              <a:defRPr/>
            </a:pPr>
            <a:endParaRPr lang="en-US" sz="800" b="1" i="1" dirty="0">
              <a:solidFill>
                <a:srgbClr val="FFFFFF"/>
              </a:solidFill>
            </a:endParaRPr>
          </a:p>
          <a:p>
            <a:pPr eaLnBrk="1" hangingPunct="1">
              <a:defRPr/>
            </a:pPr>
            <a:r>
              <a:rPr lang="en-US" sz="2800" b="1" dirty="0">
                <a:solidFill>
                  <a:srgbClr val="FFFFFF"/>
                </a:solidFill>
              </a:rPr>
              <a:t>AD POPULUM</a:t>
            </a:r>
            <a:r>
              <a:rPr lang="en-US" sz="2800" b="1" i="1" dirty="0">
                <a:solidFill>
                  <a:srgbClr val="FFFFFF"/>
                </a:solidFill>
              </a:rPr>
              <a:t> – An Appeal To Popularity</a:t>
            </a:r>
          </a:p>
          <a:p>
            <a:pPr eaLnBrk="1" hangingPunct="1">
              <a:defRPr/>
            </a:pPr>
            <a:endParaRPr lang="en-US" sz="800" b="1" i="1" dirty="0">
              <a:solidFill>
                <a:srgbClr val="FFFFFF"/>
              </a:solidFill>
            </a:endParaRPr>
          </a:p>
          <a:p>
            <a:pPr eaLnBrk="1" hangingPunct="1">
              <a:defRPr/>
            </a:pPr>
            <a:r>
              <a:rPr lang="en-US" sz="2800" b="1" dirty="0">
                <a:solidFill>
                  <a:srgbClr val="FFFFFF"/>
                </a:solidFill>
              </a:rPr>
              <a:t>AD BACULUM</a:t>
            </a:r>
            <a:r>
              <a:rPr lang="en-US" sz="2800" b="1" i="1" dirty="0">
                <a:solidFill>
                  <a:srgbClr val="FFFFFF"/>
                </a:solidFill>
              </a:rPr>
              <a:t> – An Appeal To Force</a:t>
            </a:r>
          </a:p>
          <a:p>
            <a:pPr eaLnBrk="1" hangingPunct="1">
              <a:defRPr/>
            </a:pPr>
            <a:endParaRPr lang="en-US" sz="800" b="1" i="1" dirty="0">
              <a:solidFill>
                <a:srgbClr val="FFFFFF"/>
              </a:solidFill>
            </a:endParaRPr>
          </a:p>
          <a:p>
            <a:pPr eaLnBrk="1" hangingPunct="1">
              <a:defRPr/>
            </a:pPr>
            <a:r>
              <a:rPr lang="en-US" sz="2800" b="1" dirty="0">
                <a:solidFill>
                  <a:srgbClr val="FFFFFF"/>
                </a:solidFill>
              </a:rPr>
              <a:t>AD MISERICORDIAM</a:t>
            </a:r>
            <a:r>
              <a:rPr lang="en-US" sz="2800" b="1" i="1" dirty="0">
                <a:solidFill>
                  <a:srgbClr val="FFFFFF"/>
                </a:solidFill>
              </a:rPr>
              <a:t> – An Appeal To Pity</a:t>
            </a:r>
          </a:p>
          <a:p>
            <a:pPr eaLnBrk="1" hangingPunct="1">
              <a:defRPr/>
            </a:pPr>
            <a:endParaRPr lang="en-US" sz="800" b="1" i="1" dirty="0">
              <a:solidFill>
                <a:srgbClr val="FFFFFF"/>
              </a:solidFill>
            </a:endParaRPr>
          </a:p>
          <a:p>
            <a:pPr eaLnBrk="1" hangingPunct="1">
              <a:defRPr/>
            </a:pPr>
            <a:r>
              <a:rPr lang="en-US" sz="2800" b="1" dirty="0">
                <a:solidFill>
                  <a:srgbClr val="FFFFFF"/>
                </a:solidFill>
              </a:rPr>
              <a:t>AD HOMINEM</a:t>
            </a:r>
            <a:r>
              <a:rPr lang="en-US" sz="2800" b="1" i="1" dirty="0">
                <a:solidFill>
                  <a:srgbClr val="FFFFFF"/>
                </a:solidFill>
              </a:rPr>
              <a:t> – Argument Personal Direct</a:t>
            </a:r>
            <a:endParaRPr lang="en-US" sz="6000" b="1" dirty="0">
              <a:solidFill>
                <a:srgbClr val="FFFFFF"/>
              </a:solidFill>
              <a:latin typeface="Algerian" pitchFamily="82" charset="0"/>
            </a:endParaRPr>
          </a:p>
        </p:txBody>
      </p:sp>
      <p:sp>
        <p:nvSpPr>
          <p:cNvPr id="730118" name="WordArt 4">
            <a:extLst>
              <a:ext uri="{FF2B5EF4-FFF2-40B4-BE49-F238E27FC236}">
                <a16:creationId xmlns:a16="http://schemas.microsoft.com/office/drawing/2014/main" id="{3A1319BD-DE7D-B1B5-1A9B-06792D57E4E6}"/>
              </a:ext>
            </a:extLst>
          </p:cNvPr>
          <p:cNvSpPr>
            <a:spLocks noChangeArrowheads="1" noChangeShapeType="1" noTextEdit="1"/>
          </p:cNvSpPr>
          <p:nvPr/>
        </p:nvSpPr>
        <p:spPr bwMode="auto">
          <a:xfrm>
            <a:off x="1523999" y="453006"/>
            <a:ext cx="9144000" cy="10654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745667">
                                            <p:txEl>
                                              <p:pRg st="0" end="0"/>
                                            </p:txEl>
                                          </p:spTgt>
                                        </p:tgtEl>
                                        <p:attrNameLst>
                                          <p:attrName>style.visibility</p:attrName>
                                        </p:attrNameLst>
                                      </p:cBhvr>
                                      <p:to>
                                        <p:strVal val="visible"/>
                                      </p:to>
                                    </p:set>
                                    <p:anim calcmode="lin" valueType="num">
                                      <p:cBhvr>
                                        <p:cTn id="7" dur="5000" fill="hold"/>
                                        <p:tgtEl>
                                          <p:spTgt spid="574566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7456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745667">
                                            <p:txEl>
                                              <p:pRg st="3" end="3"/>
                                            </p:txEl>
                                          </p:spTgt>
                                        </p:tgtEl>
                                        <p:attrNameLst>
                                          <p:attrName>style.visibility</p:attrName>
                                        </p:attrNameLst>
                                      </p:cBhvr>
                                      <p:to>
                                        <p:strVal val="visible"/>
                                      </p:to>
                                    </p:set>
                                    <p:anim calcmode="lin" valueType="num">
                                      <p:cBhvr>
                                        <p:cTn id="13" dur="5000" fill="hold"/>
                                        <p:tgtEl>
                                          <p:spTgt spid="5745667">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74566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745667">
                                            <p:txEl>
                                              <p:pRg st="5" end="5"/>
                                            </p:txEl>
                                          </p:spTgt>
                                        </p:tgtEl>
                                        <p:attrNameLst>
                                          <p:attrName>style.visibility</p:attrName>
                                        </p:attrNameLst>
                                      </p:cBhvr>
                                      <p:to>
                                        <p:strVal val="visible"/>
                                      </p:to>
                                    </p:set>
                                    <p:anim calcmode="lin" valueType="num">
                                      <p:cBhvr>
                                        <p:cTn id="19" dur="5000" fill="hold"/>
                                        <p:tgtEl>
                                          <p:spTgt spid="5745667">
                                            <p:txEl>
                                              <p:pRg st="5" end="5"/>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74566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745667">
                                            <p:txEl>
                                              <p:pRg st="7" end="7"/>
                                            </p:txEl>
                                          </p:spTgt>
                                        </p:tgtEl>
                                        <p:attrNameLst>
                                          <p:attrName>style.visibility</p:attrName>
                                        </p:attrNameLst>
                                      </p:cBhvr>
                                      <p:to>
                                        <p:strVal val="visible"/>
                                      </p:to>
                                    </p:set>
                                    <p:anim calcmode="lin" valueType="num">
                                      <p:cBhvr>
                                        <p:cTn id="25" dur="5000" fill="hold"/>
                                        <p:tgtEl>
                                          <p:spTgt spid="5745667">
                                            <p:txEl>
                                              <p:pRg st="7" end="7"/>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74566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745667">
                                            <p:txEl>
                                              <p:pRg st="9" end="9"/>
                                            </p:txEl>
                                          </p:spTgt>
                                        </p:tgtEl>
                                        <p:attrNameLst>
                                          <p:attrName>style.visibility</p:attrName>
                                        </p:attrNameLst>
                                      </p:cBhvr>
                                      <p:to>
                                        <p:strVal val="visible"/>
                                      </p:to>
                                    </p:set>
                                    <p:anim calcmode="lin" valueType="num">
                                      <p:cBhvr>
                                        <p:cTn id="31" dur="5000" fill="hold"/>
                                        <p:tgtEl>
                                          <p:spTgt spid="5745667">
                                            <p:txEl>
                                              <p:pRg st="9" end="9"/>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745667">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9" presetClass="entr" presetSubtype="10" fill="hold" nodeType="clickEffect">
                                  <p:stCondLst>
                                    <p:cond delay="0"/>
                                  </p:stCondLst>
                                  <p:childTnLst>
                                    <p:set>
                                      <p:cBhvr>
                                        <p:cTn id="36" dur="1" fill="hold">
                                          <p:stCondLst>
                                            <p:cond delay="0"/>
                                          </p:stCondLst>
                                        </p:cTn>
                                        <p:tgtEl>
                                          <p:spTgt spid="5745667">
                                            <p:txEl>
                                              <p:pRg st="11" end="11"/>
                                            </p:txEl>
                                          </p:spTgt>
                                        </p:tgtEl>
                                        <p:attrNameLst>
                                          <p:attrName>style.visibility</p:attrName>
                                        </p:attrNameLst>
                                      </p:cBhvr>
                                      <p:to>
                                        <p:strVal val="visible"/>
                                      </p:to>
                                    </p:set>
                                    <p:anim calcmode="lin" valueType="num">
                                      <p:cBhvr>
                                        <p:cTn id="37" dur="5000" fill="hold"/>
                                        <p:tgtEl>
                                          <p:spTgt spid="5745667">
                                            <p:txEl>
                                              <p:pRg st="11" end="11"/>
                                            </p:txEl>
                                          </p:spTgt>
                                        </p:tgtEl>
                                        <p:attrNameLst>
                                          <p:attrName>ppt_w</p:attrName>
                                        </p:attrNameLst>
                                      </p:cBhvr>
                                      <p:tavLst>
                                        <p:tav tm="0" fmla="#ppt_w*sin(2.5*pi*$)">
                                          <p:val>
                                            <p:fltVal val="0"/>
                                          </p:val>
                                        </p:tav>
                                        <p:tav tm="100000">
                                          <p:val>
                                            <p:fltVal val="1"/>
                                          </p:val>
                                        </p:tav>
                                      </p:tavLst>
                                    </p:anim>
                                    <p:anim calcmode="lin" valueType="num">
                                      <p:cBhvr>
                                        <p:cTn id="38" dur="5000" fill="hold"/>
                                        <p:tgtEl>
                                          <p:spTgt spid="5745667">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566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177922" name="Rectangle 2">
            <a:extLst>
              <a:ext uri="{FF2B5EF4-FFF2-40B4-BE49-F238E27FC236}">
                <a16:creationId xmlns:a16="http://schemas.microsoft.com/office/drawing/2014/main" id="{DCFE3F95-B09A-AC05-5115-74686F3FCCE6}"/>
              </a:ext>
            </a:extLst>
          </p:cNvPr>
          <p:cNvSpPr>
            <a:spLocks noGrp="1" noChangeArrowheads="1"/>
          </p:cNvSpPr>
          <p:nvPr>
            <p:ph type="title"/>
          </p:nvPr>
        </p:nvSpPr>
        <p:spPr/>
        <p:txBody>
          <a:bodyPr/>
          <a:lstStyle/>
          <a:p>
            <a:pPr eaLnBrk="1" hangingPunct="1">
              <a:defRPr/>
            </a:pPr>
            <a:r>
              <a:rPr lang="en-US"/>
              <a:t>    </a:t>
            </a:r>
          </a:p>
        </p:txBody>
      </p:sp>
      <p:sp>
        <p:nvSpPr>
          <p:cNvPr id="224261" name="WordArt 4">
            <a:extLst>
              <a:ext uri="{FF2B5EF4-FFF2-40B4-BE49-F238E27FC236}">
                <a16:creationId xmlns:a16="http://schemas.microsoft.com/office/drawing/2014/main" id="{266EC350-1149-3A9C-8A39-DADD999552E3}"/>
              </a:ext>
            </a:extLst>
          </p:cNvPr>
          <p:cNvSpPr>
            <a:spLocks noChangeArrowheads="1" noChangeShapeType="1" noTextEdit="1"/>
          </p:cNvSpPr>
          <p:nvPr/>
        </p:nvSpPr>
        <p:spPr bwMode="auto">
          <a:xfrm>
            <a:off x="2130804" y="442518"/>
            <a:ext cx="7977929"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graphicFrame>
        <p:nvGraphicFramePr>
          <p:cNvPr id="4178009" name="Group 89">
            <a:extLst>
              <a:ext uri="{FF2B5EF4-FFF2-40B4-BE49-F238E27FC236}">
                <a16:creationId xmlns:a16="http://schemas.microsoft.com/office/drawing/2014/main" id="{A83BF25F-4D6A-4747-4DD1-851EC9C3B86A}"/>
              </a:ext>
            </a:extLst>
          </p:cNvPr>
          <p:cNvGraphicFramePr>
            <a:graphicFrameLocks noGrp="1"/>
          </p:cNvGraphicFramePr>
          <p:nvPr>
            <p:ph type="tbl" idx="1"/>
          </p:nvPr>
        </p:nvGraphicFramePr>
        <p:xfrm>
          <a:off x="2286000" y="1981201"/>
          <a:ext cx="7696200" cy="4309028"/>
        </p:xfrm>
        <a:graphic>
          <a:graphicData uri="http://schemas.openxmlformats.org/drawingml/2006/table">
            <a:tbl>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822180">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0" i="0" u="none" strike="noStrike" cap="none" normalizeH="0" baseline="0">
                        <a:ln>
                          <a:noFill/>
                        </a:ln>
                        <a:solidFill>
                          <a:schemeClr val="tx1"/>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Evidential Category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Standard Measure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EXPERIMENT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UNEQUIVOCAL</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1"/>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RATIONALE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NON-CIRCULAR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2"/>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AUTHORITY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rgbClr val="66FFFF"/>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RECOGNIZED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3"/>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REVELATION</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dirty="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dirty="0">
                          <a:ln>
                            <a:noFill/>
                          </a:ln>
                          <a:solidFill>
                            <a:srgbClr val="66FFFF"/>
                          </a:solidFill>
                          <a:effectLst/>
                          <a:latin typeface="Verdana" pitchFamily="34" charset="0"/>
                          <a:ea typeface="Osaka" pitchFamily="1" charset="-128"/>
                        </a:rPr>
                        <a:t>RELEVANCE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4"/>
                  </a:ext>
                </a:extLst>
              </a:tr>
            </a:tbl>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78009"/>
                                        </p:tgtEl>
                                        <p:attrNameLst>
                                          <p:attrName>style.visibility</p:attrName>
                                        </p:attrNameLst>
                                      </p:cBhvr>
                                      <p:to>
                                        <p:strVal val="visible"/>
                                      </p:to>
                                    </p:set>
                                    <p:animEffect transition="in" filter="checkerboard(across)">
                                      <p:cBhvr>
                                        <p:cTn id="7" dur="500"/>
                                        <p:tgtEl>
                                          <p:spTgt spid="4178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202818" name="Rectangle 7170">
            <a:extLst>
              <a:ext uri="{FF2B5EF4-FFF2-40B4-BE49-F238E27FC236}">
                <a16:creationId xmlns:a16="http://schemas.microsoft.com/office/drawing/2014/main" id="{1B201C79-7315-FA22-BB31-DD7CA819AFDE}"/>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7202819" name="Rectangle 7171">
            <a:extLst>
              <a:ext uri="{FF2B5EF4-FFF2-40B4-BE49-F238E27FC236}">
                <a16:creationId xmlns:a16="http://schemas.microsoft.com/office/drawing/2014/main" id="{9DE2C65F-7D6C-55DA-A0C2-9E261EA08D84}"/>
              </a:ext>
            </a:extLst>
          </p:cNvPr>
          <p:cNvSpPr>
            <a:spLocks noGrp="1" noChangeArrowheads="1"/>
          </p:cNvSpPr>
          <p:nvPr>
            <p:ph type="body" idx="1"/>
          </p:nvPr>
        </p:nvSpPr>
        <p:spPr>
          <a:xfrm>
            <a:off x="1828799" y="1752600"/>
            <a:ext cx="8458199" cy="4343400"/>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400" b="1" u="sng" dirty="0">
                <a:solidFill>
                  <a:srgbClr val="CCFF66"/>
                </a:solidFill>
              </a:rPr>
              <a:t>THREE QUERIES RAISED:</a:t>
            </a:r>
          </a:p>
          <a:p>
            <a:pPr eaLnBrk="1" hangingPunct="1">
              <a:buFont typeface="Monotype Sorts" pitchFamily="2" charset="2"/>
              <a:buNone/>
              <a:defRPr/>
            </a:pPr>
            <a:endParaRPr lang="en-US" sz="1200" b="1" u="sng" dirty="0">
              <a:solidFill>
                <a:srgbClr val="CCFF66"/>
              </a:solidFill>
            </a:endParaRPr>
          </a:p>
          <a:p>
            <a:pPr eaLnBrk="1" hangingPunct="1">
              <a:defRPr/>
            </a:pPr>
            <a:r>
              <a:rPr lang="en-US" sz="4400" b="1" dirty="0">
                <a:solidFill>
                  <a:schemeClr val="bg1"/>
                </a:solidFill>
              </a:rPr>
              <a:t> What Can We Know?</a:t>
            </a:r>
          </a:p>
          <a:p>
            <a:pPr eaLnBrk="1" hangingPunct="1">
              <a:defRPr/>
            </a:pPr>
            <a:endParaRPr lang="en-US" sz="1800" b="1" dirty="0">
              <a:solidFill>
                <a:schemeClr val="bg1"/>
              </a:solidFill>
            </a:endParaRPr>
          </a:p>
          <a:p>
            <a:pPr eaLnBrk="1" hangingPunct="1">
              <a:defRPr/>
            </a:pPr>
            <a:r>
              <a:rPr lang="en-US" sz="4400" b="1" dirty="0">
                <a:solidFill>
                  <a:schemeClr val="bg1"/>
                </a:solidFill>
              </a:rPr>
              <a:t> What Ought We To Do?</a:t>
            </a:r>
          </a:p>
          <a:p>
            <a:pPr eaLnBrk="1" hangingPunct="1">
              <a:defRPr/>
            </a:pPr>
            <a:endParaRPr lang="en-US" sz="1800" b="1" dirty="0">
              <a:solidFill>
                <a:schemeClr val="bg1"/>
              </a:solidFill>
            </a:endParaRPr>
          </a:p>
          <a:p>
            <a:pPr eaLnBrk="1" hangingPunct="1">
              <a:defRPr/>
            </a:pPr>
            <a:r>
              <a:rPr lang="en-US" sz="4400" b="1" dirty="0">
                <a:solidFill>
                  <a:schemeClr val="bg1"/>
                </a:solidFill>
              </a:rPr>
              <a:t> For What Can We Hope?</a:t>
            </a:r>
          </a:p>
          <a:p>
            <a:pPr eaLnBrk="1" hangingPunct="1">
              <a:defRPr/>
            </a:pPr>
            <a:endParaRPr lang="en-US" sz="4000" dirty="0">
              <a:solidFill>
                <a:schemeClr val="bg1"/>
              </a:solidFill>
            </a:endParaRPr>
          </a:p>
        </p:txBody>
      </p:sp>
      <p:sp>
        <p:nvSpPr>
          <p:cNvPr id="217094" name="WordArt 7172">
            <a:extLst>
              <a:ext uri="{FF2B5EF4-FFF2-40B4-BE49-F238E27FC236}">
                <a16:creationId xmlns:a16="http://schemas.microsoft.com/office/drawing/2014/main" id="{F11B4B06-E5D3-454D-D6B4-0712BDF970F1}"/>
              </a:ext>
            </a:extLst>
          </p:cNvPr>
          <p:cNvSpPr>
            <a:spLocks noChangeArrowheads="1" noChangeShapeType="1" noTextEdit="1"/>
          </p:cNvSpPr>
          <p:nvPr/>
        </p:nvSpPr>
        <p:spPr bwMode="auto">
          <a:xfrm>
            <a:off x="1828798" y="380999"/>
            <a:ext cx="849805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7202819">
                                            <p:txEl>
                                              <p:pRg st="0" end="0"/>
                                            </p:txEl>
                                          </p:spTgt>
                                        </p:tgtEl>
                                        <p:attrNameLst>
                                          <p:attrName>style.visibility</p:attrName>
                                        </p:attrNameLst>
                                      </p:cBhvr>
                                      <p:to>
                                        <p:strVal val="visible"/>
                                      </p:to>
                                    </p:set>
                                    <p:anim calcmode="lin" valueType="num">
                                      <p:cBhvr>
                                        <p:cTn id="7" dur="5000" fill="hold"/>
                                        <p:tgtEl>
                                          <p:spTgt spid="720281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72028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7202819">
                                            <p:txEl>
                                              <p:pRg st="2" end="2"/>
                                            </p:txEl>
                                          </p:spTgt>
                                        </p:tgtEl>
                                        <p:attrNameLst>
                                          <p:attrName>style.visibility</p:attrName>
                                        </p:attrNameLst>
                                      </p:cBhvr>
                                      <p:to>
                                        <p:strVal val="visible"/>
                                      </p:to>
                                    </p:set>
                                    <p:anim calcmode="lin" valueType="num">
                                      <p:cBhvr>
                                        <p:cTn id="13" dur="5000" fill="hold"/>
                                        <p:tgtEl>
                                          <p:spTgt spid="720281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72028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7202819">
                                            <p:txEl>
                                              <p:pRg st="4" end="4"/>
                                            </p:txEl>
                                          </p:spTgt>
                                        </p:tgtEl>
                                        <p:attrNameLst>
                                          <p:attrName>style.visibility</p:attrName>
                                        </p:attrNameLst>
                                      </p:cBhvr>
                                      <p:to>
                                        <p:strVal val="visible"/>
                                      </p:to>
                                    </p:set>
                                    <p:anim calcmode="lin" valueType="num">
                                      <p:cBhvr>
                                        <p:cTn id="19" dur="5000" fill="hold"/>
                                        <p:tgtEl>
                                          <p:spTgt spid="7202819">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720281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7202819">
                                            <p:txEl>
                                              <p:pRg st="6" end="6"/>
                                            </p:txEl>
                                          </p:spTgt>
                                        </p:tgtEl>
                                        <p:attrNameLst>
                                          <p:attrName>style.visibility</p:attrName>
                                        </p:attrNameLst>
                                      </p:cBhvr>
                                      <p:to>
                                        <p:strVal val="visible"/>
                                      </p:to>
                                    </p:set>
                                    <p:anim calcmode="lin" valueType="num">
                                      <p:cBhvr>
                                        <p:cTn id="25" dur="5000" fill="hold"/>
                                        <p:tgtEl>
                                          <p:spTgt spid="7202819">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72028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281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266434" name="Rectangle 2">
            <a:extLst>
              <a:ext uri="{FF2B5EF4-FFF2-40B4-BE49-F238E27FC236}">
                <a16:creationId xmlns:a16="http://schemas.microsoft.com/office/drawing/2014/main" id="{5858F774-31DD-537E-9426-41AE82313C74}"/>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266435" name="Rectangle 3">
            <a:extLst>
              <a:ext uri="{FF2B5EF4-FFF2-40B4-BE49-F238E27FC236}">
                <a16:creationId xmlns:a16="http://schemas.microsoft.com/office/drawing/2014/main" id="{0D68A772-68DA-8788-D969-8D27537D794B}"/>
              </a:ext>
            </a:extLst>
          </p:cNvPr>
          <p:cNvSpPr>
            <a:spLocks noGrp="1" noChangeArrowheads="1"/>
          </p:cNvSpPr>
          <p:nvPr>
            <p:ph type="body" idx="1"/>
          </p:nvPr>
        </p:nvSpPr>
        <p:spPr>
          <a:xfrm>
            <a:off x="1752600" y="1600200"/>
            <a:ext cx="8610600" cy="4783822"/>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Worldview Answers Four Questions:</a:t>
            </a:r>
          </a:p>
          <a:p>
            <a:pPr eaLnBrk="1" hangingPunct="1">
              <a:lnSpc>
                <a:spcPct val="90000"/>
              </a:lnSpc>
              <a:buFont typeface="Monotype Sorts" pitchFamily="2" charset="2"/>
              <a:buNone/>
              <a:defRPr/>
            </a:pPr>
            <a:endParaRPr lang="en-US" sz="2400" b="1" u="sng">
              <a:solidFill>
                <a:srgbClr val="CCFF66"/>
              </a:solidFill>
            </a:endParaRPr>
          </a:p>
          <a:p>
            <a:pPr eaLnBrk="1" hangingPunct="1">
              <a:lnSpc>
                <a:spcPct val="90000"/>
              </a:lnSpc>
              <a:defRPr/>
            </a:pPr>
            <a:r>
              <a:rPr lang="en-US" sz="4400" b="1">
                <a:solidFill>
                  <a:schemeClr val="bg1"/>
                </a:solidFill>
              </a:rPr>
              <a:t> What Is Human Origin?</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Life’s Meaning?</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A Moral Action?</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Man’s Destiny?</a:t>
            </a:r>
            <a:endParaRPr lang="en-US" sz="4000">
              <a:solidFill>
                <a:schemeClr val="bg1"/>
              </a:solidFill>
            </a:endParaRPr>
          </a:p>
        </p:txBody>
      </p:sp>
      <p:sp>
        <p:nvSpPr>
          <p:cNvPr id="218118" name="WordArt 4">
            <a:extLst>
              <a:ext uri="{FF2B5EF4-FFF2-40B4-BE49-F238E27FC236}">
                <a16:creationId xmlns:a16="http://schemas.microsoft.com/office/drawing/2014/main" id="{3872D126-8B88-F01F-9B7A-E2C4FAAAE3B8}"/>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266435">
                                            <p:txEl>
                                              <p:pRg st="0" end="0"/>
                                            </p:txEl>
                                          </p:spTgt>
                                        </p:tgtEl>
                                        <p:attrNameLst>
                                          <p:attrName>style.visibility</p:attrName>
                                        </p:attrNameLst>
                                      </p:cBhvr>
                                      <p:to>
                                        <p:strVal val="visible"/>
                                      </p:to>
                                    </p:set>
                                    <p:anim calcmode="lin" valueType="num">
                                      <p:cBhvr>
                                        <p:cTn id="7" dur="5000" fill="hold"/>
                                        <p:tgtEl>
                                          <p:spTgt spid="526643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26643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266435">
                                            <p:txEl>
                                              <p:pRg st="2" end="2"/>
                                            </p:txEl>
                                          </p:spTgt>
                                        </p:tgtEl>
                                        <p:attrNameLst>
                                          <p:attrName>style.visibility</p:attrName>
                                        </p:attrNameLst>
                                      </p:cBhvr>
                                      <p:to>
                                        <p:strVal val="visible"/>
                                      </p:to>
                                    </p:set>
                                    <p:anim calcmode="lin" valueType="num">
                                      <p:cBhvr>
                                        <p:cTn id="13" dur="5000" fill="hold"/>
                                        <p:tgtEl>
                                          <p:spTgt spid="5266435">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26643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266435">
                                            <p:txEl>
                                              <p:pRg st="4" end="4"/>
                                            </p:txEl>
                                          </p:spTgt>
                                        </p:tgtEl>
                                        <p:attrNameLst>
                                          <p:attrName>style.visibility</p:attrName>
                                        </p:attrNameLst>
                                      </p:cBhvr>
                                      <p:to>
                                        <p:strVal val="visible"/>
                                      </p:to>
                                    </p:set>
                                    <p:anim calcmode="lin" valueType="num">
                                      <p:cBhvr>
                                        <p:cTn id="19" dur="5000" fill="hold"/>
                                        <p:tgtEl>
                                          <p:spTgt spid="5266435">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26643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266435">
                                            <p:txEl>
                                              <p:pRg st="6" end="6"/>
                                            </p:txEl>
                                          </p:spTgt>
                                        </p:tgtEl>
                                        <p:attrNameLst>
                                          <p:attrName>style.visibility</p:attrName>
                                        </p:attrNameLst>
                                      </p:cBhvr>
                                      <p:to>
                                        <p:strVal val="visible"/>
                                      </p:to>
                                    </p:set>
                                    <p:anim calcmode="lin" valueType="num">
                                      <p:cBhvr>
                                        <p:cTn id="25" dur="5000" fill="hold"/>
                                        <p:tgtEl>
                                          <p:spTgt spid="5266435">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26643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266435">
                                            <p:txEl>
                                              <p:pRg st="8" end="8"/>
                                            </p:txEl>
                                          </p:spTgt>
                                        </p:tgtEl>
                                        <p:attrNameLst>
                                          <p:attrName>style.visibility</p:attrName>
                                        </p:attrNameLst>
                                      </p:cBhvr>
                                      <p:to>
                                        <p:strVal val="visible"/>
                                      </p:to>
                                    </p:set>
                                    <p:anim calcmode="lin" valueType="num">
                                      <p:cBhvr>
                                        <p:cTn id="31" dur="5000" fill="hold"/>
                                        <p:tgtEl>
                                          <p:spTgt spid="5266435">
                                            <p:txEl>
                                              <p:pRg st="8" end="8"/>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266435">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643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4674" name="Rectangle 2">
            <a:extLst>
              <a:ext uri="{FF2B5EF4-FFF2-40B4-BE49-F238E27FC236}">
                <a16:creationId xmlns:a16="http://schemas.microsoft.com/office/drawing/2014/main" id="{6312E38C-A6A0-46FA-7573-17049596D71A}"/>
              </a:ext>
            </a:extLst>
          </p:cNvPr>
          <p:cNvSpPr>
            <a:spLocks noGrp="1" noChangeArrowheads="1"/>
          </p:cNvSpPr>
          <p:nvPr>
            <p:ph type="title"/>
          </p:nvPr>
        </p:nvSpPr>
        <p:spPr>
          <a:xfrm>
            <a:off x="2209800" y="457200"/>
            <a:ext cx="7772400" cy="1295400"/>
          </a:xfrm>
          <a:effectLst/>
        </p:spPr>
        <p:txBody>
          <a:bodyPr vert="horz" wrap="square" lIns="92075" tIns="46038" rIns="92075" bIns="46038" numCol="1" anchor="ctr" anchorCtr="0" compatLnSpc="1">
            <a:prstTxWarp prst="textNoShape">
              <a:avLst/>
            </a:prstTxWarp>
          </a:bodyPr>
          <a:lstStyle/>
          <a:p>
            <a:pPr eaLnBrk="1" hangingPunct="1">
              <a:lnSpc>
                <a:spcPct val="80000"/>
              </a:lnSpc>
              <a:defRPr/>
            </a:pPr>
            <a:r>
              <a:rPr lang="en-US" u="sng">
                <a:effectLst>
                  <a:outerShdw blurRad="38100" dist="38100" dir="2700000" algn="tl">
                    <a:srgbClr val="000000"/>
                  </a:outerShdw>
                </a:effectLst>
                <a:ea typeface="+mj-ea"/>
              </a:rPr>
              <a:t>Questions which reveal one’s worldview</a:t>
            </a:r>
          </a:p>
        </p:txBody>
      </p:sp>
      <p:sp>
        <p:nvSpPr>
          <p:cNvPr id="15644675" name="Rectangle 3">
            <a:extLst>
              <a:ext uri="{FF2B5EF4-FFF2-40B4-BE49-F238E27FC236}">
                <a16:creationId xmlns:a16="http://schemas.microsoft.com/office/drawing/2014/main" id="{DC28438F-A5E5-4E62-2B5B-E862BD3B7B66}"/>
              </a:ext>
            </a:extLst>
          </p:cNvPr>
          <p:cNvSpPr>
            <a:spLocks noGrp="1" noChangeArrowheads="1"/>
          </p:cNvSpPr>
          <p:nvPr>
            <p:ph type="body" sz="half" idx="1"/>
          </p:nvPr>
        </p:nvSpPr>
        <p:spPr>
          <a:effectLst/>
        </p:spPr>
        <p:txBody>
          <a:bodyPr vert="horz" wrap="square" lIns="92075" tIns="46038" rIns="92075" bIns="46038" numCol="1" anchor="t" anchorCtr="0" compatLnSpc="1">
            <a:prstTxWarp prst="textNoShape">
              <a:avLst/>
            </a:prstTxWarp>
          </a:bodyPr>
          <a:lstStyle/>
          <a:p>
            <a:pPr eaLnBrk="1" hangingPunct="1">
              <a:defRPr/>
            </a:pPr>
            <a:r>
              <a:rPr lang="en-US">
                <a:effectLst>
                  <a:outerShdw blurRad="38100" dist="38100" dir="2700000" algn="tl">
                    <a:srgbClr val="000000"/>
                  </a:outerShdw>
                </a:effectLst>
                <a:ea typeface="+mn-ea"/>
              </a:rPr>
              <a:t>Why is there something rather than nothing?</a:t>
            </a:r>
          </a:p>
          <a:p>
            <a:pPr eaLnBrk="1" hangingPunct="1">
              <a:spcBef>
                <a:spcPct val="30000"/>
              </a:spcBef>
              <a:defRPr/>
            </a:pPr>
            <a:r>
              <a:rPr lang="en-US">
                <a:effectLst>
                  <a:outerShdw blurRad="38100" dist="38100" dir="2700000" algn="tl">
                    <a:srgbClr val="000000"/>
                  </a:outerShdw>
                </a:effectLst>
                <a:ea typeface="+mn-ea"/>
              </a:rPr>
              <a:t>How do  you explain human nature?</a:t>
            </a:r>
          </a:p>
          <a:p>
            <a:pPr eaLnBrk="1" hangingPunct="1">
              <a:spcBef>
                <a:spcPct val="30000"/>
              </a:spcBef>
              <a:defRPr/>
            </a:pPr>
            <a:r>
              <a:rPr lang="en-US">
                <a:effectLst>
                  <a:outerShdw blurRad="38100" dist="38100" dir="2700000" algn="tl">
                    <a:srgbClr val="000000"/>
                  </a:outerShdw>
                </a:effectLst>
                <a:ea typeface="+mn-ea"/>
              </a:rPr>
              <a:t>How do you know that you know?</a:t>
            </a:r>
          </a:p>
        </p:txBody>
      </p:sp>
      <p:sp>
        <p:nvSpPr>
          <p:cNvPr id="15644676" name="Rectangle 4">
            <a:extLst>
              <a:ext uri="{FF2B5EF4-FFF2-40B4-BE49-F238E27FC236}">
                <a16:creationId xmlns:a16="http://schemas.microsoft.com/office/drawing/2014/main" id="{B18A55A8-8238-2715-003F-CCC3B5A555AA}"/>
              </a:ext>
            </a:extLst>
          </p:cNvPr>
          <p:cNvSpPr>
            <a:spLocks noGrp="1" noChangeArrowheads="1"/>
          </p:cNvSpPr>
          <p:nvPr>
            <p:ph type="body" sz="half" idx="2"/>
          </p:nvPr>
        </p:nvSpPr>
        <p:spPr>
          <a:xfrm>
            <a:off x="6477000" y="2438400"/>
            <a:ext cx="3810000" cy="4114800"/>
          </a:xfrm>
          <a:effectLst/>
        </p:spPr>
        <p:txBody>
          <a:bodyPr vert="horz" wrap="square" lIns="92075" tIns="46038" rIns="92075" bIns="46038" numCol="1" anchor="t" anchorCtr="0" compatLnSpc="1">
            <a:prstTxWarp prst="textNoShape">
              <a:avLst/>
            </a:prstTxWarp>
          </a:bodyPr>
          <a:lstStyle/>
          <a:p>
            <a:pPr eaLnBrk="1" hangingPunct="1">
              <a:spcBef>
                <a:spcPct val="30000"/>
              </a:spcBef>
              <a:defRPr/>
            </a:pPr>
            <a:r>
              <a:rPr lang="en-US">
                <a:effectLst>
                  <a:outerShdw blurRad="38100" dist="38100" dir="2700000" algn="tl">
                    <a:srgbClr val="000000"/>
                  </a:outerShdw>
                </a:effectLst>
                <a:ea typeface="+mn-ea"/>
              </a:rPr>
              <a:t>What happens to a person at death?</a:t>
            </a:r>
          </a:p>
          <a:p>
            <a:pPr eaLnBrk="1" hangingPunct="1">
              <a:defRPr/>
            </a:pPr>
            <a:r>
              <a:rPr lang="en-US">
                <a:effectLst>
                  <a:outerShdw blurRad="38100" dist="38100" dir="2700000" algn="tl">
                    <a:srgbClr val="000000"/>
                  </a:outerShdw>
                </a:effectLst>
                <a:ea typeface="+mn-ea"/>
              </a:rPr>
              <a:t>How do you determine what is right or wrong?</a:t>
            </a:r>
          </a:p>
          <a:p>
            <a:pPr eaLnBrk="1" hangingPunct="1">
              <a:spcBef>
                <a:spcPct val="30000"/>
              </a:spcBef>
              <a:defRPr/>
            </a:pPr>
            <a:r>
              <a:rPr lang="en-US">
                <a:effectLst>
                  <a:outerShdw blurRad="38100" dist="38100" dir="2700000" algn="tl">
                    <a:srgbClr val="000000"/>
                  </a:outerShdw>
                </a:effectLst>
                <a:ea typeface="+mn-ea"/>
              </a:rPr>
              <a:t>What is the meaning of history?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5644675">
                                            <p:txEl>
                                              <p:pRg st="0" end="0"/>
                                            </p:txEl>
                                          </p:spTgt>
                                        </p:tgtEl>
                                        <p:attrNameLst>
                                          <p:attrName>style.visibility</p:attrName>
                                        </p:attrNameLst>
                                      </p:cBhvr>
                                      <p:to>
                                        <p:strVal val="visible"/>
                                      </p:to>
                                    </p:set>
                                    <p:anim calcmode="lin" valueType="num">
                                      <p:cBhvr additive="base">
                                        <p:cTn id="7" dur="500" fill="hold"/>
                                        <p:tgtEl>
                                          <p:spTgt spid="15644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6446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15644675">
                                            <p:txEl>
                                              <p:pRg st="1" end="1"/>
                                            </p:txEl>
                                          </p:spTgt>
                                        </p:tgtEl>
                                        <p:attrNameLst>
                                          <p:attrName>style.visibility</p:attrName>
                                        </p:attrNameLst>
                                      </p:cBhvr>
                                      <p:to>
                                        <p:strVal val="visible"/>
                                      </p:to>
                                    </p:set>
                                    <p:anim calcmode="lin" valueType="num">
                                      <p:cBhvr additive="base">
                                        <p:cTn id="13" dur="500" fill="hold"/>
                                        <p:tgtEl>
                                          <p:spTgt spid="15644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6446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15644675">
                                            <p:txEl>
                                              <p:pRg st="2" end="2"/>
                                            </p:txEl>
                                          </p:spTgt>
                                        </p:tgtEl>
                                        <p:attrNameLst>
                                          <p:attrName>style.visibility</p:attrName>
                                        </p:attrNameLst>
                                      </p:cBhvr>
                                      <p:to>
                                        <p:strVal val="visible"/>
                                      </p:to>
                                    </p:set>
                                    <p:anim calcmode="lin" valueType="num">
                                      <p:cBhvr additive="base">
                                        <p:cTn id="19" dur="500" fill="hold"/>
                                        <p:tgtEl>
                                          <p:spTgt spid="15644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6446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5644676">
                                            <p:txEl>
                                              <p:pRg st="0" end="0"/>
                                            </p:txEl>
                                          </p:spTgt>
                                        </p:tgtEl>
                                        <p:attrNameLst>
                                          <p:attrName>style.visibility</p:attrName>
                                        </p:attrNameLst>
                                      </p:cBhvr>
                                      <p:to>
                                        <p:strVal val="visible"/>
                                      </p:to>
                                    </p:set>
                                    <p:anim calcmode="lin" valueType="num">
                                      <p:cBhvr additive="base">
                                        <p:cTn id="25" dur="500" fill="hold"/>
                                        <p:tgtEl>
                                          <p:spTgt spid="1564467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6446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nodeType="clickEffect">
                                  <p:stCondLst>
                                    <p:cond delay="0"/>
                                  </p:stCondLst>
                                  <p:childTnLst>
                                    <p:set>
                                      <p:cBhvr>
                                        <p:cTn id="30" dur="1" fill="hold">
                                          <p:stCondLst>
                                            <p:cond delay="0"/>
                                          </p:stCondLst>
                                        </p:cTn>
                                        <p:tgtEl>
                                          <p:spTgt spid="15644676">
                                            <p:txEl>
                                              <p:pRg st="1" end="1"/>
                                            </p:txEl>
                                          </p:spTgt>
                                        </p:tgtEl>
                                        <p:attrNameLst>
                                          <p:attrName>style.visibility</p:attrName>
                                        </p:attrNameLst>
                                      </p:cBhvr>
                                      <p:to>
                                        <p:strVal val="visible"/>
                                      </p:to>
                                    </p:set>
                                    <p:anim calcmode="lin" valueType="num">
                                      <p:cBhvr additive="base">
                                        <p:cTn id="31" dur="500" fill="hold"/>
                                        <p:tgtEl>
                                          <p:spTgt spid="1564467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64467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nodeType="clickEffect">
                                  <p:stCondLst>
                                    <p:cond delay="0"/>
                                  </p:stCondLst>
                                  <p:childTnLst>
                                    <p:set>
                                      <p:cBhvr>
                                        <p:cTn id="36" dur="1" fill="hold">
                                          <p:stCondLst>
                                            <p:cond delay="0"/>
                                          </p:stCondLst>
                                        </p:cTn>
                                        <p:tgtEl>
                                          <p:spTgt spid="15644676">
                                            <p:txEl>
                                              <p:pRg st="2" end="2"/>
                                            </p:txEl>
                                          </p:spTgt>
                                        </p:tgtEl>
                                        <p:attrNameLst>
                                          <p:attrName>style.visibility</p:attrName>
                                        </p:attrNameLst>
                                      </p:cBhvr>
                                      <p:to>
                                        <p:strVal val="visible"/>
                                      </p:to>
                                    </p:set>
                                    <p:anim calcmode="lin" valueType="num">
                                      <p:cBhvr additive="base">
                                        <p:cTn id="37" dur="500" fill="hold"/>
                                        <p:tgtEl>
                                          <p:spTgt spid="1564467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64467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4675" grpId="0" build="p" autoUpdateAnimBg="0"/>
      <p:bldP spid="15644676"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4146" name="Rectangle 2">
            <a:extLst>
              <a:ext uri="{FF2B5EF4-FFF2-40B4-BE49-F238E27FC236}">
                <a16:creationId xmlns:a16="http://schemas.microsoft.com/office/drawing/2014/main" id="{EF852308-9BEE-F25B-450E-1C2EF29CEAE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4147" name="Rectangle 3">
            <a:extLst>
              <a:ext uri="{FF2B5EF4-FFF2-40B4-BE49-F238E27FC236}">
                <a16:creationId xmlns:a16="http://schemas.microsoft.com/office/drawing/2014/main" id="{B986599D-FF06-9F7D-99CE-53DE07571D89}"/>
              </a:ext>
            </a:extLst>
          </p:cNvPr>
          <p:cNvSpPr>
            <a:spLocks noGrp="1" noChangeArrowheads="1"/>
          </p:cNvSpPr>
          <p:nvPr>
            <p:ph type="body" idx="1"/>
          </p:nvPr>
        </p:nvSpPr>
        <p:spPr>
          <a:xfrm>
            <a:off x="1752600" y="1600200"/>
            <a:ext cx="8610600" cy="4565708"/>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400" b="1">
                <a:solidFill>
                  <a:schemeClr val="bg1"/>
                </a:solidFill>
              </a:rPr>
              <a:t>  WHAT KIND OF GOD, </a:t>
            </a:r>
          </a:p>
          <a:p>
            <a:pPr eaLnBrk="1" hangingPunct="1">
              <a:buFont typeface="Monotype Sorts" pitchFamily="2" charset="2"/>
              <a:buNone/>
              <a:defRPr/>
            </a:pPr>
            <a:r>
              <a:rPr lang="en-US" sz="4400" b="1">
                <a:solidFill>
                  <a:schemeClr val="bg1"/>
                </a:solidFill>
              </a:rPr>
              <a:t>     IF ANY,  EXISTS? </a:t>
            </a:r>
            <a:endParaRPr lang="en-US" sz="4400">
              <a:solidFill>
                <a:schemeClr val="bg1"/>
              </a:solidFill>
            </a:endParaRPr>
          </a:p>
        </p:txBody>
      </p:sp>
      <p:sp>
        <p:nvSpPr>
          <p:cNvPr id="732166" name="WordArt 4">
            <a:extLst>
              <a:ext uri="{FF2B5EF4-FFF2-40B4-BE49-F238E27FC236}">
                <a16:creationId xmlns:a16="http://schemas.microsoft.com/office/drawing/2014/main" id="{5EECC114-B2F9-C29E-0850-56470F16AC18}"/>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34149" name="WordArt 5" descr="Purple mesh">
            <a:extLst>
              <a:ext uri="{FF2B5EF4-FFF2-40B4-BE49-F238E27FC236}">
                <a16:creationId xmlns:a16="http://schemas.microsoft.com/office/drawing/2014/main" id="{25B34AB1-5A0C-1313-785D-F987700E1C45}"/>
              </a:ext>
            </a:extLst>
          </p:cNvPr>
          <p:cNvSpPr>
            <a:spLocks noChangeArrowheads="1" noChangeShapeType="1" noTextEdit="1"/>
          </p:cNvSpPr>
          <p:nvPr/>
        </p:nvSpPr>
        <p:spPr bwMode="auto">
          <a:xfrm>
            <a:off x="2362200" y="3048000"/>
            <a:ext cx="66294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Ultimate Reality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4149"/>
                                        </p:tgtEl>
                                        <p:attrNameLst>
                                          <p:attrName>style.visibility</p:attrName>
                                        </p:attrNameLst>
                                      </p:cBhvr>
                                      <p:to>
                                        <p:strVal val="visible"/>
                                      </p:to>
                                    </p:set>
                                    <p:animEffect transition="in" filter="box(out)">
                                      <p:cBhvr>
                                        <p:cTn id="7" dur="500"/>
                                        <p:tgtEl>
                                          <p:spTgt spid="1293414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4147">
                                            <p:txEl>
                                              <p:pRg st="0" end="0"/>
                                            </p:txEl>
                                          </p:spTgt>
                                        </p:tgtEl>
                                        <p:attrNameLst>
                                          <p:attrName>style.visibility</p:attrName>
                                        </p:attrNameLst>
                                      </p:cBhvr>
                                      <p:to>
                                        <p:strVal val="visible"/>
                                      </p:to>
                                    </p:set>
                                    <p:anim calcmode="lin" valueType="num">
                                      <p:cBhvr>
                                        <p:cTn id="12" dur="300" fill="hold"/>
                                        <p:tgtEl>
                                          <p:spTgt spid="1293414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414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414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414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4147">
                                            <p:txEl>
                                              <p:pRg st="5" end="5"/>
                                            </p:txEl>
                                          </p:spTgt>
                                        </p:tgtEl>
                                        <p:attrNameLst>
                                          <p:attrName>style.visibility</p:attrName>
                                        </p:attrNameLst>
                                      </p:cBhvr>
                                      <p:to>
                                        <p:strVal val="visible"/>
                                      </p:to>
                                    </p:set>
                                    <p:anim calcmode="lin" valueType="num">
                                      <p:cBhvr>
                                        <p:cTn id="20" dur="300" fill="hold"/>
                                        <p:tgtEl>
                                          <p:spTgt spid="12934147">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4147">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4147">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4147">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34147">
                                            <p:txEl>
                                              <p:pRg st="6" end="6"/>
                                            </p:txEl>
                                          </p:spTgt>
                                        </p:tgtEl>
                                        <p:attrNameLst>
                                          <p:attrName>style.visibility</p:attrName>
                                        </p:attrNameLst>
                                      </p:cBhvr>
                                      <p:to>
                                        <p:strVal val="visible"/>
                                      </p:to>
                                    </p:set>
                                    <p:anim calcmode="lin" valueType="num">
                                      <p:cBhvr>
                                        <p:cTn id="28" dur="300" fill="hold"/>
                                        <p:tgtEl>
                                          <p:spTgt spid="12934147">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34147">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34147">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34147">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414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50416" y="654518"/>
            <a:ext cx="11641584" cy="885524"/>
          </a:xfrm>
        </p:spPr>
        <p:txBody>
          <a:bodyPr>
            <a:noAutofit/>
          </a:bodyPr>
          <a:lstStyle/>
          <a:p>
            <a:r>
              <a:rPr lang="en-US" sz="4800" dirty="0">
                <a:solidFill>
                  <a:schemeClr val="accent2">
                    <a:lumMod val="20000"/>
                    <a:lumOff val="80000"/>
                  </a:schemeClr>
                </a:solidFill>
                <a:latin typeface="Ravie" panose="04040805050809020602" pitchFamily="82" charset="0"/>
              </a:rPr>
              <a:t>WORLDVIEWS &amp; LIFEVIEWS</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648070" y="2002055"/>
            <a:ext cx="10962739" cy="4727219"/>
          </a:xfrm>
        </p:spPr>
        <p:txBody>
          <a:bodyPr>
            <a:normAutofit/>
          </a:bodyPr>
          <a:lstStyle/>
          <a:p>
            <a:r>
              <a:rPr lang="en-US" sz="4800" dirty="0">
                <a:solidFill>
                  <a:schemeClr val="accent1">
                    <a:lumMod val="20000"/>
                    <a:lumOff val="80000"/>
                  </a:schemeClr>
                </a:solidFill>
                <a:latin typeface="Castellar" panose="020A0402060406010301" pitchFamily="18" charset="0"/>
              </a:rPr>
              <a:t> WORLDVIEW INTRODUCTION</a:t>
            </a: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3" action="ppaction://hlinksldjump"/>
              </a:rPr>
              <a:t>COMPARATIVE WORLDVIEWS</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4" action="ppaction://hlinksldjump"/>
              </a:rPr>
              <a:t>AMERICAN EXCEPTIONALISM</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5" action="ppaction://hlinksldjump"/>
              </a:rPr>
              <a:t>DYNAMIC: STATIC VS. FLUID </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6194" name="Rectangle 2">
            <a:extLst>
              <a:ext uri="{FF2B5EF4-FFF2-40B4-BE49-F238E27FC236}">
                <a16:creationId xmlns:a16="http://schemas.microsoft.com/office/drawing/2014/main" id="{4CFF92C9-EFD1-5699-9FF8-DB1A0C01ED8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6195" name="Rectangle 3">
            <a:extLst>
              <a:ext uri="{FF2B5EF4-FFF2-40B4-BE49-F238E27FC236}">
                <a16:creationId xmlns:a16="http://schemas.microsoft.com/office/drawing/2014/main" id="{F4E52E4C-B66B-AA15-9E01-DEFAE9EA6628}"/>
              </a:ext>
            </a:extLst>
          </p:cNvPr>
          <p:cNvSpPr>
            <a:spLocks noGrp="1" noChangeArrowheads="1"/>
          </p:cNvSpPr>
          <p:nvPr>
            <p:ph type="body" idx="1"/>
          </p:nvPr>
        </p:nvSpPr>
        <p:spPr>
          <a:xfrm>
            <a:off x="1752600" y="1600200"/>
            <a:ext cx="8610600" cy="49530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400" b="1">
                <a:solidFill>
                  <a:schemeClr val="bg1"/>
                </a:solidFill>
              </a:rPr>
              <a:t>  IS THERE ANYTHING BEYOND THE COSMOS?</a:t>
            </a:r>
            <a:endParaRPr lang="en-US" sz="4400">
              <a:solidFill>
                <a:schemeClr val="bg1"/>
              </a:solidFill>
            </a:endParaRPr>
          </a:p>
        </p:txBody>
      </p:sp>
      <p:sp>
        <p:nvSpPr>
          <p:cNvPr id="733190" name="WordArt 4">
            <a:extLst>
              <a:ext uri="{FF2B5EF4-FFF2-40B4-BE49-F238E27FC236}">
                <a16:creationId xmlns:a16="http://schemas.microsoft.com/office/drawing/2014/main" id="{CBAAD3F0-BAC5-2F85-5324-710E033BB99B}"/>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36197" name="WordArt 5" descr="Purple mesh">
            <a:extLst>
              <a:ext uri="{FF2B5EF4-FFF2-40B4-BE49-F238E27FC236}">
                <a16:creationId xmlns:a16="http://schemas.microsoft.com/office/drawing/2014/main" id="{494AD2C0-6120-8CD6-1B62-D09D54642E0E}"/>
              </a:ext>
            </a:extLst>
          </p:cNvPr>
          <p:cNvSpPr>
            <a:spLocks noChangeArrowheads="1" noChangeShapeType="1" noTextEdit="1"/>
          </p:cNvSpPr>
          <p:nvPr/>
        </p:nvSpPr>
        <p:spPr bwMode="auto">
          <a:xfrm>
            <a:off x="2362200" y="3048000"/>
            <a:ext cx="66294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External Reality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6197"/>
                                        </p:tgtEl>
                                        <p:attrNameLst>
                                          <p:attrName>style.visibility</p:attrName>
                                        </p:attrNameLst>
                                      </p:cBhvr>
                                      <p:to>
                                        <p:strVal val="visible"/>
                                      </p:to>
                                    </p:set>
                                    <p:animEffect transition="in" filter="box(out)">
                                      <p:cBhvr>
                                        <p:cTn id="7" dur="500"/>
                                        <p:tgtEl>
                                          <p:spTgt spid="1293619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6195">
                                            <p:txEl>
                                              <p:pRg st="0" end="0"/>
                                            </p:txEl>
                                          </p:spTgt>
                                        </p:tgtEl>
                                        <p:attrNameLst>
                                          <p:attrName>style.visibility</p:attrName>
                                        </p:attrNameLst>
                                      </p:cBhvr>
                                      <p:to>
                                        <p:strVal val="visible"/>
                                      </p:to>
                                    </p:set>
                                    <p:anim calcmode="lin" valueType="num">
                                      <p:cBhvr>
                                        <p:cTn id="12" dur="300" fill="hold"/>
                                        <p:tgtEl>
                                          <p:spTgt spid="1293619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619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619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61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6195">
                                            <p:txEl>
                                              <p:pRg st="5" end="5"/>
                                            </p:txEl>
                                          </p:spTgt>
                                        </p:tgtEl>
                                        <p:attrNameLst>
                                          <p:attrName>style.visibility</p:attrName>
                                        </p:attrNameLst>
                                      </p:cBhvr>
                                      <p:to>
                                        <p:strVal val="visible"/>
                                      </p:to>
                                    </p:set>
                                    <p:anim calcmode="lin" valueType="num">
                                      <p:cBhvr>
                                        <p:cTn id="20" dur="300" fill="hold"/>
                                        <p:tgtEl>
                                          <p:spTgt spid="12936195">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6195">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6195">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619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619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8242" name="Rectangle 2">
            <a:extLst>
              <a:ext uri="{FF2B5EF4-FFF2-40B4-BE49-F238E27FC236}">
                <a16:creationId xmlns:a16="http://schemas.microsoft.com/office/drawing/2014/main" id="{A5E1AB53-3BCE-D7B1-2F17-D18671D55A0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8243" name="Rectangle 3">
            <a:extLst>
              <a:ext uri="{FF2B5EF4-FFF2-40B4-BE49-F238E27FC236}">
                <a16:creationId xmlns:a16="http://schemas.microsoft.com/office/drawing/2014/main" id="{C541F349-BC29-F36E-1E71-93C387AB2205}"/>
              </a:ext>
            </a:extLst>
          </p:cNvPr>
          <p:cNvSpPr>
            <a:spLocks noGrp="1" noChangeArrowheads="1"/>
          </p:cNvSpPr>
          <p:nvPr>
            <p:ph type="body" idx="1"/>
          </p:nvPr>
        </p:nvSpPr>
        <p:spPr>
          <a:xfrm>
            <a:off x="1752600" y="1600200"/>
            <a:ext cx="8610600" cy="4750266"/>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000" b="1">
                <a:solidFill>
                  <a:schemeClr val="bg1"/>
                </a:solidFill>
              </a:rPr>
              <a:t> </a:t>
            </a:r>
            <a:r>
              <a:rPr lang="en-US" sz="4400" b="1">
                <a:solidFill>
                  <a:schemeClr val="bg1"/>
                </a:solidFill>
              </a:rPr>
              <a:t>WHAT CAN BE KNOWN &amp;</a:t>
            </a:r>
          </a:p>
          <a:p>
            <a:pPr eaLnBrk="1" hangingPunct="1">
              <a:buFont typeface="Monotype Sorts" pitchFamily="2" charset="2"/>
              <a:buNone/>
              <a:defRPr/>
            </a:pPr>
            <a:r>
              <a:rPr lang="en-US" sz="4400" b="1">
                <a:solidFill>
                  <a:schemeClr val="bg1"/>
                </a:solidFill>
              </a:rPr>
              <a:t>   HOW CAN WE KNOW IT?</a:t>
            </a:r>
            <a:endParaRPr lang="en-US" sz="4400">
              <a:solidFill>
                <a:schemeClr val="bg1"/>
              </a:solidFill>
            </a:endParaRPr>
          </a:p>
        </p:txBody>
      </p:sp>
      <p:sp>
        <p:nvSpPr>
          <p:cNvPr id="734214" name="WordArt 4">
            <a:extLst>
              <a:ext uri="{FF2B5EF4-FFF2-40B4-BE49-F238E27FC236}">
                <a16:creationId xmlns:a16="http://schemas.microsoft.com/office/drawing/2014/main" id="{A05E3B3E-F1D4-ECCF-86BB-EA6C2B0F43B7}"/>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38245" name="WordArt 5" descr="Purple mesh">
            <a:extLst>
              <a:ext uri="{FF2B5EF4-FFF2-40B4-BE49-F238E27FC236}">
                <a16:creationId xmlns:a16="http://schemas.microsoft.com/office/drawing/2014/main" id="{3EF20585-CE76-1DC8-B692-A02539C94F4A}"/>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The Knowledge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8245"/>
                                        </p:tgtEl>
                                        <p:attrNameLst>
                                          <p:attrName>style.visibility</p:attrName>
                                        </p:attrNameLst>
                                      </p:cBhvr>
                                      <p:to>
                                        <p:strVal val="visible"/>
                                      </p:to>
                                    </p:set>
                                    <p:animEffect transition="in" filter="box(out)">
                                      <p:cBhvr>
                                        <p:cTn id="7" dur="500"/>
                                        <p:tgtEl>
                                          <p:spTgt spid="1293824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8243">
                                            <p:txEl>
                                              <p:pRg st="0" end="0"/>
                                            </p:txEl>
                                          </p:spTgt>
                                        </p:tgtEl>
                                        <p:attrNameLst>
                                          <p:attrName>style.visibility</p:attrName>
                                        </p:attrNameLst>
                                      </p:cBhvr>
                                      <p:to>
                                        <p:strVal val="visible"/>
                                      </p:to>
                                    </p:set>
                                    <p:anim calcmode="lin" valueType="num">
                                      <p:cBhvr>
                                        <p:cTn id="12" dur="300" fill="hold"/>
                                        <p:tgtEl>
                                          <p:spTgt spid="1293824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8243">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8243">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824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8243">
                                            <p:txEl>
                                              <p:pRg st="5" end="5"/>
                                            </p:txEl>
                                          </p:spTgt>
                                        </p:tgtEl>
                                        <p:attrNameLst>
                                          <p:attrName>style.visibility</p:attrName>
                                        </p:attrNameLst>
                                      </p:cBhvr>
                                      <p:to>
                                        <p:strVal val="visible"/>
                                      </p:to>
                                    </p:set>
                                    <p:anim calcmode="lin" valueType="num">
                                      <p:cBhvr>
                                        <p:cTn id="20" dur="300" fill="hold"/>
                                        <p:tgtEl>
                                          <p:spTgt spid="12938243">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8243">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8243">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8243">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38243">
                                            <p:txEl>
                                              <p:pRg st="6" end="6"/>
                                            </p:txEl>
                                          </p:spTgt>
                                        </p:tgtEl>
                                        <p:attrNameLst>
                                          <p:attrName>style.visibility</p:attrName>
                                        </p:attrNameLst>
                                      </p:cBhvr>
                                      <p:to>
                                        <p:strVal val="visible"/>
                                      </p:to>
                                    </p:set>
                                    <p:anim calcmode="lin" valueType="num">
                                      <p:cBhvr>
                                        <p:cTn id="28" dur="300" fill="hold"/>
                                        <p:tgtEl>
                                          <p:spTgt spid="12938243">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38243">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38243">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3824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824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0290" name="Rectangle 2">
            <a:extLst>
              <a:ext uri="{FF2B5EF4-FFF2-40B4-BE49-F238E27FC236}">
                <a16:creationId xmlns:a16="http://schemas.microsoft.com/office/drawing/2014/main" id="{E04AFB7F-AFB4-96AD-758A-C770A82AB8F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0291" name="Rectangle 3">
            <a:extLst>
              <a:ext uri="{FF2B5EF4-FFF2-40B4-BE49-F238E27FC236}">
                <a16:creationId xmlns:a16="http://schemas.microsoft.com/office/drawing/2014/main" id="{3538B15E-075D-84F9-096E-6A6F5CEF5723}"/>
              </a:ext>
            </a:extLst>
          </p:cNvPr>
          <p:cNvSpPr>
            <a:spLocks noGrp="1" noChangeArrowheads="1"/>
          </p:cNvSpPr>
          <p:nvPr>
            <p:ph type="body" idx="1"/>
          </p:nvPr>
        </p:nvSpPr>
        <p:spPr>
          <a:xfrm>
            <a:off x="1752600" y="1600200"/>
            <a:ext cx="8610600" cy="4473429"/>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400" b="1">
                <a:solidFill>
                  <a:schemeClr val="bg1"/>
                </a:solidFill>
              </a:rPr>
              <a:t>OF WHERE DID I COME?</a:t>
            </a:r>
            <a:endParaRPr lang="en-US" sz="4400">
              <a:solidFill>
                <a:schemeClr val="bg1"/>
              </a:solidFill>
            </a:endParaRPr>
          </a:p>
        </p:txBody>
      </p:sp>
      <p:sp>
        <p:nvSpPr>
          <p:cNvPr id="735238" name="WordArt 4">
            <a:extLst>
              <a:ext uri="{FF2B5EF4-FFF2-40B4-BE49-F238E27FC236}">
                <a16:creationId xmlns:a16="http://schemas.microsoft.com/office/drawing/2014/main" id="{DABC1627-C903-C5FD-7C38-1E52E45B058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40293" name="WordArt 5" descr="Purple mesh">
            <a:extLst>
              <a:ext uri="{FF2B5EF4-FFF2-40B4-BE49-F238E27FC236}">
                <a16:creationId xmlns:a16="http://schemas.microsoft.com/office/drawing/2014/main" id="{EE8AFC9E-556D-DD56-FD14-662EEC86C642}"/>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The Origins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0293"/>
                                        </p:tgtEl>
                                        <p:attrNameLst>
                                          <p:attrName>style.visibility</p:attrName>
                                        </p:attrNameLst>
                                      </p:cBhvr>
                                      <p:to>
                                        <p:strVal val="visible"/>
                                      </p:to>
                                    </p:set>
                                    <p:animEffect transition="in" filter="box(out)">
                                      <p:cBhvr>
                                        <p:cTn id="7" dur="500"/>
                                        <p:tgtEl>
                                          <p:spTgt spid="1294029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0291">
                                            <p:txEl>
                                              <p:pRg st="0" end="0"/>
                                            </p:txEl>
                                          </p:spTgt>
                                        </p:tgtEl>
                                        <p:attrNameLst>
                                          <p:attrName>style.visibility</p:attrName>
                                        </p:attrNameLst>
                                      </p:cBhvr>
                                      <p:to>
                                        <p:strVal val="visible"/>
                                      </p:to>
                                    </p:set>
                                    <p:anim calcmode="lin" valueType="num">
                                      <p:cBhvr>
                                        <p:cTn id="12" dur="300" fill="hold"/>
                                        <p:tgtEl>
                                          <p:spTgt spid="12940291">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0291">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0291">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029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0291">
                                            <p:txEl>
                                              <p:pRg st="5" end="5"/>
                                            </p:txEl>
                                          </p:spTgt>
                                        </p:tgtEl>
                                        <p:attrNameLst>
                                          <p:attrName>style.visibility</p:attrName>
                                        </p:attrNameLst>
                                      </p:cBhvr>
                                      <p:to>
                                        <p:strVal val="visible"/>
                                      </p:to>
                                    </p:set>
                                    <p:anim calcmode="lin" valueType="num">
                                      <p:cBhvr>
                                        <p:cTn id="20" dur="300" fill="hold"/>
                                        <p:tgtEl>
                                          <p:spTgt spid="12940291">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0291">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0291">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0291">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029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2338" name="Rectangle 2">
            <a:extLst>
              <a:ext uri="{FF2B5EF4-FFF2-40B4-BE49-F238E27FC236}">
                <a16:creationId xmlns:a16="http://schemas.microsoft.com/office/drawing/2014/main" id="{E1A28519-95E0-FA44-CC68-7248C008FAEC}"/>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2339" name="Rectangle 3">
            <a:extLst>
              <a:ext uri="{FF2B5EF4-FFF2-40B4-BE49-F238E27FC236}">
                <a16:creationId xmlns:a16="http://schemas.microsoft.com/office/drawing/2014/main" id="{347070FE-1BC9-7BD6-B541-95E9A71F46BD}"/>
              </a:ext>
            </a:extLst>
          </p:cNvPr>
          <p:cNvSpPr>
            <a:spLocks noGrp="1" noChangeArrowheads="1"/>
          </p:cNvSpPr>
          <p:nvPr>
            <p:ph type="body" idx="1"/>
          </p:nvPr>
        </p:nvSpPr>
        <p:spPr>
          <a:xfrm>
            <a:off x="1752600" y="1600200"/>
            <a:ext cx="8610600" cy="4355983"/>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800" b="1">
                <a:solidFill>
                  <a:schemeClr val="bg1"/>
                </a:solidFill>
              </a:rPr>
              <a:t>WHO AM I?</a:t>
            </a:r>
            <a:endParaRPr lang="en-US" sz="4800">
              <a:solidFill>
                <a:schemeClr val="bg1"/>
              </a:solidFill>
            </a:endParaRPr>
          </a:p>
        </p:txBody>
      </p:sp>
      <p:sp>
        <p:nvSpPr>
          <p:cNvPr id="736262" name="WordArt 4">
            <a:extLst>
              <a:ext uri="{FF2B5EF4-FFF2-40B4-BE49-F238E27FC236}">
                <a16:creationId xmlns:a16="http://schemas.microsoft.com/office/drawing/2014/main" id="{6B3391D6-8C06-0CF1-4A31-260669D93D9C}"/>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42341" name="WordArt 5" descr="Purple mesh">
            <a:extLst>
              <a:ext uri="{FF2B5EF4-FFF2-40B4-BE49-F238E27FC236}">
                <a16:creationId xmlns:a16="http://schemas.microsoft.com/office/drawing/2014/main" id="{1F4777E3-8B9A-E106-FA45-A3AADB610B4D}"/>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The Identity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2341"/>
                                        </p:tgtEl>
                                        <p:attrNameLst>
                                          <p:attrName>style.visibility</p:attrName>
                                        </p:attrNameLst>
                                      </p:cBhvr>
                                      <p:to>
                                        <p:strVal val="visible"/>
                                      </p:to>
                                    </p:set>
                                    <p:animEffect transition="in" filter="box(out)">
                                      <p:cBhvr>
                                        <p:cTn id="7" dur="500"/>
                                        <p:tgtEl>
                                          <p:spTgt spid="1294234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2339">
                                            <p:txEl>
                                              <p:pRg st="0" end="0"/>
                                            </p:txEl>
                                          </p:spTgt>
                                        </p:tgtEl>
                                        <p:attrNameLst>
                                          <p:attrName>style.visibility</p:attrName>
                                        </p:attrNameLst>
                                      </p:cBhvr>
                                      <p:to>
                                        <p:strVal val="visible"/>
                                      </p:to>
                                    </p:set>
                                    <p:anim calcmode="lin" valueType="num">
                                      <p:cBhvr>
                                        <p:cTn id="12" dur="300" fill="hold"/>
                                        <p:tgtEl>
                                          <p:spTgt spid="12942339">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2339">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2339">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233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2339">
                                            <p:txEl>
                                              <p:pRg st="5" end="5"/>
                                            </p:txEl>
                                          </p:spTgt>
                                        </p:tgtEl>
                                        <p:attrNameLst>
                                          <p:attrName>style.visibility</p:attrName>
                                        </p:attrNameLst>
                                      </p:cBhvr>
                                      <p:to>
                                        <p:strVal val="visible"/>
                                      </p:to>
                                    </p:set>
                                    <p:anim calcmode="lin" valueType="num">
                                      <p:cBhvr>
                                        <p:cTn id="20" dur="300" fill="hold"/>
                                        <p:tgtEl>
                                          <p:spTgt spid="12942339">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2339">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2339">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2339">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233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4386" name="Rectangle 2">
            <a:extLst>
              <a:ext uri="{FF2B5EF4-FFF2-40B4-BE49-F238E27FC236}">
                <a16:creationId xmlns:a16="http://schemas.microsoft.com/office/drawing/2014/main" id="{6DFD87EC-4E03-B3E6-83B5-041C302F7DD2}"/>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4387" name="Rectangle 3">
            <a:extLst>
              <a:ext uri="{FF2B5EF4-FFF2-40B4-BE49-F238E27FC236}">
                <a16:creationId xmlns:a16="http://schemas.microsoft.com/office/drawing/2014/main" id="{2E5ACFA7-71C4-5E62-F2B7-EBA4AEE68CF3}"/>
              </a:ext>
            </a:extLst>
          </p:cNvPr>
          <p:cNvSpPr>
            <a:spLocks noGrp="1" noChangeArrowheads="1"/>
          </p:cNvSpPr>
          <p:nvPr>
            <p:ph type="body" idx="1"/>
          </p:nvPr>
        </p:nvSpPr>
        <p:spPr>
          <a:xfrm>
            <a:off x="1752600" y="1600200"/>
            <a:ext cx="8610600" cy="4406317"/>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800" b="1">
                <a:solidFill>
                  <a:schemeClr val="bg1"/>
                </a:solidFill>
              </a:rPr>
              <a:t>WHERE AM I?</a:t>
            </a:r>
            <a:endParaRPr lang="en-US" sz="4800">
              <a:solidFill>
                <a:schemeClr val="bg1"/>
              </a:solidFill>
            </a:endParaRPr>
          </a:p>
        </p:txBody>
      </p:sp>
      <p:sp>
        <p:nvSpPr>
          <p:cNvPr id="737286" name="WordArt 4">
            <a:extLst>
              <a:ext uri="{FF2B5EF4-FFF2-40B4-BE49-F238E27FC236}">
                <a16:creationId xmlns:a16="http://schemas.microsoft.com/office/drawing/2014/main" id="{81C349CF-94BF-3121-C89B-86DD045C41C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44389" name="WordArt 5" descr="Purple mesh">
            <a:extLst>
              <a:ext uri="{FF2B5EF4-FFF2-40B4-BE49-F238E27FC236}">
                <a16:creationId xmlns:a16="http://schemas.microsoft.com/office/drawing/2014/main" id="{89168E26-0342-E1DD-07F4-8A3DCF7C387C}"/>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The Location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4389"/>
                                        </p:tgtEl>
                                        <p:attrNameLst>
                                          <p:attrName>style.visibility</p:attrName>
                                        </p:attrNameLst>
                                      </p:cBhvr>
                                      <p:to>
                                        <p:strVal val="visible"/>
                                      </p:to>
                                    </p:set>
                                    <p:animEffect transition="in" filter="box(out)">
                                      <p:cBhvr>
                                        <p:cTn id="7" dur="500"/>
                                        <p:tgtEl>
                                          <p:spTgt spid="1294438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4387">
                                            <p:txEl>
                                              <p:pRg st="0" end="0"/>
                                            </p:txEl>
                                          </p:spTgt>
                                        </p:tgtEl>
                                        <p:attrNameLst>
                                          <p:attrName>style.visibility</p:attrName>
                                        </p:attrNameLst>
                                      </p:cBhvr>
                                      <p:to>
                                        <p:strVal val="visible"/>
                                      </p:to>
                                    </p:set>
                                    <p:anim calcmode="lin" valueType="num">
                                      <p:cBhvr>
                                        <p:cTn id="12" dur="300" fill="hold"/>
                                        <p:tgtEl>
                                          <p:spTgt spid="1294438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438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438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438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4387">
                                            <p:txEl>
                                              <p:pRg st="5" end="5"/>
                                            </p:txEl>
                                          </p:spTgt>
                                        </p:tgtEl>
                                        <p:attrNameLst>
                                          <p:attrName>style.visibility</p:attrName>
                                        </p:attrNameLst>
                                      </p:cBhvr>
                                      <p:to>
                                        <p:strVal val="visible"/>
                                      </p:to>
                                    </p:set>
                                    <p:anim calcmode="lin" valueType="num">
                                      <p:cBhvr>
                                        <p:cTn id="20" dur="300" fill="hold"/>
                                        <p:tgtEl>
                                          <p:spTgt spid="12944387">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4387">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4387">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4387">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438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6674" name="Rectangle 2">
            <a:extLst>
              <a:ext uri="{FF2B5EF4-FFF2-40B4-BE49-F238E27FC236}">
                <a16:creationId xmlns:a16="http://schemas.microsoft.com/office/drawing/2014/main" id="{459AAE05-C38D-6493-6FFC-03DF2481AE6D}"/>
              </a:ext>
            </a:extLst>
          </p:cNvPr>
          <p:cNvSpPr>
            <a:spLocks noGrp="1" noChangeArrowheads="1"/>
          </p:cNvSpPr>
          <p:nvPr>
            <p:ph type="title"/>
          </p:nvPr>
        </p:nvSpPr>
        <p:spPr>
          <a:xfrm>
            <a:off x="1524000" y="211123"/>
            <a:ext cx="8763000" cy="609600"/>
          </a:xfrm>
        </p:spPr>
        <p:txBody>
          <a:bodyPr/>
          <a:lstStyle/>
          <a:p>
            <a:pPr eaLnBrk="1" hangingPunct="1">
              <a:defRPr/>
            </a:pPr>
            <a:r>
              <a:rPr lang="en-US"/>
              <a:t>    </a:t>
            </a:r>
          </a:p>
        </p:txBody>
      </p:sp>
      <p:sp>
        <p:nvSpPr>
          <p:cNvPr id="12956675" name="Rectangle 3">
            <a:extLst>
              <a:ext uri="{FF2B5EF4-FFF2-40B4-BE49-F238E27FC236}">
                <a16:creationId xmlns:a16="http://schemas.microsoft.com/office/drawing/2014/main" id="{20239A04-1949-8283-5A7A-67E1A4BF8877}"/>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400" b="1">
              <a:solidFill>
                <a:schemeClr val="bg1"/>
              </a:solidFill>
            </a:endParaRPr>
          </a:p>
          <a:p>
            <a:pPr eaLnBrk="1" hangingPunct="1">
              <a:defRPr/>
            </a:pPr>
            <a:r>
              <a:rPr lang="en-US" sz="4000" b="1">
                <a:solidFill>
                  <a:schemeClr val="bg1"/>
                </a:solidFill>
              </a:rPr>
              <a:t>  WHAT IS THE MEANING &amp;</a:t>
            </a:r>
          </a:p>
          <a:p>
            <a:pPr eaLnBrk="1" hangingPunct="1">
              <a:buFont typeface="Monotype Sorts" pitchFamily="2" charset="2"/>
              <a:buNone/>
              <a:defRPr/>
            </a:pPr>
            <a:r>
              <a:rPr lang="en-US" sz="4000" b="1">
                <a:solidFill>
                  <a:schemeClr val="bg1"/>
                </a:solidFill>
              </a:rPr>
              <a:t>     DIRECTION OF HISTORY?</a:t>
            </a:r>
            <a:endParaRPr lang="en-US" sz="4000">
              <a:solidFill>
                <a:schemeClr val="bg1"/>
              </a:solidFill>
            </a:endParaRPr>
          </a:p>
        </p:txBody>
      </p:sp>
      <p:sp>
        <p:nvSpPr>
          <p:cNvPr id="742406" name="WordArt 4">
            <a:extLst>
              <a:ext uri="{FF2B5EF4-FFF2-40B4-BE49-F238E27FC236}">
                <a16:creationId xmlns:a16="http://schemas.microsoft.com/office/drawing/2014/main" id="{A09BCF3D-6789-C7D7-4CA2-B30042567E86}"/>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56677" name="WordArt 5" descr="Purple mesh">
            <a:extLst>
              <a:ext uri="{FF2B5EF4-FFF2-40B4-BE49-F238E27FC236}">
                <a16:creationId xmlns:a16="http://schemas.microsoft.com/office/drawing/2014/main" id="{1E01D24D-F45B-091E-EF0B-E8F86F460639}"/>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Past/Present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6677"/>
                                        </p:tgtEl>
                                        <p:attrNameLst>
                                          <p:attrName>style.visibility</p:attrName>
                                        </p:attrNameLst>
                                      </p:cBhvr>
                                      <p:to>
                                        <p:strVal val="visible"/>
                                      </p:to>
                                    </p:set>
                                    <p:animEffect transition="in" filter="box(out)">
                                      <p:cBhvr>
                                        <p:cTn id="7" dur="500"/>
                                        <p:tgtEl>
                                          <p:spTgt spid="1295667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6675">
                                            <p:txEl>
                                              <p:pRg st="0" end="0"/>
                                            </p:txEl>
                                          </p:spTgt>
                                        </p:tgtEl>
                                        <p:attrNameLst>
                                          <p:attrName>style.visibility</p:attrName>
                                        </p:attrNameLst>
                                      </p:cBhvr>
                                      <p:to>
                                        <p:strVal val="visible"/>
                                      </p:to>
                                    </p:set>
                                    <p:anim calcmode="lin" valueType="num">
                                      <p:cBhvr>
                                        <p:cTn id="12" dur="300" fill="hold"/>
                                        <p:tgtEl>
                                          <p:spTgt spid="1295667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667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667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667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6675">
                                            <p:txEl>
                                              <p:pRg st="6" end="6"/>
                                            </p:txEl>
                                          </p:spTgt>
                                        </p:tgtEl>
                                        <p:attrNameLst>
                                          <p:attrName>style.visibility</p:attrName>
                                        </p:attrNameLst>
                                      </p:cBhvr>
                                      <p:to>
                                        <p:strVal val="visible"/>
                                      </p:to>
                                    </p:set>
                                    <p:anim calcmode="lin" valueType="num">
                                      <p:cBhvr>
                                        <p:cTn id="20" dur="300" fill="hold"/>
                                        <p:tgtEl>
                                          <p:spTgt spid="12956675">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6675">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6675">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6675">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6675">
                                            <p:txEl>
                                              <p:pRg st="7" end="7"/>
                                            </p:txEl>
                                          </p:spTgt>
                                        </p:tgtEl>
                                        <p:attrNameLst>
                                          <p:attrName>style.visibility</p:attrName>
                                        </p:attrNameLst>
                                      </p:cBhvr>
                                      <p:to>
                                        <p:strVal val="visible"/>
                                      </p:to>
                                    </p:set>
                                    <p:anim calcmode="lin" valueType="num">
                                      <p:cBhvr>
                                        <p:cTn id="28" dur="300" fill="hold"/>
                                        <p:tgtEl>
                                          <p:spTgt spid="12956675">
                                            <p:txEl>
                                              <p:pRg st="7" end="7"/>
                                            </p:txEl>
                                          </p:spTgt>
                                        </p:tgtEl>
                                        <p:attrNameLst>
                                          <p:attrName>ppt_w</p:attrName>
                                        </p:attrNameLst>
                                      </p:cBhvr>
                                      <p:tavLst>
                                        <p:tav tm="0">
                                          <p:val>
                                            <p:fltVal val="0"/>
                                          </p:val>
                                        </p:tav>
                                        <p:tav tm="100000">
                                          <p:val>
                                            <p:strVal val="#ppt_w"/>
                                          </p:val>
                                        </p:tav>
                                      </p:tavLst>
                                    </p:anim>
                                    <p:anim calcmode="lin" valueType="num">
                                      <p:cBhvr>
                                        <p:cTn id="29" dur="300" fill="hold"/>
                                        <p:tgtEl>
                                          <p:spTgt spid="12956675">
                                            <p:txEl>
                                              <p:pRg st="7" end="7"/>
                                            </p:txEl>
                                          </p:spTgt>
                                        </p:tgtEl>
                                        <p:attrNameLst>
                                          <p:attrName>ppt_h</p:attrName>
                                        </p:attrNameLst>
                                      </p:cBhvr>
                                      <p:tavLst>
                                        <p:tav tm="0">
                                          <p:val>
                                            <p:fltVal val="0"/>
                                          </p:val>
                                        </p:tav>
                                        <p:tav tm="100000">
                                          <p:val>
                                            <p:strVal val="#ppt_h"/>
                                          </p:val>
                                        </p:tav>
                                      </p:tavLst>
                                    </p:anim>
                                    <p:anim calcmode="lin" valueType="num">
                                      <p:cBhvr>
                                        <p:cTn id="30" dur="300" fill="hold"/>
                                        <p:tgtEl>
                                          <p:spTgt spid="12956675">
                                            <p:txEl>
                                              <p:pRg st="7" end="7"/>
                                            </p:txEl>
                                          </p:spTgt>
                                        </p:tgtEl>
                                        <p:attrNameLst>
                                          <p:attrName>ppt_x</p:attrName>
                                        </p:attrNameLst>
                                      </p:cBhvr>
                                      <p:tavLst>
                                        <p:tav tm="0">
                                          <p:val>
                                            <p:fltVal val="0.5"/>
                                          </p:val>
                                        </p:tav>
                                        <p:tav tm="100000">
                                          <p:val>
                                            <p:strVal val="#ppt_x"/>
                                          </p:val>
                                        </p:tav>
                                      </p:tavLst>
                                    </p:anim>
                                    <p:anim calcmode="lin" valueType="num">
                                      <p:cBhvr>
                                        <p:cTn id="31" dur="300" fill="hold"/>
                                        <p:tgtEl>
                                          <p:spTgt spid="12956675">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667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8722" name="Rectangle 1026">
            <a:extLst>
              <a:ext uri="{FF2B5EF4-FFF2-40B4-BE49-F238E27FC236}">
                <a16:creationId xmlns:a16="http://schemas.microsoft.com/office/drawing/2014/main" id="{FBF98ED6-EE73-A9F1-489C-E7ECEE7325B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8723" name="Rectangle 1027">
            <a:extLst>
              <a:ext uri="{FF2B5EF4-FFF2-40B4-BE49-F238E27FC236}">
                <a16:creationId xmlns:a16="http://schemas.microsoft.com/office/drawing/2014/main" id="{C22FC81F-A6AE-15CF-9104-BA2864BD50BE}"/>
              </a:ext>
            </a:extLst>
          </p:cNvPr>
          <p:cNvSpPr>
            <a:spLocks noGrp="1" noChangeArrowheads="1"/>
          </p:cNvSpPr>
          <p:nvPr>
            <p:ph type="body" idx="1"/>
          </p:nvPr>
        </p:nvSpPr>
        <p:spPr>
          <a:xfrm>
            <a:off x="1752600" y="1600200"/>
            <a:ext cx="8610600" cy="4792211"/>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Viable Worldview Answers Adequate</a:t>
            </a:r>
          </a:p>
          <a:p>
            <a:pPr eaLnBrk="1" hangingPunct="1">
              <a:lnSpc>
                <a:spcPct val="90000"/>
              </a:lnSpc>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6000" b="1">
              <a:solidFill>
                <a:schemeClr val="bg1"/>
              </a:solidFill>
            </a:endParaRPr>
          </a:p>
          <a:p>
            <a:pPr eaLnBrk="1" hangingPunct="1">
              <a:lnSpc>
                <a:spcPct val="90000"/>
              </a:lnSpc>
              <a:buFont typeface="Monotype Sorts" pitchFamily="2" charset="2"/>
              <a:buNone/>
              <a:defRPr/>
            </a:pPr>
            <a:endParaRPr lang="en-US" sz="2000" b="1">
              <a:solidFill>
                <a:schemeClr val="bg1"/>
              </a:solidFill>
            </a:endParaRPr>
          </a:p>
          <a:p>
            <a:pPr eaLnBrk="1" hangingPunct="1">
              <a:lnSpc>
                <a:spcPct val="90000"/>
              </a:lnSpc>
              <a:defRPr/>
            </a:pPr>
            <a:r>
              <a:rPr lang="en-US" sz="4000" b="1">
                <a:solidFill>
                  <a:schemeClr val="bg1"/>
                </a:solidFill>
              </a:rPr>
              <a:t>  WILL I SURVIVE THE DEATH OF MY BODY AND,  IF SO,  IN WHAT STATE?</a:t>
            </a:r>
            <a:endParaRPr lang="en-US" sz="4000">
              <a:solidFill>
                <a:schemeClr val="bg1"/>
              </a:solidFill>
            </a:endParaRPr>
          </a:p>
        </p:txBody>
      </p:sp>
      <p:sp>
        <p:nvSpPr>
          <p:cNvPr id="743430" name="WordArt 1028">
            <a:extLst>
              <a:ext uri="{FF2B5EF4-FFF2-40B4-BE49-F238E27FC236}">
                <a16:creationId xmlns:a16="http://schemas.microsoft.com/office/drawing/2014/main" id="{07C8DD5C-F629-362F-0036-916E16DAD06E}"/>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58725" name="WordArt 1029" descr="Purple mesh">
            <a:extLst>
              <a:ext uri="{FF2B5EF4-FFF2-40B4-BE49-F238E27FC236}">
                <a16:creationId xmlns:a16="http://schemas.microsoft.com/office/drawing/2014/main" id="{45F502C3-EB21-B842-9B65-712819A17DA6}"/>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THE DESTINY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8725"/>
                                        </p:tgtEl>
                                        <p:attrNameLst>
                                          <p:attrName>style.visibility</p:attrName>
                                        </p:attrNameLst>
                                      </p:cBhvr>
                                      <p:to>
                                        <p:strVal val="visible"/>
                                      </p:to>
                                    </p:set>
                                    <p:animEffect transition="in" filter="box(out)">
                                      <p:cBhvr>
                                        <p:cTn id="7" dur="500"/>
                                        <p:tgtEl>
                                          <p:spTgt spid="1295872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8723">
                                            <p:txEl>
                                              <p:pRg st="0" end="0"/>
                                            </p:txEl>
                                          </p:spTgt>
                                        </p:tgtEl>
                                        <p:attrNameLst>
                                          <p:attrName>style.visibility</p:attrName>
                                        </p:attrNameLst>
                                      </p:cBhvr>
                                      <p:to>
                                        <p:strVal val="visible"/>
                                      </p:to>
                                    </p:set>
                                    <p:anim calcmode="lin" valueType="num">
                                      <p:cBhvr>
                                        <p:cTn id="12" dur="300" fill="hold"/>
                                        <p:tgtEl>
                                          <p:spTgt spid="1295872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8723">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8723">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872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8723">
                                            <p:txEl>
                                              <p:pRg st="6" end="6"/>
                                            </p:txEl>
                                          </p:spTgt>
                                        </p:tgtEl>
                                        <p:attrNameLst>
                                          <p:attrName>style.visibility</p:attrName>
                                        </p:attrNameLst>
                                      </p:cBhvr>
                                      <p:to>
                                        <p:strVal val="visible"/>
                                      </p:to>
                                    </p:set>
                                    <p:anim calcmode="lin" valueType="num">
                                      <p:cBhvr>
                                        <p:cTn id="20" dur="300" fill="hold"/>
                                        <p:tgtEl>
                                          <p:spTgt spid="12958723">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8723">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8723">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872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872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6434" name="Rectangle 2">
            <a:extLst>
              <a:ext uri="{FF2B5EF4-FFF2-40B4-BE49-F238E27FC236}">
                <a16:creationId xmlns:a16="http://schemas.microsoft.com/office/drawing/2014/main" id="{53E0A3F9-6211-3B38-6117-3D6F724061A3}"/>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6435" name="Rectangle 3">
            <a:extLst>
              <a:ext uri="{FF2B5EF4-FFF2-40B4-BE49-F238E27FC236}">
                <a16:creationId xmlns:a16="http://schemas.microsoft.com/office/drawing/2014/main" id="{37C5701A-F976-6F45-30C0-917304FD5DA1}"/>
              </a:ext>
            </a:extLst>
          </p:cNvPr>
          <p:cNvSpPr>
            <a:spLocks noGrp="1" noChangeArrowheads="1"/>
          </p:cNvSpPr>
          <p:nvPr>
            <p:ph type="body" idx="1"/>
          </p:nvPr>
        </p:nvSpPr>
        <p:spPr>
          <a:xfrm>
            <a:off x="1752600" y="1600200"/>
            <a:ext cx="8610600" cy="4431484"/>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400" b="1">
                <a:solidFill>
                  <a:schemeClr val="bg1"/>
                </a:solidFill>
              </a:rPr>
              <a:t>HOW SHOULD I LIVE?</a:t>
            </a:r>
            <a:endParaRPr lang="en-US" sz="4400">
              <a:solidFill>
                <a:schemeClr val="bg1"/>
              </a:solidFill>
            </a:endParaRPr>
          </a:p>
        </p:txBody>
      </p:sp>
      <p:sp>
        <p:nvSpPr>
          <p:cNvPr id="738310" name="WordArt 4">
            <a:extLst>
              <a:ext uri="{FF2B5EF4-FFF2-40B4-BE49-F238E27FC236}">
                <a16:creationId xmlns:a16="http://schemas.microsoft.com/office/drawing/2014/main" id="{210A8626-84F1-CDC2-FC5F-9FA6B926A0E4}"/>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46437" name="WordArt 5" descr="Purple mesh">
            <a:extLst>
              <a:ext uri="{FF2B5EF4-FFF2-40B4-BE49-F238E27FC236}">
                <a16:creationId xmlns:a16="http://schemas.microsoft.com/office/drawing/2014/main" id="{0C699E04-25F3-BE47-2364-5D5378E1B1A6}"/>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The Morality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6437"/>
                                        </p:tgtEl>
                                        <p:attrNameLst>
                                          <p:attrName>style.visibility</p:attrName>
                                        </p:attrNameLst>
                                      </p:cBhvr>
                                      <p:to>
                                        <p:strVal val="visible"/>
                                      </p:to>
                                    </p:set>
                                    <p:animEffect transition="in" filter="box(out)">
                                      <p:cBhvr>
                                        <p:cTn id="7" dur="500"/>
                                        <p:tgtEl>
                                          <p:spTgt spid="1294643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6435">
                                            <p:txEl>
                                              <p:pRg st="0" end="0"/>
                                            </p:txEl>
                                          </p:spTgt>
                                        </p:tgtEl>
                                        <p:attrNameLst>
                                          <p:attrName>style.visibility</p:attrName>
                                        </p:attrNameLst>
                                      </p:cBhvr>
                                      <p:to>
                                        <p:strVal val="visible"/>
                                      </p:to>
                                    </p:set>
                                    <p:anim calcmode="lin" valueType="num">
                                      <p:cBhvr>
                                        <p:cTn id="12" dur="300" fill="hold"/>
                                        <p:tgtEl>
                                          <p:spTgt spid="1294643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643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643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643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6435">
                                            <p:txEl>
                                              <p:pRg st="5" end="5"/>
                                            </p:txEl>
                                          </p:spTgt>
                                        </p:tgtEl>
                                        <p:attrNameLst>
                                          <p:attrName>style.visibility</p:attrName>
                                        </p:attrNameLst>
                                      </p:cBhvr>
                                      <p:to>
                                        <p:strVal val="visible"/>
                                      </p:to>
                                    </p:set>
                                    <p:anim calcmode="lin" valueType="num">
                                      <p:cBhvr>
                                        <p:cTn id="20" dur="300" fill="hold"/>
                                        <p:tgtEl>
                                          <p:spTgt spid="12946435">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6435">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6435">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643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643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0530" name="Rectangle 2">
            <a:extLst>
              <a:ext uri="{FF2B5EF4-FFF2-40B4-BE49-F238E27FC236}">
                <a16:creationId xmlns:a16="http://schemas.microsoft.com/office/drawing/2014/main" id="{DF3DE8E4-A450-9E30-A63F-38650EBFD74C}"/>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0531" name="Rectangle 3">
            <a:extLst>
              <a:ext uri="{FF2B5EF4-FFF2-40B4-BE49-F238E27FC236}">
                <a16:creationId xmlns:a16="http://schemas.microsoft.com/office/drawing/2014/main" id="{57EFDFB6-9D98-CD5C-E204-22199FCC6801}"/>
              </a:ext>
            </a:extLst>
          </p:cNvPr>
          <p:cNvSpPr>
            <a:spLocks noGrp="1" noChangeArrowheads="1"/>
          </p:cNvSpPr>
          <p:nvPr>
            <p:ph type="body" idx="1"/>
          </p:nvPr>
        </p:nvSpPr>
        <p:spPr>
          <a:xfrm>
            <a:off x="1752600" y="1600200"/>
            <a:ext cx="8610600" cy="4800600"/>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Viable Worldview Answers Adequate</a:t>
            </a:r>
          </a:p>
          <a:p>
            <a:pPr eaLnBrk="1" hangingPunct="1">
              <a:lnSpc>
                <a:spcPct val="90000"/>
              </a:lnSpc>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4400" b="1">
              <a:solidFill>
                <a:schemeClr val="bg1"/>
              </a:solidFill>
            </a:endParaRPr>
          </a:p>
          <a:p>
            <a:pPr eaLnBrk="1" hangingPunct="1">
              <a:lnSpc>
                <a:spcPct val="90000"/>
              </a:lnSpc>
              <a:defRPr/>
            </a:pPr>
            <a:r>
              <a:rPr lang="en-US" sz="4000" b="1">
                <a:solidFill>
                  <a:schemeClr val="bg1"/>
                </a:solidFill>
              </a:rPr>
              <a:t>  </a:t>
            </a:r>
            <a:r>
              <a:rPr lang="en-US" sz="4800" b="1">
                <a:solidFill>
                  <a:schemeClr val="bg1"/>
                </a:solidFill>
              </a:rPr>
              <a:t>WHAT IS IT THAT I</a:t>
            </a:r>
          </a:p>
          <a:p>
            <a:pPr eaLnBrk="1" hangingPunct="1">
              <a:lnSpc>
                <a:spcPct val="90000"/>
              </a:lnSpc>
              <a:buFont typeface="Monotype Sorts" pitchFamily="2" charset="2"/>
              <a:buNone/>
              <a:defRPr/>
            </a:pPr>
            <a:r>
              <a:rPr lang="en-US" sz="4800" b="1">
                <a:solidFill>
                  <a:schemeClr val="bg1"/>
                </a:solidFill>
              </a:rPr>
              <a:t>    SHOULD CONSIDER</a:t>
            </a:r>
          </a:p>
          <a:p>
            <a:pPr eaLnBrk="1" hangingPunct="1">
              <a:lnSpc>
                <a:spcPct val="90000"/>
              </a:lnSpc>
              <a:buFont typeface="Monotype Sorts" pitchFamily="2" charset="2"/>
              <a:buNone/>
              <a:defRPr/>
            </a:pPr>
            <a:r>
              <a:rPr lang="en-US" sz="4800" b="1">
                <a:solidFill>
                  <a:schemeClr val="bg1"/>
                </a:solidFill>
              </a:rPr>
              <a:t>    OF GREAT WORTH?</a:t>
            </a:r>
            <a:endParaRPr lang="en-US" sz="4800">
              <a:solidFill>
                <a:schemeClr val="bg1"/>
              </a:solidFill>
            </a:endParaRPr>
          </a:p>
        </p:txBody>
      </p:sp>
      <p:sp>
        <p:nvSpPr>
          <p:cNvPr id="739334" name="WordArt 4">
            <a:extLst>
              <a:ext uri="{FF2B5EF4-FFF2-40B4-BE49-F238E27FC236}">
                <a16:creationId xmlns:a16="http://schemas.microsoft.com/office/drawing/2014/main" id="{D991D900-9BF5-F42F-E575-5E774D4245D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50533" name="WordArt 5" descr="Purple mesh">
            <a:extLst>
              <a:ext uri="{FF2B5EF4-FFF2-40B4-BE49-F238E27FC236}">
                <a16:creationId xmlns:a16="http://schemas.microsoft.com/office/drawing/2014/main" id="{6BCA8F13-D712-967C-BA67-5194DED0320B}"/>
              </a:ext>
            </a:extLst>
          </p:cNvPr>
          <p:cNvSpPr>
            <a:spLocks noChangeArrowheads="1" noChangeShapeType="1" noTextEdit="1"/>
          </p:cNvSpPr>
          <p:nvPr/>
        </p:nvSpPr>
        <p:spPr bwMode="auto">
          <a:xfrm>
            <a:off x="2362200" y="2743200"/>
            <a:ext cx="662940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The Values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0533"/>
                                        </p:tgtEl>
                                        <p:attrNameLst>
                                          <p:attrName>style.visibility</p:attrName>
                                        </p:attrNameLst>
                                      </p:cBhvr>
                                      <p:to>
                                        <p:strVal val="visible"/>
                                      </p:to>
                                    </p:set>
                                    <p:animEffect transition="in" filter="box(out)">
                                      <p:cBhvr>
                                        <p:cTn id="7" dur="500"/>
                                        <p:tgtEl>
                                          <p:spTgt spid="1295053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0531">
                                            <p:txEl>
                                              <p:pRg st="0" end="0"/>
                                            </p:txEl>
                                          </p:spTgt>
                                        </p:tgtEl>
                                        <p:attrNameLst>
                                          <p:attrName>style.visibility</p:attrName>
                                        </p:attrNameLst>
                                      </p:cBhvr>
                                      <p:to>
                                        <p:strVal val="visible"/>
                                      </p:to>
                                    </p:set>
                                    <p:anim calcmode="lin" valueType="num">
                                      <p:cBhvr>
                                        <p:cTn id="12" dur="300" fill="hold"/>
                                        <p:tgtEl>
                                          <p:spTgt spid="12950531">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0531">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0531">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053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0531">
                                            <p:txEl>
                                              <p:pRg st="5" end="5"/>
                                            </p:txEl>
                                          </p:spTgt>
                                        </p:tgtEl>
                                        <p:attrNameLst>
                                          <p:attrName>style.visibility</p:attrName>
                                        </p:attrNameLst>
                                      </p:cBhvr>
                                      <p:to>
                                        <p:strVal val="visible"/>
                                      </p:to>
                                    </p:set>
                                    <p:anim calcmode="lin" valueType="num">
                                      <p:cBhvr>
                                        <p:cTn id="20" dur="300" fill="hold"/>
                                        <p:tgtEl>
                                          <p:spTgt spid="12950531">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50531">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50531">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50531">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0531">
                                            <p:txEl>
                                              <p:pRg st="6" end="6"/>
                                            </p:txEl>
                                          </p:spTgt>
                                        </p:tgtEl>
                                        <p:attrNameLst>
                                          <p:attrName>style.visibility</p:attrName>
                                        </p:attrNameLst>
                                      </p:cBhvr>
                                      <p:to>
                                        <p:strVal val="visible"/>
                                      </p:to>
                                    </p:set>
                                    <p:anim calcmode="lin" valueType="num">
                                      <p:cBhvr>
                                        <p:cTn id="28" dur="300" fill="hold"/>
                                        <p:tgtEl>
                                          <p:spTgt spid="12950531">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50531">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50531">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50531">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iterate type="wd">
                                    <p:tmPct val="100000"/>
                                  </p:iterate>
                                  <p:childTnLst>
                                    <p:set>
                                      <p:cBhvr>
                                        <p:cTn id="35" dur="1" fill="hold">
                                          <p:stCondLst>
                                            <p:cond delay="0"/>
                                          </p:stCondLst>
                                        </p:cTn>
                                        <p:tgtEl>
                                          <p:spTgt spid="12950531">
                                            <p:txEl>
                                              <p:pRg st="7" end="7"/>
                                            </p:txEl>
                                          </p:spTgt>
                                        </p:tgtEl>
                                        <p:attrNameLst>
                                          <p:attrName>style.visibility</p:attrName>
                                        </p:attrNameLst>
                                      </p:cBhvr>
                                      <p:to>
                                        <p:strVal val="visible"/>
                                      </p:to>
                                    </p:set>
                                    <p:anim calcmode="lin" valueType="num">
                                      <p:cBhvr>
                                        <p:cTn id="36" dur="300" fill="hold"/>
                                        <p:tgtEl>
                                          <p:spTgt spid="12950531">
                                            <p:txEl>
                                              <p:pRg st="7" end="7"/>
                                            </p:txEl>
                                          </p:spTgt>
                                        </p:tgtEl>
                                        <p:attrNameLst>
                                          <p:attrName>ppt_w</p:attrName>
                                        </p:attrNameLst>
                                      </p:cBhvr>
                                      <p:tavLst>
                                        <p:tav tm="0">
                                          <p:val>
                                            <p:fltVal val="0"/>
                                          </p:val>
                                        </p:tav>
                                        <p:tav tm="100000">
                                          <p:val>
                                            <p:strVal val="#ppt_w"/>
                                          </p:val>
                                        </p:tav>
                                      </p:tavLst>
                                    </p:anim>
                                    <p:anim calcmode="lin" valueType="num">
                                      <p:cBhvr>
                                        <p:cTn id="37" dur="300" fill="hold"/>
                                        <p:tgtEl>
                                          <p:spTgt spid="12950531">
                                            <p:txEl>
                                              <p:pRg st="7" end="7"/>
                                            </p:txEl>
                                          </p:spTgt>
                                        </p:tgtEl>
                                        <p:attrNameLst>
                                          <p:attrName>ppt_h</p:attrName>
                                        </p:attrNameLst>
                                      </p:cBhvr>
                                      <p:tavLst>
                                        <p:tav tm="0">
                                          <p:val>
                                            <p:fltVal val="0"/>
                                          </p:val>
                                        </p:tav>
                                        <p:tav tm="100000">
                                          <p:val>
                                            <p:strVal val="#ppt_h"/>
                                          </p:val>
                                        </p:tav>
                                      </p:tavLst>
                                    </p:anim>
                                    <p:anim calcmode="lin" valueType="num">
                                      <p:cBhvr>
                                        <p:cTn id="38" dur="300" fill="hold"/>
                                        <p:tgtEl>
                                          <p:spTgt spid="12950531">
                                            <p:txEl>
                                              <p:pRg st="7" end="7"/>
                                            </p:txEl>
                                          </p:spTgt>
                                        </p:tgtEl>
                                        <p:attrNameLst>
                                          <p:attrName>ppt_x</p:attrName>
                                        </p:attrNameLst>
                                      </p:cBhvr>
                                      <p:tavLst>
                                        <p:tav tm="0">
                                          <p:val>
                                            <p:fltVal val="0.5"/>
                                          </p:val>
                                        </p:tav>
                                        <p:tav tm="100000">
                                          <p:val>
                                            <p:strVal val="#ppt_x"/>
                                          </p:val>
                                        </p:tav>
                                      </p:tavLst>
                                    </p:anim>
                                    <p:anim calcmode="lin" valueType="num">
                                      <p:cBhvr>
                                        <p:cTn id="39" dur="300" fill="hold"/>
                                        <p:tgtEl>
                                          <p:spTgt spid="12950531">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053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2578" name="Rectangle 2">
            <a:extLst>
              <a:ext uri="{FF2B5EF4-FFF2-40B4-BE49-F238E27FC236}">
                <a16:creationId xmlns:a16="http://schemas.microsoft.com/office/drawing/2014/main" id="{155E4B0D-7625-6B49-F277-F4BF49CB64E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2579" name="Rectangle 3">
            <a:extLst>
              <a:ext uri="{FF2B5EF4-FFF2-40B4-BE49-F238E27FC236}">
                <a16:creationId xmlns:a16="http://schemas.microsoft.com/office/drawing/2014/main" id="{C0F073BA-0444-4190-01D9-389CAAB9828F}"/>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800" b="1">
              <a:solidFill>
                <a:schemeClr val="bg1"/>
              </a:solidFill>
            </a:endParaRPr>
          </a:p>
          <a:p>
            <a:pPr eaLnBrk="1" hangingPunct="1">
              <a:defRPr/>
            </a:pPr>
            <a:r>
              <a:rPr lang="en-US" sz="4000" b="1">
                <a:solidFill>
                  <a:schemeClr val="bg1"/>
                </a:solidFill>
              </a:rPr>
              <a:t>  WHAT IS HUMANITY’S FUNDAMENTAL PROBLEM?</a:t>
            </a:r>
            <a:endParaRPr lang="en-US" sz="4000">
              <a:solidFill>
                <a:schemeClr val="bg1"/>
              </a:solidFill>
            </a:endParaRPr>
          </a:p>
        </p:txBody>
      </p:sp>
      <p:sp>
        <p:nvSpPr>
          <p:cNvPr id="740358" name="WordArt 4">
            <a:extLst>
              <a:ext uri="{FF2B5EF4-FFF2-40B4-BE49-F238E27FC236}">
                <a16:creationId xmlns:a16="http://schemas.microsoft.com/office/drawing/2014/main" id="{16C87AE0-A4B5-01E5-0F64-8E147FB1DA8E}"/>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52581" name="WordArt 5" descr="Purple mesh">
            <a:extLst>
              <a:ext uri="{FF2B5EF4-FFF2-40B4-BE49-F238E27FC236}">
                <a16:creationId xmlns:a16="http://schemas.microsoft.com/office/drawing/2014/main" id="{06E35DEC-C523-34F6-16EA-BC99865499FE}"/>
              </a:ext>
            </a:extLst>
          </p:cNvPr>
          <p:cNvSpPr>
            <a:spLocks noChangeArrowheads="1" noChangeShapeType="1" noTextEdit="1"/>
          </p:cNvSpPr>
          <p:nvPr/>
        </p:nvSpPr>
        <p:spPr bwMode="auto">
          <a:xfrm>
            <a:off x="2286000" y="2971800"/>
            <a:ext cx="6629400" cy="1524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PREDICAMENT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2581"/>
                                        </p:tgtEl>
                                        <p:attrNameLst>
                                          <p:attrName>style.visibility</p:attrName>
                                        </p:attrNameLst>
                                      </p:cBhvr>
                                      <p:to>
                                        <p:strVal val="visible"/>
                                      </p:to>
                                    </p:set>
                                    <p:animEffect transition="in" filter="box(out)">
                                      <p:cBhvr>
                                        <p:cTn id="7" dur="500"/>
                                        <p:tgtEl>
                                          <p:spTgt spid="1295258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2579">
                                            <p:txEl>
                                              <p:pRg st="0" end="0"/>
                                            </p:txEl>
                                          </p:spTgt>
                                        </p:tgtEl>
                                        <p:attrNameLst>
                                          <p:attrName>style.visibility</p:attrName>
                                        </p:attrNameLst>
                                      </p:cBhvr>
                                      <p:to>
                                        <p:strVal val="visible"/>
                                      </p:to>
                                    </p:set>
                                    <p:anim calcmode="lin" valueType="num">
                                      <p:cBhvr>
                                        <p:cTn id="12" dur="300" fill="hold"/>
                                        <p:tgtEl>
                                          <p:spTgt spid="12952579">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2579">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2579">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257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2579">
                                            <p:txEl>
                                              <p:pRg st="6" end="6"/>
                                            </p:txEl>
                                          </p:spTgt>
                                        </p:tgtEl>
                                        <p:attrNameLst>
                                          <p:attrName>style.visibility</p:attrName>
                                        </p:attrNameLst>
                                      </p:cBhvr>
                                      <p:to>
                                        <p:strVal val="visible"/>
                                      </p:to>
                                    </p:set>
                                    <p:anim calcmode="lin" valueType="num">
                                      <p:cBhvr>
                                        <p:cTn id="20" dur="300" fill="hold"/>
                                        <p:tgtEl>
                                          <p:spTgt spid="12952579">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2579">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2579">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2579">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257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0F95581-0E7E-4B49-8494-D1C5C12EEBB3}"/>
              </a:ext>
              <a:ext uri="{C183D7F6-B498-43B3-948B-1728B52AA6E4}">
                <adec:decorative xmlns:adec="http://schemas.microsoft.com/office/drawing/2017/decorative" val="1"/>
              </a:ext>
            </a:extLst>
          </p:cNvPr>
          <p:cNvSpPr/>
          <p:nvPr/>
        </p:nvSpPr>
        <p:spPr>
          <a:xfrm rot="10800000">
            <a:off x="2489641" y="2635253"/>
            <a:ext cx="3942183" cy="3780143"/>
          </a:xfrm>
          <a:prstGeom prst="triangle">
            <a:avLst/>
          </a:prstGeom>
          <a:solidFill>
            <a:schemeClr val="accent1">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133EA95-E5DA-4746-8F74-6A75A91BE49E}"/>
              </a:ext>
              <a:ext uri="{C183D7F6-B498-43B3-948B-1728B52AA6E4}">
                <adec:decorative xmlns:adec="http://schemas.microsoft.com/office/drawing/2017/decorative" val="1"/>
              </a:ext>
            </a:extLst>
          </p:cNvPr>
          <p:cNvSpPr/>
          <p:nvPr/>
        </p:nvSpPr>
        <p:spPr>
          <a:xfrm>
            <a:off x="4615520" y="2227369"/>
            <a:ext cx="2362400" cy="2265296"/>
          </a:xfrm>
          <a:prstGeom prst="triangle">
            <a:avLst/>
          </a:prstGeom>
          <a:solidFill>
            <a:schemeClr val="accent4">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6814F6E8-206C-4B4B-96DE-1C89E39C2EA4}"/>
              </a:ext>
              <a:ext uri="{C183D7F6-B498-43B3-948B-1728B52AA6E4}">
                <adec:decorative xmlns:adec="http://schemas.microsoft.com/office/drawing/2017/decorative" val="1"/>
              </a:ext>
            </a:extLst>
          </p:cNvPr>
          <p:cNvSpPr/>
          <p:nvPr/>
        </p:nvSpPr>
        <p:spPr>
          <a:xfrm>
            <a:off x="5133557" y="3526952"/>
            <a:ext cx="2362400" cy="2265296"/>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F3309E3E-6B5E-466A-B6CB-4F55A5E5FC51}"/>
              </a:ext>
              <a:ext uri="{C183D7F6-B498-43B3-948B-1728B52AA6E4}">
                <adec:decorative xmlns:adec="http://schemas.microsoft.com/office/drawing/2017/decorative" val="1"/>
              </a:ext>
            </a:extLst>
          </p:cNvPr>
          <p:cNvSpPr/>
          <p:nvPr/>
        </p:nvSpPr>
        <p:spPr>
          <a:xfrm>
            <a:off x="4529664" y="3552493"/>
            <a:ext cx="2362400" cy="2265296"/>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597FD3E3-3443-49C2-BA6B-CFF88E49FD47}"/>
              </a:ext>
              <a:ext uri="{C183D7F6-B498-43B3-948B-1728B52AA6E4}">
                <adec:decorative xmlns:adec="http://schemas.microsoft.com/office/drawing/2017/decorative" val="1"/>
              </a:ext>
            </a:extLst>
          </p:cNvPr>
          <p:cNvSpPr/>
          <p:nvPr/>
        </p:nvSpPr>
        <p:spPr>
          <a:xfrm>
            <a:off x="4580512" y="3247901"/>
            <a:ext cx="2513382" cy="2410072"/>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4D749BE7-527A-45EF-939C-C4AEFE17FC55}"/>
              </a:ext>
              <a:ext uri="{C183D7F6-B498-43B3-948B-1728B52AA6E4}">
                <adec:decorative xmlns:adec="http://schemas.microsoft.com/office/drawing/2017/decorative" val="1"/>
              </a:ext>
            </a:extLst>
          </p:cNvPr>
          <p:cNvSpPr/>
          <p:nvPr/>
        </p:nvSpPr>
        <p:spPr>
          <a:xfrm rot="10800000">
            <a:off x="-67060" y="2219294"/>
            <a:ext cx="4577071" cy="4063768"/>
          </a:xfrm>
          <a:prstGeom prst="triangle">
            <a:avLst/>
          </a:prstGeom>
          <a:noFill/>
          <a:ln>
            <a:solidFill>
              <a:schemeClr val="tx1"/>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8">
            <a:extLst>
              <a:ext uri="{FF2B5EF4-FFF2-40B4-BE49-F238E27FC236}">
                <a16:creationId xmlns:a16="http://schemas.microsoft.com/office/drawing/2014/main" id="{D0A0B013-499E-4953-B7CB-28E6239A307F}"/>
              </a:ext>
              <a:ext uri="{C183D7F6-B498-43B3-948B-1728B52AA6E4}">
                <adec:decorative xmlns:adec="http://schemas.microsoft.com/office/drawing/2017/decorative" val="1"/>
              </a:ext>
            </a:extLst>
          </p:cNvPr>
          <p:cNvSpPr/>
          <p:nvPr/>
        </p:nvSpPr>
        <p:spPr>
          <a:xfrm>
            <a:off x="5285254" y="733454"/>
            <a:ext cx="2507617" cy="3242337"/>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1283BC25-B4A9-4FAF-BA45-22835DDD4872}"/>
              </a:ext>
              <a:ext uri="{C183D7F6-B498-43B3-948B-1728B52AA6E4}">
                <adec:decorative xmlns:adec="http://schemas.microsoft.com/office/drawing/2017/decorative" val="1"/>
              </a:ext>
            </a:extLst>
          </p:cNvPr>
          <p:cNvSpPr/>
          <p:nvPr/>
        </p:nvSpPr>
        <p:spPr>
          <a:xfrm>
            <a:off x="-574153" y="4015624"/>
            <a:ext cx="2687535" cy="2316841"/>
          </a:xfrm>
          <a:prstGeom prst="triangle">
            <a:avLst/>
          </a:prstGeom>
          <a:solidFill>
            <a:schemeClr val="accent4">
              <a:alpha val="25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10CC4E0-7C56-46FB-92B0-4DA36084930F}"/>
              </a:ext>
              <a:ext uri="{C183D7F6-B498-43B3-948B-1728B52AA6E4}">
                <adec:decorative xmlns:adec="http://schemas.microsoft.com/office/drawing/2017/decorative" val="1"/>
              </a:ext>
            </a:extLst>
          </p:cNvPr>
          <p:cNvSpPr/>
          <p:nvPr/>
        </p:nvSpPr>
        <p:spPr>
          <a:xfrm>
            <a:off x="839040" y="869944"/>
            <a:ext cx="703810" cy="703810"/>
          </a:xfrm>
          <a:prstGeom prst="ellipse">
            <a:avLst/>
          </a:prstGeom>
          <a:solidFill>
            <a:schemeClr val="accent3"/>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D2EBA0F-8927-4A45-B27E-4ED9423A0DC1}"/>
              </a:ext>
              <a:ext uri="{C183D7F6-B498-43B3-948B-1728B52AA6E4}">
                <adec:decorative xmlns:adec="http://schemas.microsoft.com/office/drawing/2017/decorative" val="1"/>
              </a:ext>
            </a:extLst>
          </p:cNvPr>
          <p:cNvSpPr/>
          <p:nvPr/>
        </p:nvSpPr>
        <p:spPr>
          <a:xfrm>
            <a:off x="1008066" y="1038969"/>
            <a:ext cx="374073" cy="37407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6878699-10E9-4663-98D7-DF833CDD2F6C}"/>
              </a:ext>
              <a:ext uri="{C183D7F6-B498-43B3-948B-1728B52AA6E4}">
                <adec:decorative xmlns:adec="http://schemas.microsoft.com/office/drawing/2017/decorative" val="1"/>
              </a:ext>
            </a:extLst>
          </p:cNvPr>
          <p:cNvSpPr/>
          <p:nvPr/>
        </p:nvSpPr>
        <p:spPr>
          <a:xfrm>
            <a:off x="443627" y="222500"/>
            <a:ext cx="152401" cy="152401"/>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793E9C72-C61F-4CB5-9513-1F233A7F53A0}"/>
              </a:ext>
              <a:ext uri="{C183D7F6-B498-43B3-948B-1728B52AA6E4}">
                <adec:decorative xmlns:adec="http://schemas.microsoft.com/office/drawing/2017/decorative" val="1"/>
              </a:ext>
            </a:extLst>
          </p:cNvPr>
          <p:cNvSpPr/>
          <p:nvPr/>
        </p:nvSpPr>
        <p:spPr>
          <a:xfrm>
            <a:off x="-1649258" y="3678153"/>
            <a:ext cx="3567822" cy="3075709"/>
          </a:xfrm>
          <a:prstGeom prst="triangle">
            <a:avLst/>
          </a:prstGeom>
          <a:blipFill dpi="0" rotWithShape="1">
            <a:blip r:embed="rId4"/>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id="{66C926C0-4ED9-46B9-9F9B-31F0DDA5BE26}"/>
              </a:ext>
              <a:ext uri="{C183D7F6-B498-43B3-948B-1728B52AA6E4}">
                <adec:decorative xmlns:adec="http://schemas.microsoft.com/office/drawing/2017/decorative" val="1"/>
              </a:ext>
            </a:extLst>
          </p:cNvPr>
          <p:cNvSpPr/>
          <p:nvPr/>
        </p:nvSpPr>
        <p:spPr>
          <a:xfrm>
            <a:off x="-1230946" y="2564447"/>
            <a:ext cx="9356080" cy="1230800"/>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DCC9C2A-57B6-41BB-BCE5-4F122A52EC8B}"/>
              </a:ext>
              <a:ext uri="{C183D7F6-B498-43B3-948B-1728B52AA6E4}">
                <adec:decorative xmlns:adec="http://schemas.microsoft.com/office/drawing/2017/decorative" val="1"/>
              </a:ext>
            </a:extLst>
          </p:cNvPr>
          <p:cNvSpPr/>
          <p:nvPr/>
        </p:nvSpPr>
        <p:spPr>
          <a:xfrm>
            <a:off x="7458754" y="4443209"/>
            <a:ext cx="276267" cy="276267"/>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E4CF1A-5A57-4188-98DC-F2836920FEAA}"/>
              </a:ext>
              <a:ext uri="{C183D7F6-B498-43B3-948B-1728B52AA6E4}">
                <adec:decorative xmlns:adec="http://schemas.microsoft.com/office/drawing/2017/decorative" val="1"/>
              </a:ext>
            </a:extLst>
          </p:cNvPr>
          <p:cNvSpPr/>
          <p:nvPr/>
        </p:nvSpPr>
        <p:spPr>
          <a:xfrm>
            <a:off x="9193410" y="4439836"/>
            <a:ext cx="276267" cy="276267"/>
          </a:xfrm>
          <a:prstGeom prst="ellipse">
            <a:avLst/>
          </a:prstGeom>
          <a:solidFill>
            <a:schemeClr val="tx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F98D3E2-EC3D-497B-821A-362A900C746D}"/>
              </a:ext>
              <a:ext uri="{C183D7F6-B498-43B3-948B-1728B52AA6E4}">
                <adec:decorative xmlns:adec="http://schemas.microsoft.com/office/drawing/2017/decorative" val="1"/>
              </a:ext>
            </a:extLst>
          </p:cNvPr>
          <p:cNvSpPr/>
          <p:nvPr/>
        </p:nvSpPr>
        <p:spPr>
          <a:xfrm>
            <a:off x="595497" y="5168335"/>
            <a:ext cx="702733" cy="70273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54D7C24-5F4A-46CE-8B76-6E7A39CB24C7}"/>
              </a:ext>
              <a:ext uri="{C183D7F6-B498-43B3-948B-1728B52AA6E4}">
                <adec:decorative xmlns:adec="http://schemas.microsoft.com/office/drawing/2017/decorative" val="1"/>
              </a:ext>
            </a:extLst>
          </p:cNvPr>
          <p:cNvSpPr/>
          <p:nvPr/>
        </p:nvSpPr>
        <p:spPr>
          <a:xfrm>
            <a:off x="5781540" y="4258451"/>
            <a:ext cx="1328177" cy="1328177"/>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5ABA350-F1D0-49E7-A370-C6D451C64623}"/>
              </a:ext>
              <a:ext uri="{C183D7F6-B498-43B3-948B-1728B52AA6E4}">
                <adec:decorative xmlns:adec="http://schemas.microsoft.com/office/drawing/2017/decorative" val="1"/>
              </a:ext>
            </a:extLst>
          </p:cNvPr>
          <p:cNvSpPr/>
          <p:nvPr/>
        </p:nvSpPr>
        <p:spPr>
          <a:xfrm>
            <a:off x="7950402" y="6220071"/>
            <a:ext cx="2435568" cy="2435568"/>
          </a:xfrm>
          <a:prstGeom prst="ellips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0A722CF5-1256-42E5-8543-F6745929F361}"/>
              </a:ext>
              <a:ext uri="{C183D7F6-B498-43B3-948B-1728B52AA6E4}">
                <adec:decorative xmlns:adec="http://schemas.microsoft.com/office/drawing/2017/decorative" val="1"/>
              </a:ext>
            </a:extLst>
          </p:cNvPr>
          <p:cNvSpPr/>
          <p:nvPr/>
        </p:nvSpPr>
        <p:spPr>
          <a:xfrm>
            <a:off x="10853421" y="5827345"/>
            <a:ext cx="585939" cy="505120"/>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6BE89A53-F983-4FE6-AE6C-8121D877641F}"/>
              </a:ext>
              <a:ext uri="{C183D7F6-B498-43B3-948B-1728B52AA6E4}">
                <adec:decorative xmlns:adec="http://schemas.microsoft.com/office/drawing/2017/decorative" val="1"/>
              </a:ext>
            </a:extLst>
          </p:cNvPr>
          <p:cNvSpPr/>
          <p:nvPr/>
        </p:nvSpPr>
        <p:spPr>
          <a:xfrm>
            <a:off x="6739139" y="3133856"/>
            <a:ext cx="1385995" cy="1194823"/>
          </a:xfrm>
          <a:prstGeom prst="triangle">
            <a:avLst/>
          </a:prstGeom>
          <a:noFill/>
          <a:ln>
            <a:solidFill>
              <a:schemeClr val="accent4"/>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B0980DE3-BC51-47F9-A5E9-0D36BD2A14B9}"/>
              </a:ext>
              <a:ext uri="{C183D7F6-B498-43B3-948B-1728B52AA6E4}">
                <adec:decorative xmlns:adec="http://schemas.microsoft.com/office/drawing/2017/decorative" val="1"/>
              </a:ext>
            </a:extLst>
          </p:cNvPr>
          <p:cNvSpPr/>
          <p:nvPr/>
        </p:nvSpPr>
        <p:spPr>
          <a:xfrm rot="10800000">
            <a:off x="7180360" y="3748361"/>
            <a:ext cx="468376" cy="403772"/>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FE51C53D-D3A0-495F-B8CD-FE35C9F1E918}"/>
              </a:ext>
              <a:ext uri="{C183D7F6-B498-43B3-948B-1728B52AA6E4}">
                <adec:decorative xmlns:adec="http://schemas.microsoft.com/office/drawing/2017/decorative" val="1"/>
              </a:ext>
            </a:extLst>
          </p:cNvPr>
          <p:cNvSpPr/>
          <p:nvPr/>
        </p:nvSpPr>
        <p:spPr>
          <a:xfrm rot="10800000">
            <a:off x="5997520" y="2735019"/>
            <a:ext cx="1964422" cy="1693467"/>
          </a:xfrm>
          <a:prstGeom prst="triangle">
            <a:avLst/>
          </a:prstGeom>
          <a:solidFill>
            <a:schemeClr val="accent2">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932D6CD8-73BC-4F3C-87FC-B619B3EA63DF}"/>
              </a:ext>
              <a:ext uri="{C183D7F6-B498-43B3-948B-1728B52AA6E4}">
                <adec:decorative xmlns:adec="http://schemas.microsoft.com/office/drawing/2017/decorative" val="1"/>
              </a:ext>
            </a:extLst>
          </p:cNvPr>
          <p:cNvSpPr/>
          <p:nvPr/>
        </p:nvSpPr>
        <p:spPr>
          <a:xfrm rot="10800000">
            <a:off x="5348251" y="1096113"/>
            <a:ext cx="1154470" cy="995233"/>
          </a:xfrm>
          <a:prstGeom prst="triangl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9FD1CCF-868E-4E5B-84E9-B6819FB06BA8}"/>
              </a:ext>
              <a:ext uri="{C183D7F6-B498-43B3-948B-1728B52AA6E4}">
                <adec:decorative xmlns:adec="http://schemas.microsoft.com/office/drawing/2017/decorative" val="1"/>
              </a:ext>
            </a:extLst>
          </p:cNvPr>
          <p:cNvSpPr/>
          <p:nvPr/>
        </p:nvSpPr>
        <p:spPr>
          <a:xfrm>
            <a:off x="8447711" y="-397273"/>
            <a:ext cx="3302000" cy="3302000"/>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BC01923-CD6B-4DD2-95B0-0F931FD185C2}"/>
              </a:ext>
              <a:ext uri="{C183D7F6-B498-43B3-948B-1728B52AA6E4}">
                <adec:decorative xmlns:adec="http://schemas.microsoft.com/office/drawing/2017/decorative" val="1"/>
              </a:ext>
            </a:extLst>
          </p:cNvPr>
          <p:cNvSpPr/>
          <p:nvPr/>
        </p:nvSpPr>
        <p:spPr>
          <a:xfrm>
            <a:off x="10089505" y="1928575"/>
            <a:ext cx="1451957" cy="1451957"/>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C5E28AC6-5E57-47C6-B25D-FC1BD6E66788}"/>
              </a:ext>
              <a:ext uri="{C183D7F6-B498-43B3-948B-1728B52AA6E4}">
                <adec:decorative xmlns:adec="http://schemas.microsoft.com/office/drawing/2017/decorative" val="1"/>
              </a:ext>
            </a:extLst>
          </p:cNvPr>
          <p:cNvSpPr/>
          <p:nvPr/>
        </p:nvSpPr>
        <p:spPr>
          <a:xfrm>
            <a:off x="6404033" y="5416751"/>
            <a:ext cx="908634" cy="908634"/>
          </a:xfrm>
          <a:prstGeom prst="ellipse">
            <a:avLst/>
          </a:prstGeom>
          <a:blipFill>
            <a:blip r:embed="rId5"/>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45412B9F-E01E-4E5C-A280-6A87B9CDA78F}"/>
              </a:ext>
              <a:ext uri="{C183D7F6-B498-43B3-948B-1728B52AA6E4}">
                <adec:decorative xmlns:adec="http://schemas.microsoft.com/office/drawing/2017/decorative" val="1"/>
              </a:ext>
            </a:extLst>
          </p:cNvPr>
          <p:cNvSpPr/>
          <p:nvPr/>
        </p:nvSpPr>
        <p:spPr>
          <a:xfrm>
            <a:off x="6693765" y="5007251"/>
            <a:ext cx="1632282" cy="1753826"/>
          </a:xfrm>
          <a:prstGeom prst="triangle">
            <a:avLst/>
          </a:prstGeom>
          <a:noFill/>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2DBC980-632A-40B9-BB81-DF61CC3B640E}"/>
              </a:ext>
            </a:extLst>
          </p:cNvPr>
          <p:cNvSpPr>
            <a:spLocks noGrp="1"/>
          </p:cNvSpPr>
          <p:nvPr>
            <p:ph type="title"/>
          </p:nvPr>
        </p:nvSpPr>
        <p:spPr>
          <a:xfrm>
            <a:off x="79899" y="2754067"/>
            <a:ext cx="6593857" cy="732231"/>
          </a:xfrm>
          <a:scene3d>
            <a:camera prst="orthographicFront">
              <a:rot lat="21000000" lon="20399999" rev="0"/>
            </a:camera>
            <a:lightRig rig="threePt" dir="t"/>
          </a:scene3d>
        </p:spPr>
        <p:txBody>
          <a:bodyPr/>
          <a:lstStyle/>
          <a:p>
            <a:r>
              <a:rPr lang="en-US" sz="6000" dirty="0">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662882384"/>
      </p:ext>
    </p:extLst>
  </p:cSld>
  <p:clrMapOvr>
    <a:masterClrMapping/>
  </p:clrMapOvr>
  <mc:AlternateContent xmlns:mc="http://schemas.openxmlformats.org/markup-compatibility/2006" xmlns:p14="http://schemas.microsoft.com/office/powerpoint/2010/main">
    <mc:Choice Requires="p14">
      <p:transition spd="slow" p14:dur="5000" advTm="6000"/>
    </mc:Choice>
    <mc:Fallback xmlns="">
      <p:transition spd="slow" advTm="6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4626" name="Rectangle 2">
            <a:extLst>
              <a:ext uri="{FF2B5EF4-FFF2-40B4-BE49-F238E27FC236}">
                <a16:creationId xmlns:a16="http://schemas.microsoft.com/office/drawing/2014/main" id="{685BB1DC-1172-E784-EB54-B34F3C04346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4627" name="Rectangle 3">
            <a:extLst>
              <a:ext uri="{FF2B5EF4-FFF2-40B4-BE49-F238E27FC236}">
                <a16:creationId xmlns:a16="http://schemas.microsoft.com/office/drawing/2014/main" id="{A41B4CF2-239B-B3DB-C6D2-B0982E85EA19}"/>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400" b="1">
              <a:solidFill>
                <a:schemeClr val="bg1"/>
              </a:solidFill>
            </a:endParaRPr>
          </a:p>
          <a:p>
            <a:pPr eaLnBrk="1" hangingPunct="1">
              <a:defRPr/>
            </a:pPr>
            <a:r>
              <a:rPr lang="en-US" sz="4000" b="1">
                <a:solidFill>
                  <a:schemeClr val="bg1"/>
                </a:solidFill>
              </a:rPr>
              <a:t>  HOW CAN HUMANITY’S</a:t>
            </a:r>
          </a:p>
          <a:p>
            <a:pPr eaLnBrk="1" hangingPunct="1">
              <a:buFont typeface="Monotype Sorts" pitchFamily="2" charset="2"/>
              <a:buNone/>
              <a:defRPr/>
            </a:pPr>
            <a:r>
              <a:rPr lang="en-US" sz="4000" b="1">
                <a:solidFill>
                  <a:schemeClr val="bg1"/>
                </a:solidFill>
              </a:rPr>
              <a:t>    PROBLEM BE SOLVED?</a:t>
            </a:r>
            <a:endParaRPr lang="en-US" sz="4000">
              <a:solidFill>
                <a:schemeClr val="bg1"/>
              </a:solidFill>
            </a:endParaRPr>
          </a:p>
        </p:txBody>
      </p:sp>
      <p:sp>
        <p:nvSpPr>
          <p:cNvPr id="741382" name="WordArt 4">
            <a:extLst>
              <a:ext uri="{FF2B5EF4-FFF2-40B4-BE49-F238E27FC236}">
                <a16:creationId xmlns:a16="http://schemas.microsoft.com/office/drawing/2014/main" id="{CF1AB43E-8B21-77BF-767E-F3384D08902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54629" name="WordArt 5" descr="Purple mesh">
            <a:extLst>
              <a:ext uri="{FF2B5EF4-FFF2-40B4-BE49-F238E27FC236}">
                <a16:creationId xmlns:a16="http://schemas.microsoft.com/office/drawing/2014/main" id="{0C482A34-01E8-EBF5-7BEB-BFF0E5CC1A65}"/>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RESOLUTION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4629"/>
                                        </p:tgtEl>
                                        <p:attrNameLst>
                                          <p:attrName>style.visibility</p:attrName>
                                        </p:attrNameLst>
                                      </p:cBhvr>
                                      <p:to>
                                        <p:strVal val="visible"/>
                                      </p:to>
                                    </p:set>
                                    <p:animEffect transition="in" filter="box(out)">
                                      <p:cBhvr>
                                        <p:cTn id="7" dur="500"/>
                                        <p:tgtEl>
                                          <p:spTgt spid="1295462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4627">
                                            <p:txEl>
                                              <p:pRg st="0" end="0"/>
                                            </p:txEl>
                                          </p:spTgt>
                                        </p:tgtEl>
                                        <p:attrNameLst>
                                          <p:attrName>style.visibility</p:attrName>
                                        </p:attrNameLst>
                                      </p:cBhvr>
                                      <p:to>
                                        <p:strVal val="visible"/>
                                      </p:to>
                                    </p:set>
                                    <p:anim calcmode="lin" valueType="num">
                                      <p:cBhvr>
                                        <p:cTn id="12" dur="300" fill="hold"/>
                                        <p:tgtEl>
                                          <p:spTgt spid="129546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46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46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46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4627">
                                            <p:txEl>
                                              <p:pRg st="6" end="6"/>
                                            </p:txEl>
                                          </p:spTgt>
                                        </p:tgtEl>
                                        <p:attrNameLst>
                                          <p:attrName>style.visibility</p:attrName>
                                        </p:attrNameLst>
                                      </p:cBhvr>
                                      <p:to>
                                        <p:strVal val="visible"/>
                                      </p:to>
                                    </p:set>
                                    <p:anim calcmode="lin" valueType="num">
                                      <p:cBhvr>
                                        <p:cTn id="20" dur="300" fill="hold"/>
                                        <p:tgtEl>
                                          <p:spTgt spid="12954627">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4627">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4627">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4627">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4627">
                                            <p:txEl>
                                              <p:pRg st="7" end="7"/>
                                            </p:txEl>
                                          </p:spTgt>
                                        </p:tgtEl>
                                        <p:attrNameLst>
                                          <p:attrName>style.visibility</p:attrName>
                                        </p:attrNameLst>
                                      </p:cBhvr>
                                      <p:to>
                                        <p:strVal val="visible"/>
                                      </p:to>
                                    </p:set>
                                    <p:anim calcmode="lin" valueType="num">
                                      <p:cBhvr>
                                        <p:cTn id="28" dur="300" fill="hold"/>
                                        <p:tgtEl>
                                          <p:spTgt spid="12954627">
                                            <p:txEl>
                                              <p:pRg st="7" end="7"/>
                                            </p:txEl>
                                          </p:spTgt>
                                        </p:tgtEl>
                                        <p:attrNameLst>
                                          <p:attrName>ppt_w</p:attrName>
                                        </p:attrNameLst>
                                      </p:cBhvr>
                                      <p:tavLst>
                                        <p:tav tm="0">
                                          <p:val>
                                            <p:fltVal val="0"/>
                                          </p:val>
                                        </p:tav>
                                        <p:tav tm="100000">
                                          <p:val>
                                            <p:strVal val="#ppt_w"/>
                                          </p:val>
                                        </p:tav>
                                      </p:tavLst>
                                    </p:anim>
                                    <p:anim calcmode="lin" valueType="num">
                                      <p:cBhvr>
                                        <p:cTn id="29" dur="300" fill="hold"/>
                                        <p:tgtEl>
                                          <p:spTgt spid="12954627">
                                            <p:txEl>
                                              <p:pRg st="7" end="7"/>
                                            </p:txEl>
                                          </p:spTgt>
                                        </p:tgtEl>
                                        <p:attrNameLst>
                                          <p:attrName>ppt_h</p:attrName>
                                        </p:attrNameLst>
                                      </p:cBhvr>
                                      <p:tavLst>
                                        <p:tav tm="0">
                                          <p:val>
                                            <p:fltVal val="0"/>
                                          </p:val>
                                        </p:tav>
                                        <p:tav tm="100000">
                                          <p:val>
                                            <p:strVal val="#ppt_h"/>
                                          </p:val>
                                        </p:tav>
                                      </p:tavLst>
                                    </p:anim>
                                    <p:anim calcmode="lin" valueType="num">
                                      <p:cBhvr>
                                        <p:cTn id="30" dur="300" fill="hold"/>
                                        <p:tgtEl>
                                          <p:spTgt spid="12954627">
                                            <p:txEl>
                                              <p:pRg st="7" end="7"/>
                                            </p:txEl>
                                          </p:spTgt>
                                        </p:tgtEl>
                                        <p:attrNameLst>
                                          <p:attrName>ppt_x</p:attrName>
                                        </p:attrNameLst>
                                      </p:cBhvr>
                                      <p:tavLst>
                                        <p:tav tm="0">
                                          <p:val>
                                            <p:fltVal val="0.5"/>
                                          </p:val>
                                        </p:tav>
                                        <p:tav tm="100000">
                                          <p:val>
                                            <p:strVal val="#ppt_x"/>
                                          </p:val>
                                        </p:tav>
                                      </p:tavLst>
                                    </p:anim>
                                    <p:anim calcmode="lin" valueType="num">
                                      <p:cBhvr>
                                        <p:cTn id="31" dur="300" fill="hold"/>
                                        <p:tgtEl>
                                          <p:spTgt spid="12954627">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462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6722" name="Rectangle 2">
            <a:extLst>
              <a:ext uri="{FF2B5EF4-FFF2-40B4-BE49-F238E27FC236}">
                <a16:creationId xmlns:a16="http://schemas.microsoft.com/office/drawing/2014/main" id="{7027D364-692E-0ADA-C170-313E03E97EC3}"/>
              </a:ext>
            </a:extLst>
          </p:cNvPr>
          <p:cNvSpPr>
            <a:spLocks noGrp="1" noChangeArrowheads="1"/>
          </p:cNvSpPr>
          <p:nvPr>
            <p:ph type="title"/>
          </p:nvPr>
        </p:nvSpPr>
        <p:spPr>
          <a:xfrm>
            <a:off x="2057400" y="381000"/>
            <a:ext cx="79248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sz="4800" b="1">
                <a:effectLst>
                  <a:outerShdw blurRad="38100" dist="38100" dir="2700000" algn="tl">
                    <a:srgbClr val="000000"/>
                  </a:outerShdw>
                </a:effectLst>
                <a:ea typeface="+mj-ea"/>
              </a:rPr>
              <a:t>Inescapable Truths</a:t>
            </a:r>
          </a:p>
        </p:txBody>
      </p:sp>
      <p:sp>
        <p:nvSpPr>
          <p:cNvPr id="15646723" name="Rectangle 3">
            <a:extLst>
              <a:ext uri="{FF2B5EF4-FFF2-40B4-BE49-F238E27FC236}">
                <a16:creationId xmlns:a16="http://schemas.microsoft.com/office/drawing/2014/main" id="{7FF1ABC8-0A2B-8802-1F77-E5CD86A08EEB}"/>
              </a:ext>
            </a:extLst>
          </p:cNvPr>
          <p:cNvSpPr>
            <a:spLocks noGrp="1" noChangeArrowheads="1"/>
          </p:cNvSpPr>
          <p:nvPr>
            <p:ph type="body" sz="half" idx="1"/>
          </p:nvPr>
        </p:nvSpPr>
        <p:spPr>
          <a:xfrm>
            <a:off x="1905000" y="2209800"/>
            <a:ext cx="6096000" cy="4114800"/>
          </a:xfrm>
          <a:effectLst/>
        </p:spPr>
        <p:txBody>
          <a:bodyPr vert="horz" wrap="square" lIns="92075" tIns="46038" rIns="92075" bIns="46038" numCol="1" anchor="t" anchorCtr="0" compatLnSpc="1">
            <a:prstTxWarp prst="textNoShape">
              <a:avLst/>
            </a:prstTxWarp>
          </a:bodyPr>
          <a:lstStyle/>
          <a:p>
            <a:pPr eaLnBrk="1" hangingPunct="1">
              <a:spcBef>
                <a:spcPct val="30000"/>
              </a:spcBef>
              <a:defRPr/>
            </a:pPr>
            <a:r>
              <a:rPr lang="en-US" sz="3600">
                <a:effectLst>
                  <a:outerShdw blurRad="38100" dist="38100" dir="2700000" algn="tl">
                    <a:srgbClr val="000000"/>
                  </a:outerShdw>
                </a:effectLst>
                <a:ea typeface="+mn-ea"/>
              </a:rPr>
              <a:t>Something exists.</a:t>
            </a:r>
          </a:p>
          <a:p>
            <a:pPr eaLnBrk="1" hangingPunct="1">
              <a:spcBef>
                <a:spcPct val="30000"/>
              </a:spcBef>
              <a:defRPr/>
            </a:pPr>
            <a:r>
              <a:rPr lang="en-US" sz="3600">
                <a:effectLst>
                  <a:outerShdw blurRad="38100" dist="38100" dir="2700000" algn="tl">
                    <a:srgbClr val="000000"/>
                  </a:outerShdw>
                </a:effectLst>
                <a:ea typeface="+mn-ea"/>
              </a:rPr>
              <a:t>All people have absolutes.</a:t>
            </a:r>
          </a:p>
          <a:p>
            <a:pPr eaLnBrk="1" hangingPunct="1">
              <a:spcBef>
                <a:spcPct val="30000"/>
              </a:spcBef>
              <a:defRPr/>
            </a:pPr>
            <a:r>
              <a:rPr lang="en-US" sz="3600">
                <a:effectLst>
                  <a:outerShdw blurRad="38100" dist="38100" dir="2700000" algn="tl">
                    <a:srgbClr val="000000"/>
                  </a:outerShdw>
                </a:effectLst>
                <a:ea typeface="+mn-ea"/>
              </a:rPr>
              <a:t>Something can’t be true and false at the same time.</a:t>
            </a:r>
          </a:p>
          <a:p>
            <a:pPr eaLnBrk="1" hangingPunct="1">
              <a:spcBef>
                <a:spcPct val="30000"/>
              </a:spcBef>
              <a:defRPr/>
            </a:pPr>
            <a:r>
              <a:rPr lang="en-US" sz="3600">
                <a:effectLst>
                  <a:outerShdw blurRad="38100" dist="38100" dir="2700000" algn="tl">
                    <a:srgbClr val="000000"/>
                  </a:outerShdw>
                </a:effectLst>
                <a:ea typeface="+mn-ea"/>
              </a:rPr>
              <a:t>All people exercise faith.</a:t>
            </a:r>
          </a:p>
        </p:txBody>
      </p:sp>
      <p:graphicFrame>
        <p:nvGraphicFramePr>
          <p:cNvPr id="4098" name="Object 4">
            <a:extLst>
              <a:ext uri="{FF2B5EF4-FFF2-40B4-BE49-F238E27FC236}">
                <a16:creationId xmlns:a16="http://schemas.microsoft.com/office/drawing/2014/main" id="{90CDD9DB-62C1-C2CB-75FE-E835CA148C36}"/>
              </a:ext>
            </a:extLst>
          </p:cNvPr>
          <p:cNvGraphicFramePr>
            <a:graphicFrameLocks noGrp="1"/>
          </p:cNvGraphicFramePr>
          <p:nvPr>
            <p:ph type="clipArt" sz="half" idx="2"/>
          </p:nvPr>
        </p:nvGraphicFramePr>
        <p:xfrm>
          <a:off x="7924800" y="2438400"/>
          <a:ext cx="2286000" cy="3257550"/>
        </p:xfrm>
        <a:graphic>
          <a:graphicData uri="http://schemas.openxmlformats.org/presentationml/2006/ole">
            <mc:AlternateContent xmlns:mc="http://schemas.openxmlformats.org/markup-compatibility/2006">
              <mc:Choice xmlns:v="urn:schemas-microsoft-com:vml" Requires="v">
                <p:oleObj name="ClipArt" r:id="rId5" imgW="2020680" imgH="3657600" progId="MS_ClipArt_Gallery.2">
                  <p:embed/>
                </p:oleObj>
              </mc:Choice>
              <mc:Fallback>
                <p:oleObj name="ClipArt" r:id="rId5" imgW="2020680" imgH="3657600" progId="MS_ClipArt_Gallery.2">
                  <p:embed/>
                  <p:pic>
                    <p:nvPicPr>
                      <p:cNvPr id="4098" name="Object 4">
                        <a:extLst>
                          <a:ext uri="{FF2B5EF4-FFF2-40B4-BE49-F238E27FC236}">
                            <a16:creationId xmlns:a16="http://schemas.microsoft.com/office/drawing/2014/main" id="{90CDD9DB-62C1-C2CB-75FE-E835CA148C3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438400"/>
                        <a:ext cx="2286000" cy="325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646723">
                                            <p:txEl>
                                              <p:pRg st="0" end="0"/>
                                            </p:txEl>
                                          </p:spTgt>
                                        </p:tgtEl>
                                        <p:attrNameLst>
                                          <p:attrName>style.visibility</p:attrName>
                                        </p:attrNameLst>
                                      </p:cBhvr>
                                      <p:to>
                                        <p:strVal val="visible"/>
                                      </p:to>
                                    </p:set>
                                    <p:anim calcmode="lin" valueType="num">
                                      <p:cBhvr additive="base">
                                        <p:cTn id="7" dur="500" fill="hold"/>
                                        <p:tgtEl>
                                          <p:spTgt spid="15646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646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646723">
                                            <p:txEl>
                                              <p:pRg st="1" end="1"/>
                                            </p:txEl>
                                          </p:spTgt>
                                        </p:tgtEl>
                                        <p:attrNameLst>
                                          <p:attrName>style.visibility</p:attrName>
                                        </p:attrNameLst>
                                      </p:cBhvr>
                                      <p:to>
                                        <p:strVal val="visible"/>
                                      </p:to>
                                    </p:set>
                                    <p:anim calcmode="lin" valueType="num">
                                      <p:cBhvr additive="base">
                                        <p:cTn id="13" dur="500" fill="hold"/>
                                        <p:tgtEl>
                                          <p:spTgt spid="15646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646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646723">
                                            <p:txEl>
                                              <p:pRg st="2" end="2"/>
                                            </p:txEl>
                                          </p:spTgt>
                                        </p:tgtEl>
                                        <p:attrNameLst>
                                          <p:attrName>style.visibility</p:attrName>
                                        </p:attrNameLst>
                                      </p:cBhvr>
                                      <p:to>
                                        <p:strVal val="visible"/>
                                      </p:to>
                                    </p:set>
                                    <p:anim calcmode="lin" valueType="num">
                                      <p:cBhvr additive="base">
                                        <p:cTn id="19" dur="500" fill="hold"/>
                                        <p:tgtEl>
                                          <p:spTgt spid="15646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646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646723">
                                            <p:txEl>
                                              <p:pRg st="3" end="3"/>
                                            </p:txEl>
                                          </p:spTgt>
                                        </p:tgtEl>
                                        <p:attrNameLst>
                                          <p:attrName>style.visibility</p:attrName>
                                        </p:attrNameLst>
                                      </p:cBhvr>
                                      <p:to>
                                        <p:strVal val="visible"/>
                                      </p:to>
                                    </p:set>
                                    <p:anim calcmode="lin" valueType="num">
                                      <p:cBhvr additive="base">
                                        <p:cTn id="25" dur="500" fill="hold"/>
                                        <p:tgtEl>
                                          <p:spTgt spid="15646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6467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672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8770" name="Rectangle 2">
            <a:extLst>
              <a:ext uri="{FF2B5EF4-FFF2-40B4-BE49-F238E27FC236}">
                <a16:creationId xmlns:a16="http://schemas.microsoft.com/office/drawing/2014/main" id="{F5A72B58-5E5B-CF39-00E3-9C7B71F4D771}"/>
              </a:ext>
            </a:extLst>
          </p:cNvPr>
          <p:cNvSpPr>
            <a:spLocks noGrp="1" noChangeArrowheads="1"/>
          </p:cNvSpPr>
          <p:nvPr>
            <p:ph type="title"/>
          </p:nvPr>
        </p:nvSpPr>
        <p:spPr>
          <a:xfrm>
            <a:off x="2209800" y="457200"/>
            <a:ext cx="7772400" cy="1143000"/>
          </a:xfrm>
        </p:spPr>
        <p:txBody>
          <a:bodyPr/>
          <a:lstStyle/>
          <a:p>
            <a:pPr eaLnBrk="1" hangingPunct="1">
              <a:defRPr/>
            </a:pPr>
            <a:r>
              <a:rPr lang="en-US" b="1">
                <a:effectLst>
                  <a:outerShdw blurRad="38100" dist="38100" dir="2700000" algn="tl">
                    <a:srgbClr val="000000"/>
                  </a:outerShdw>
                </a:effectLst>
                <a:ea typeface="+mj-ea"/>
              </a:rPr>
              <a:t>What Are the Three Major Worldviews?</a:t>
            </a:r>
          </a:p>
        </p:txBody>
      </p:sp>
      <p:sp>
        <p:nvSpPr>
          <p:cNvPr id="15648771" name="Rectangle 3">
            <a:extLst>
              <a:ext uri="{FF2B5EF4-FFF2-40B4-BE49-F238E27FC236}">
                <a16:creationId xmlns:a16="http://schemas.microsoft.com/office/drawing/2014/main" id="{07D91B5F-01B6-695C-0A93-6E233E7287F4}"/>
              </a:ext>
            </a:extLst>
          </p:cNvPr>
          <p:cNvSpPr>
            <a:spLocks noGrp="1" noChangeArrowheads="1"/>
          </p:cNvSpPr>
          <p:nvPr>
            <p:ph type="body" idx="1"/>
          </p:nvPr>
        </p:nvSpPr>
        <p:spPr>
          <a:xfrm>
            <a:off x="2057400" y="2209800"/>
            <a:ext cx="8077200" cy="4267200"/>
          </a:xfrm>
        </p:spPr>
        <p:txBody>
          <a:bodyPr/>
          <a:lstStyle/>
          <a:p>
            <a:pPr eaLnBrk="1" hangingPunct="1">
              <a:defRPr/>
            </a:pPr>
            <a:r>
              <a:rPr lang="en-US" sz="4000" b="1">
                <a:effectLst>
                  <a:outerShdw blurRad="38100" dist="38100" dir="2700000" algn="tl">
                    <a:srgbClr val="000000"/>
                  </a:outerShdw>
                </a:effectLst>
                <a:ea typeface="+mn-ea"/>
              </a:rPr>
              <a:t>Three Worldviews: </a:t>
            </a:r>
            <a:r>
              <a:rPr lang="en-US" sz="4000" b="1">
                <a:solidFill>
                  <a:schemeClr val="hlink"/>
                </a:solidFill>
                <a:effectLst>
                  <a:outerShdw blurRad="38100" dist="38100" dir="2700000" algn="tl">
                    <a:srgbClr val="000000"/>
                  </a:outerShdw>
                </a:effectLst>
                <a:ea typeface="+mn-ea"/>
              </a:rPr>
              <a:t>Theism, Naturalism, </a:t>
            </a:r>
            <a:r>
              <a:rPr lang="en-US" sz="4000" b="1">
                <a:effectLst>
                  <a:outerShdw blurRad="38100" dist="38100" dir="2700000" algn="tl">
                    <a:srgbClr val="000000"/>
                  </a:outerShdw>
                </a:effectLst>
                <a:ea typeface="+mn-ea"/>
              </a:rPr>
              <a:t>and</a:t>
            </a:r>
            <a:r>
              <a:rPr lang="en-US" sz="4000" b="1">
                <a:solidFill>
                  <a:schemeClr val="hlink"/>
                </a:solidFill>
                <a:effectLst>
                  <a:outerShdw blurRad="38100" dist="38100" dir="2700000" algn="tl">
                    <a:srgbClr val="000000"/>
                  </a:outerShdw>
                </a:effectLst>
                <a:ea typeface="+mn-ea"/>
              </a:rPr>
              <a:t> Pantheism</a:t>
            </a:r>
          </a:p>
          <a:p>
            <a:pPr eaLnBrk="1" hangingPunct="1">
              <a:defRPr/>
            </a:pPr>
            <a:r>
              <a:rPr lang="en-US" sz="4000" b="1">
                <a:effectLst>
                  <a:outerShdw blurRad="38100" dist="38100" dir="2700000" algn="tl">
                    <a:srgbClr val="000000"/>
                  </a:outerShdw>
                </a:effectLst>
                <a:ea typeface="+mn-ea"/>
              </a:rPr>
              <a:t>It’s important to understand the worldviews because they are the foundation of all religions and philosophies.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5648771">
                                            <p:txEl>
                                              <p:pRg st="0" end="0"/>
                                            </p:txEl>
                                          </p:spTgt>
                                        </p:tgtEl>
                                        <p:attrNameLst>
                                          <p:attrName>style.visibility</p:attrName>
                                        </p:attrNameLst>
                                      </p:cBhvr>
                                      <p:to>
                                        <p:strVal val="visible"/>
                                      </p:to>
                                    </p:set>
                                    <p:anim calcmode="lin" valueType="num">
                                      <p:cBhvr>
                                        <p:cTn id="7" dur="500" fill="hold"/>
                                        <p:tgtEl>
                                          <p:spTgt spid="15648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64877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5648771">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564877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5648771">
                                            <p:txEl>
                                              <p:pRg st="1" end="1"/>
                                            </p:txEl>
                                          </p:spTgt>
                                        </p:tgtEl>
                                        <p:attrNameLst>
                                          <p:attrName>style.visibility</p:attrName>
                                        </p:attrNameLst>
                                      </p:cBhvr>
                                      <p:to>
                                        <p:strVal val="visible"/>
                                      </p:to>
                                    </p:set>
                                    <p:anim calcmode="lin" valueType="num">
                                      <p:cBhvr>
                                        <p:cTn id="15" dur="500" fill="hold"/>
                                        <p:tgtEl>
                                          <p:spTgt spid="1564877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564877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5648771">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5648771">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8771"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2BF90DD9-F5CA-4CCD-7584-0CE502471591}"/>
              </a:ext>
            </a:extLst>
          </p:cNvPr>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defRPr/>
            </a:pPr>
            <a:r>
              <a:rPr lang="en-US">
                <a:ea typeface="+mj-ea"/>
              </a:rPr>
              <a:t>The Major Worldviews</a:t>
            </a:r>
            <a:r>
              <a:rPr lang="en-US" i="1">
                <a:ea typeface="+mj-ea"/>
              </a:rPr>
              <a:t>:</a:t>
            </a:r>
            <a:r>
              <a:rPr lang="en-US">
                <a:ea typeface="+mj-ea"/>
              </a:rPr>
              <a:t> </a:t>
            </a:r>
            <a:r>
              <a:rPr lang="en-US" b="1" i="1">
                <a:ea typeface="+mj-ea"/>
              </a:rPr>
              <a:t>Pantheism</a:t>
            </a:r>
          </a:p>
        </p:txBody>
      </p:sp>
      <p:sp>
        <p:nvSpPr>
          <p:cNvPr id="15659011" name="Freeform 3">
            <a:extLst>
              <a:ext uri="{FF2B5EF4-FFF2-40B4-BE49-F238E27FC236}">
                <a16:creationId xmlns:a16="http://schemas.microsoft.com/office/drawing/2014/main" id="{715C16BF-C2A5-7EA1-FA5B-9871E19EA4E5}"/>
              </a:ext>
            </a:extLst>
          </p:cNvPr>
          <p:cNvSpPr>
            <a:spLocks noChangeAspect="1"/>
          </p:cNvSpPr>
          <p:nvPr/>
        </p:nvSpPr>
        <p:spPr bwMode="auto">
          <a:xfrm>
            <a:off x="3810001" y="2514600"/>
            <a:ext cx="4570413" cy="2286000"/>
          </a:xfrm>
          <a:custGeom>
            <a:avLst/>
            <a:gdLst/>
            <a:ahLst/>
            <a:cxnLst>
              <a:cxn ang="0">
                <a:pos x="288" y="144"/>
              </a:cxn>
              <a:cxn ang="0">
                <a:pos x="284" y="115"/>
              </a:cxn>
              <a:cxn ang="0">
                <a:pos x="277" y="88"/>
              </a:cxn>
              <a:cxn ang="0">
                <a:pos x="263" y="63"/>
              </a:cxn>
              <a:cxn ang="0">
                <a:pos x="246" y="42"/>
              </a:cxn>
              <a:cxn ang="0">
                <a:pos x="225" y="25"/>
              </a:cxn>
              <a:cxn ang="0">
                <a:pos x="200" y="12"/>
              </a:cxn>
              <a:cxn ang="0">
                <a:pos x="173" y="4"/>
              </a:cxn>
              <a:cxn ang="0">
                <a:pos x="144" y="0"/>
              </a:cxn>
              <a:cxn ang="0">
                <a:pos x="115" y="4"/>
              </a:cxn>
              <a:cxn ang="0">
                <a:pos x="88" y="12"/>
              </a:cxn>
              <a:cxn ang="0">
                <a:pos x="63" y="25"/>
              </a:cxn>
              <a:cxn ang="0">
                <a:pos x="42" y="42"/>
              </a:cxn>
              <a:cxn ang="0">
                <a:pos x="25" y="63"/>
              </a:cxn>
              <a:cxn ang="0">
                <a:pos x="12" y="88"/>
              </a:cxn>
              <a:cxn ang="0">
                <a:pos x="4" y="115"/>
              </a:cxn>
              <a:cxn ang="0">
                <a:pos x="0" y="144"/>
              </a:cxn>
            </a:cxnLst>
            <a:rect l="0" t="0" r="r" b="b"/>
            <a:pathLst>
              <a:path w="288" h="144">
                <a:moveTo>
                  <a:pt x="288" y="144"/>
                </a:moveTo>
                <a:lnTo>
                  <a:pt x="284" y="115"/>
                </a:lnTo>
                <a:lnTo>
                  <a:pt x="277" y="88"/>
                </a:lnTo>
                <a:lnTo>
                  <a:pt x="263" y="63"/>
                </a:lnTo>
                <a:lnTo>
                  <a:pt x="246" y="42"/>
                </a:lnTo>
                <a:lnTo>
                  <a:pt x="225" y="25"/>
                </a:lnTo>
                <a:lnTo>
                  <a:pt x="200" y="12"/>
                </a:lnTo>
                <a:lnTo>
                  <a:pt x="173" y="4"/>
                </a:lnTo>
                <a:lnTo>
                  <a:pt x="144" y="0"/>
                </a:lnTo>
                <a:lnTo>
                  <a:pt x="115" y="4"/>
                </a:lnTo>
                <a:lnTo>
                  <a:pt x="88" y="12"/>
                </a:lnTo>
                <a:lnTo>
                  <a:pt x="63" y="25"/>
                </a:lnTo>
                <a:lnTo>
                  <a:pt x="42" y="42"/>
                </a:lnTo>
                <a:lnTo>
                  <a:pt x="25" y="63"/>
                </a:lnTo>
                <a:lnTo>
                  <a:pt x="12" y="88"/>
                </a:lnTo>
                <a:lnTo>
                  <a:pt x="4" y="115"/>
                </a:lnTo>
                <a:lnTo>
                  <a:pt x="0" y="144"/>
                </a:lnTo>
              </a:path>
            </a:pathLst>
          </a:custGeom>
          <a:noFill/>
          <a:ln w="0">
            <a:solidFill>
              <a:schemeClr val="tx1"/>
            </a:solidFill>
            <a:prstDash val="solid"/>
            <a:round/>
            <a:headEnd/>
            <a:tailEnd/>
          </a:ln>
        </p:spPr>
        <p:txBody>
          <a:bodyP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659012" name="Line 4">
            <a:extLst>
              <a:ext uri="{FF2B5EF4-FFF2-40B4-BE49-F238E27FC236}">
                <a16:creationId xmlns:a16="http://schemas.microsoft.com/office/drawing/2014/main" id="{6A6CC1EF-C7A5-2394-5409-01DDCA90277D}"/>
              </a:ext>
            </a:extLst>
          </p:cNvPr>
          <p:cNvSpPr>
            <a:spLocks noChangeShapeType="1"/>
          </p:cNvSpPr>
          <p:nvPr/>
        </p:nvSpPr>
        <p:spPr bwMode="auto">
          <a:xfrm>
            <a:off x="3810001" y="4800600"/>
            <a:ext cx="4570413"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965637" name="Rectangle 5">
            <a:extLst>
              <a:ext uri="{FF2B5EF4-FFF2-40B4-BE49-F238E27FC236}">
                <a16:creationId xmlns:a16="http://schemas.microsoft.com/office/drawing/2014/main" id="{C2B1F95D-7D5C-0FE6-D981-4B4B3F858B19}"/>
              </a:ext>
            </a:extLst>
          </p:cNvPr>
          <p:cNvSpPr>
            <a:spLocks noChangeArrowheads="1"/>
          </p:cNvSpPr>
          <p:nvPr/>
        </p:nvSpPr>
        <p:spPr bwMode="auto">
          <a:xfrm>
            <a:off x="5562600" y="3581400"/>
            <a:ext cx="1152560" cy="7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4400">
                <a:solidFill>
                  <a:srgbClr val="FFFFFF"/>
                </a:solidFill>
                <a:latin typeface="Book Antiqua" panose="02040602050305030304" pitchFamily="18" charset="0"/>
              </a:rPr>
              <a:t>god</a:t>
            </a:r>
            <a:endParaRPr lang="en-US" altLang="en-US" sz="4800">
              <a:solidFill>
                <a:srgbClr val="FFFFFF"/>
              </a:solidFill>
              <a:latin typeface="Book Antiqua" panose="02040602050305030304" pitchFamily="18" charset="0"/>
            </a:endParaRPr>
          </a:p>
        </p:txBody>
      </p:sp>
    </p:spTree>
  </p:cSld>
  <p:clrMapOvr>
    <a:masterClrMapping/>
  </p:clrMapOvr>
  <p:transition spd="slow" advTm="16000">
    <p:comb/>
    <p:sndAc>
      <p:stSnd>
        <p:snd r:embed="rId3" name="projctor.wav"/>
      </p:stSnd>
    </p:sndAc>
  </p:transition>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780866" name="Rectangle 2">
            <a:extLst>
              <a:ext uri="{FF2B5EF4-FFF2-40B4-BE49-F238E27FC236}">
                <a16:creationId xmlns:a16="http://schemas.microsoft.com/office/drawing/2014/main" id="{5217A06E-8DF7-800D-A9C3-23EF29537804}"/>
              </a:ext>
            </a:extLst>
          </p:cNvPr>
          <p:cNvSpPr>
            <a:spLocks noGrp="1" noChangeArrowheads="1"/>
          </p:cNvSpPr>
          <p:nvPr>
            <p:ph type="title"/>
          </p:nvPr>
        </p:nvSpPr>
        <p:spPr>
          <a:xfrm>
            <a:off x="2209800" y="228600"/>
            <a:ext cx="7772400" cy="1143000"/>
          </a:xfrm>
        </p:spPr>
        <p:txBody>
          <a:bodyPr/>
          <a:lstStyle/>
          <a:p>
            <a:pPr eaLnBrk="1" hangingPunct="1">
              <a:defRPr/>
            </a:pPr>
            <a:r>
              <a:rPr lang="en-US" sz="6000" b="1">
                <a:solidFill>
                  <a:srgbClr val="CCFF33"/>
                </a:solidFill>
                <a:effectLst>
                  <a:outerShdw blurRad="38100" dist="38100" dir="2700000" algn="tl">
                    <a:srgbClr val="000000"/>
                  </a:outerShdw>
                </a:effectLst>
                <a:latin typeface="Occidental" pitchFamily="2" charset="0"/>
                <a:ea typeface="+mj-ea"/>
              </a:rPr>
              <a:t>Pantheism</a:t>
            </a:r>
          </a:p>
        </p:txBody>
      </p:sp>
      <p:sp>
        <p:nvSpPr>
          <p:cNvPr id="15780867" name="Rectangle 3">
            <a:extLst>
              <a:ext uri="{FF2B5EF4-FFF2-40B4-BE49-F238E27FC236}">
                <a16:creationId xmlns:a16="http://schemas.microsoft.com/office/drawing/2014/main" id="{0346764F-7BA9-C492-45C0-8FA893325463}"/>
              </a:ext>
            </a:extLst>
          </p:cNvPr>
          <p:cNvSpPr>
            <a:spLocks noGrp="1" noChangeArrowheads="1"/>
          </p:cNvSpPr>
          <p:nvPr>
            <p:ph type="body" sz="half" idx="2"/>
          </p:nvPr>
        </p:nvSpPr>
        <p:spPr/>
        <p:txBody>
          <a:bodyPr/>
          <a:lstStyle/>
          <a:p>
            <a:pPr eaLnBrk="1" hangingPunct="1">
              <a:buFont typeface="Monotype Sorts" pitchFamily="2" charset="2"/>
              <a:buChar char="w"/>
              <a:defRPr/>
            </a:pPr>
            <a:r>
              <a:rPr lang="en-US" sz="2800" b="1">
                <a:solidFill>
                  <a:schemeClr val="accent2"/>
                </a:solidFill>
                <a:ea typeface="+mn-ea"/>
              </a:rPr>
              <a:t>There is no transcendent god.</a:t>
            </a:r>
          </a:p>
          <a:p>
            <a:pPr eaLnBrk="1" hangingPunct="1">
              <a:buFont typeface="Monotype Sorts" pitchFamily="2" charset="2"/>
              <a:buChar char="w"/>
              <a:defRPr/>
            </a:pPr>
            <a:r>
              <a:rPr lang="en-US" sz="2800" b="1">
                <a:solidFill>
                  <a:schemeClr val="accent2"/>
                </a:solidFill>
                <a:ea typeface="+mn-ea"/>
              </a:rPr>
              <a:t>Truth is internal, not external.</a:t>
            </a:r>
          </a:p>
          <a:p>
            <a:pPr eaLnBrk="1" hangingPunct="1">
              <a:buFont typeface="Monotype Sorts" pitchFamily="2" charset="2"/>
              <a:buChar char="w"/>
              <a:defRPr/>
            </a:pPr>
            <a:r>
              <a:rPr lang="en-US" sz="2800" b="1">
                <a:solidFill>
                  <a:schemeClr val="accent2"/>
                </a:solidFill>
                <a:ea typeface="+mn-ea"/>
              </a:rPr>
              <a:t>“We are all gods.”</a:t>
            </a:r>
          </a:p>
        </p:txBody>
      </p:sp>
      <p:pic>
        <p:nvPicPr>
          <p:cNvPr id="974852" name="Picture 4">
            <a:extLst>
              <a:ext uri="{FF2B5EF4-FFF2-40B4-BE49-F238E27FC236}">
                <a16:creationId xmlns:a16="http://schemas.microsoft.com/office/drawing/2014/main" id="{D246AE67-2258-045B-DC72-269E002CE12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733801"/>
            <a:ext cx="26479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4853" name="Picture 5">
            <a:extLst>
              <a:ext uri="{FF2B5EF4-FFF2-40B4-BE49-F238E27FC236}">
                <a16:creationId xmlns:a16="http://schemas.microsoft.com/office/drawing/2014/main" id="{2FDDCC4D-F643-636C-C0AA-CDCAAEE49B3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1828800"/>
            <a:ext cx="2714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afterEffect">
                                  <p:stCondLst>
                                    <p:cond delay="0"/>
                                  </p:stCondLst>
                                  <p:childTnLst>
                                    <p:set>
                                      <p:cBhvr>
                                        <p:cTn id="6" dur="1" fill="hold">
                                          <p:stCondLst>
                                            <p:cond delay="0"/>
                                          </p:stCondLst>
                                        </p:cTn>
                                        <p:tgtEl>
                                          <p:spTgt spid="15780867">
                                            <p:txEl>
                                              <p:pRg st="0" end="0"/>
                                            </p:txEl>
                                          </p:spTgt>
                                        </p:tgtEl>
                                        <p:attrNameLst>
                                          <p:attrName>style.visibility</p:attrName>
                                        </p:attrNameLst>
                                      </p:cBhvr>
                                      <p:to>
                                        <p:strVal val="visible"/>
                                      </p:to>
                                    </p:set>
                                    <p:animEffect transition="in" filter="strips(upRight)">
                                      <p:cBhvr>
                                        <p:cTn id="7" dur="500"/>
                                        <p:tgtEl>
                                          <p:spTgt spid="15780867">
                                            <p:txEl>
                                              <p:pRg st="0" end="0"/>
                                            </p:txEl>
                                          </p:spTgt>
                                        </p:tgtEl>
                                      </p:cBhvr>
                                    </p:animEffect>
                                  </p:childTnLst>
                                </p:cTn>
                              </p:par>
                            </p:childTnLst>
                          </p:cTn>
                        </p:par>
                        <p:par>
                          <p:cTn id="8" fill="hold" nodeType="afterGroup">
                            <p:stCondLst>
                              <p:cond delay="500"/>
                            </p:stCondLst>
                            <p:childTnLst>
                              <p:par>
                                <p:cTn id="9" presetID="18" presetClass="entr" presetSubtype="3" fill="hold" nodeType="afterEffect">
                                  <p:stCondLst>
                                    <p:cond delay="0"/>
                                  </p:stCondLst>
                                  <p:childTnLst>
                                    <p:set>
                                      <p:cBhvr>
                                        <p:cTn id="10" dur="1" fill="hold">
                                          <p:stCondLst>
                                            <p:cond delay="0"/>
                                          </p:stCondLst>
                                        </p:cTn>
                                        <p:tgtEl>
                                          <p:spTgt spid="15780867">
                                            <p:txEl>
                                              <p:pRg st="1" end="1"/>
                                            </p:txEl>
                                          </p:spTgt>
                                        </p:tgtEl>
                                        <p:attrNameLst>
                                          <p:attrName>style.visibility</p:attrName>
                                        </p:attrNameLst>
                                      </p:cBhvr>
                                      <p:to>
                                        <p:strVal val="visible"/>
                                      </p:to>
                                    </p:set>
                                    <p:animEffect transition="in" filter="strips(upRight)">
                                      <p:cBhvr>
                                        <p:cTn id="11" dur="500"/>
                                        <p:tgtEl>
                                          <p:spTgt spid="15780867">
                                            <p:txEl>
                                              <p:pRg st="1" end="1"/>
                                            </p:txEl>
                                          </p:spTgt>
                                        </p:tgtEl>
                                      </p:cBhvr>
                                    </p:animEffect>
                                  </p:childTnLst>
                                </p:cTn>
                              </p:par>
                            </p:childTnLst>
                          </p:cTn>
                        </p:par>
                        <p:par>
                          <p:cTn id="12" fill="hold" nodeType="afterGroup">
                            <p:stCondLst>
                              <p:cond delay="1000"/>
                            </p:stCondLst>
                            <p:childTnLst>
                              <p:par>
                                <p:cTn id="13" presetID="18" presetClass="entr" presetSubtype="3" fill="hold" nodeType="afterEffect">
                                  <p:stCondLst>
                                    <p:cond delay="0"/>
                                  </p:stCondLst>
                                  <p:childTnLst>
                                    <p:set>
                                      <p:cBhvr>
                                        <p:cTn id="14" dur="1" fill="hold">
                                          <p:stCondLst>
                                            <p:cond delay="0"/>
                                          </p:stCondLst>
                                        </p:cTn>
                                        <p:tgtEl>
                                          <p:spTgt spid="15780867">
                                            <p:txEl>
                                              <p:pRg st="2" end="2"/>
                                            </p:txEl>
                                          </p:spTgt>
                                        </p:tgtEl>
                                        <p:attrNameLst>
                                          <p:attrName>style.visibility</p:attrName>
                                        </p:attrNameLst>
                                      </p:cBhvr>
                                      <p:to>
                                        <p:strVal val="visible"/>
                                      </p:to>
                                    </p:set>
                                    <p:animEffect transition="in" filter="strips(upRight)">
                                      <p:cBhvr>
                                        <p:cTn id="15" dur="500"/>
                                        <p:tgtEl>
                                          <p:spTgt spid="15780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80867" grpId="0" build="p"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774722" name="Rectangle 2">
            <a:extLst>
              <a:ext uri="{FF2B5EF4-FFF2-40B4-BE49-F238E27FC236}">
                <a16:creationId xmlns:a16="http://schemas.microsoft.com/office/drawing/2014/main" id="{7A69ABC9-065C-CB81-30C9-C672D0B14FE6}"/>
              </a:ext>
            </a:extLst>
          </p:cNvPr>
          <p:cNvSpPr>
            <a:spLocks noGrp="1" noChangeArrowheads="1"/>
          </p:cNvSpPr>
          <p:nvPr>
            <p:ph type="title"/>
          </p:nvPr>
        </p:nvSpPr>
        <p:spPr>
          <a:xfrm>
            <a:off x="2209800" y="304800"/>
            <a:ext cx="7772400" cy="1219200"/>
          </a:xfrm>
        </p:spPr>
        <p:txBody>
          <a:bodyPr/>
          <a:lstStyle/>
          <a:p>
            <a:pPr eaLnBrk="1" hangingPunct="1">
              <a:defRPr/>
            </a:pPr>
            <a:r>
              <a:rPr lang="en-US" b="1">
                <a:solidFill>
                  <a:srgbClr val="CCFF33"/>
                </a:solidFill>
                <a:effectLst>
                  <a:outerShdw blurRad="38100" dist="38100" dir="2700000" algn="tl">
                    <a:srgbClr val="000000"/>
                  </a:outerShdw>
                </a:effectLst>
                <a:ea typeface="+mj-ea"/>
              </a:rPr>
              <a:t>Foundations of a </a:t>
            </a:r>
            <a:br>
              <a:rPr lang="en-US" b="1">
                <a:solidFill>
                  <a:srgbClr val="CCFF33"/>
                </a:solidFill>
                <a:effectLst>
                  <a:outerShdw blurRad="38100" dist="38100" dir="2700000" algn="tl">
                    <a:srgbClr val="000000"/>
                  </a:outerShdw>
                </a:effectLst>
                <a:ea typeface="+mj-ea"/>
              </a:rPr>
            </a:br>
            <a:r>
              <a:rPr lang="en-US" b="1">
                <a:solidFill>
                  <a:srgbClr val="CCFF33"/>
                </a:solidFill>
                <a:effectLst>
                  <a:outerShdw blurRad="38100" dist="38100" dir="2700000" algn="tl">
                    <a:srgbClr val="000000"/>
                  </a:outerShdw>
                </a:effectLst>
                <a:ea typeface="+mj-ea"/>
              </a:rPr>
              <a:t>Pantheistic Worldview</a:t>
            </a:r>
          </a:p>
        </p:txBody>
      </p:sp>
      <p:sp>
        <p:nvSpPr>
          <p:cNvPr id="15774723" name="Rectangle 3">
            <a:extLst>
              <a:ext uri="{FF2B5EF4-FFF2-40B4-BE49-F238E27FC236}">
                <a16:creationId xmlns:a16="http://schemas.microsoft.com/office/drawing/2014/main" id="{94997618-FD1C-A250-F462-B0424D59A492}"/>
              </a:ext>
            </a:extLst>
          </p:cNvPr>
          <p:cNvSpPr>
            <a:spLocks noGrp="1" noChangeArrowheads="1"/>
          </p:cNvSpPr>
          <p:nvPr>
            <p:ph type="body" sz="half" idx="1"/>
          </p:nvPr>
        </p:nvSpPr>
        <p:spPr>
          <a:xfrm>
            <a:off x="2209800" y="2057400"/>
            <a:ext cx="3810000" cy="4419600"/>
          </a:xfrm>
        </p:spPr>
        <p:txBody>
          <a:bodyPr/>
          <a:lstStyle/>
          <a:p>
            <a:pPr eaLnBrk="1" hangingPunct="1">
              <a:buFont typeface="Monotype Sorts" pitchFamily="2" charset="2"/>
              <a:buChar char="w"/>
              <a:defRPr/>
            </a:pPr>
            <a:r>
              <a:rPr lang="en-US" sz="2800">
                <a:solidFill>
                  <a:schemeClr val="accent2"/>
                </a:solidFill>
                <a:ea typeface="+mn-ea"/>
              </a:rPr>
              <a:t>Monism</a:t>
            </a:r>
          </a:p>
          <a:p>
            <a:pPr eaLnBrk="1" hangingPunct="1">
              <a:buFont typeface="Monotype Sorts" pitchFamily="2" charset="2"/>
              <a:buChar char="w"/>
              <a:defRPr/>
            </a:pPr>
            <a:r>
              <a:rPr lang="en-US" sz="2800">
                <a:solidFill>
                  <a:schemeClr val="accent2"/>
                </a:solidFill>
                <a:ea typeface="+mn-ea"/>
              </a:rPr>
              <a:t>Pantheism</a:t>
            </a:r>
          </a:p>
          <a:p>
            <a:pPr eaLnBrk="1" hangingPunct="1">
              <a:buFont typeface="Monotype Sorts" pitchFamily="2" charset="2"/>
              <a:buChar char="w"/>
              <a:defRPr/>
            </a:pPr>
            <a:r>
              <a:rPr lang="en-US" sz="2800">
                <a:solidFill>
                  <a:schemeClr val="accent2"/>
                </a:solidFill>
                <a:ea typeface="+mn-ea"/>
              </a:rPr>
              <a:t>Human Divinity</a:t>
            </a:r>
          </a:p>
          <a:p>
            <a:pPr eaLnBrk="1" hangingPunct="1">
              <a:buFont typeface="Monotype Sorts" pitchFamily="2" charset="2"/>
              <a:buChar char="w"/>
              <a:defRPr/>
            </a:pPr>
            <a:r>
              <a:rPr lang="en-US" sz="2800">
                <a:solidFill>
                  <a:schemeClr val="accent2"/>
                </a:solidFill>
                <a:ea typeface="+mn-ea"/>
              </a:rPr>
              <a:t>Cosmic Consciousness</a:t>
            </a:r>
          </a:p>
          <a:p>
            <a:pPr eaLnBrk="1" hangingPunct="1">
              <a:buFont typeface="Monotype Sorts" pitchFamily="2" charset="2"/>
              <a:buChar char="w"/>
              <a:defRPr/>
            </a:pPr>
            <a:r>
              <a:rPr lang="en-US" sz="2800">
                <a:solidFill>
                  <a:schemeClr val="accent2"/>
                </a:solidFill>
                <a:ea typeface="+mn-ea"/>
              </a:rPr>
              <a:t>Reincarnation</a:t>
            </a:r>
          </a:p>
          <a:p>
            <a:pPr eaLnBrk="1" hangingPunct="1">
              <a:buFont typeface="Monotype Sorts" pitchFamily="2" charset="2"/>
              <a:buChar char="w"/>
              <a:defRPr/>
            </a:pPr>
            <a:r>
              <a:rPr lang="en-US" sz="2800">
                <a:solidFill>
                  <a:schemeClr val="accent2"/>
                </a:solidFill>
                <a:ea typeface="+mn-ea"/>
              </a:rPr>
              <a:t>Moral Relativism</a:t>
            </a:r>
          </a:p>
        </p:txBody>
      </p:sp>
      <p:sp>
        <p:nvSpPr>
          <p:cNvPr id="15774724" name="Arc 4">
            <a:extLst>
              <a:ext uri="{FF2B5EF4-FFF2-40B4-BE49-F238E27FC236}">
                <a16:creationId xmlns:a16="http://schemas.microsoft.com/office/drawing/2014/main" id="{1A716090-2982-3897-B126-2127194BA2D7}"/>
              </a:ext>
            </a:extLst>
          </p:cNvPr>
          <p:cNvSpPr>
            <a:spLocks noChangeAspect="1"/>
          </p:cNvSpPr>
          <p:nvPr/>
        </p:nvSpPr>
        <p:spPr bwMode="auto">
          <a:xfrm>
            <a:off x="7848600" y="2667000"/>
            <a:ext cx="1060450" cy="9144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3399FF"/>
          </a:solidFill>
          <a:ln w="12700" cap="rnd">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711685" name="Arc 5">
            <a:extLst>
              <a:ext uri="{FF2B5EF4-FFF2-40B4-BE49-F238E27FC236}">
                <a16:creationId xmlns:a16="http://schemas.microsoft.com/office/drawing/2014/main" id="{44F329B0-57EA-0D92-F2C4-DA820E250C5A}"/>
              </a:ext>
            </a:extLst>
          </p:cNvPr>
          <p:cNvSpPr>
            <a:spLocks noChangeAspect="1"/>
          </p:cNvSpPr>
          <p:nvPr/>
        </p:nvSpPr>
        <p:spPr bwMode="auto">
          <a:xfrm>
            <a:off x="6858000" y="2667000"/>
            <a:ext cx="1060450" cy="9144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3399FF"/>
          </a:solidFill>
          <a:ln w="12700" cap="rnd">
            <a:solidFill>
              <a:schemeClr val="tx1"/>
            </a:solidFill>
            <a:round/>
            <a:headEnd/>
            <a:tailEnd/>
          </a:ln>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774726" name="Line 6">
            <a:extLst>
              <a:ext uri="{FF2B5EF4-FFF2-40B4-BE49-F238E27FC236}">
                <a16:creationId xmlns:a16="http://schemas.microsoft.com/office/drawing/2014/main" id="{ABBA9471-9D05-7A89-60D0-A01DDD64A866}"/>
              </a:ext>
            </a:extLst>
          </p:cNvPr>
          <p:cNvSpPr>
            <a:spLocks noChangeShapeType="1"/>
          </p:cNvSpPr>
          <p:nvPr/>
        </p:nvSpPr>
        <p:spPr bwMode="auto">
          <a:xfrm>
            <a:off x="6858000" y="2667000"/>
            <a:ext cx="20574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711687" name="Arc 7">
            <a:extLst>
              <a:ext uri="{FF2B5EF4-FFF2-40B4-BE49-F238E27FC236}">
                <a16:creationId xmlns:a16="http://schemas.microsoft.com/office/drawing/2014/main" id="{7F4352C8-8ACD-FE13-BD29-A1B0663E8BB2}"/>
              </a:ext>
            </a:extLst>
          </p:cNvPr>
          <p:cNvSpPr>
            <a:spLocks noChangeAspect="1"/>
          </p:cNvSpPr>
          <p:nvPr/>
        </p:nvSpPr>
        <p:spPr bwMode="auto">
          <a:xfrm flipV="1">
            <a:off x="6858000" y="2590800"/>
            <a:ext cx="1060450" cy="9144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3399FF"/>
          </a:solidFill>
          <a:ln w="12700" cap="rnd">
            <a:solidFill>
              <a:schemeClr val="tx1"/>
            </a:solidFill>
            <a:round/>
            <a:headEnd/>
            <a:tailEnd/>
          </a:ln>
        </p:spPr>
        <p:txBody>
          <a:bodyPr rot="10800000"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774728" name="Arc 8">
            <a:extLst>
              <a:ext uri="{FF2B5EF4-FFF2-40B4-BE49-F238E27FC236}">
                <a16:creationId xmlns:a16="http://schemas.microsoft.com/office/drawing/2014/main" id="{813EDAD9-FAC7-3A32-629A-CB0B15A1F02C}"/>
              </a:ext>
            </a:extLst>
          </p:cNvPr>
          <p:cNvSpPr>
            <a:spLocks noChangeAspect="1"/>
          </p:cNvSpPr>
          <p:nvPr/>
        </p:nvSpPr>
        <p:spPr bwMode="auto">
          <a:xfrm flipV="1">
            <a:off x="7924800" y="2590800"/>
            <a:ext cx="1060450" cy="9144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3399FF"/>
          </a:solidFill>
          <a:ln w="12700" cap="rnd">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975881" name="Text Box 9">
            <a:extLst>
              <a:ext uri="{FF2B5EF4-FFF2-40B4-BE49-F238E27FC236}">
                <a16:creationId xmlns:a16="http://schemas.microsoft.com/office/drawing/2014/main" id="{CA2290F0-0680-98CB-CEDF-03E4F536763A}"/>
              </a:ext>
            </a:extLst>
          </p:cNvPr>
          <p:cNvSpPr txBox="1">
            <a:spLocks noChangeArrowheads="1"/>
          </p:cNvSpPr>
          <p:nvPr/>
        </p:nvSpPr>
        <p:spPr bwMode="auto">
          <a:xfrm>
            <a:off x="7620000" y="28194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400">
                <a:solidFill>
                  <a:srgbClr val="003366"/>
                </a:solidFill>
                <a:latin typeface="Times New Roman" panose="02020603050405020304" pitchFamily="18" charset="0"/>
              </a:rPr>
              <a:t>god</a:t>
            </a:r>
          </a:p>
        </p:txBody>
      </p:sp>
      <p:sp>
        <p:nvSpPr>
          <p:cNvPr id="15774730" name="Line 10">
            <a:extLst>
              <a:ext uri="{FF2B5EF4-FFF2-40B4-BE49-F238E27FC236}">
                <a16:creationId xmlns:a16="http://schemas.microsoft.com/office/drawing/2014/main" id="{19C31B17-DDBE-23D6-EB90-03584125FD0C}"/>
              </a:ext>
            </a:extLst>
          </p:cNvPr>
          <p:cNvSpPr>
            <a:spLocks noChangeShapeType="1"/>
          </p:cNvSpPr>
          <p:nvPr/>
        </p:nvSpPr>
        <p:spPr bwMode="auto">
          <a:xfrm>
            <a:off x="6858000" y="3505200"/>
            <a:ext cx="21336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9" fill="hold" nodeType="afterEffect">
                                  <p:stCondLst>
                                    <p:cond delay="1000"/>
                                  </p:stCondLst>
                                  <p:childTnLst>
                                    <p:set>
                                      <p:cBhvr>
                                        <p:cTn id="6" dur="1" fill="hold">
                                          <p:stCondLst>
                                            <p:cond delay="0"/>
                                          </p:stCondLst>
                                        </p:cTn>
                                        <p:tgtEl>
                                          <p:spTgt spid="15774723">
                                            <p:txEl>
                                              <p:pRg st="0" end="0"/>
                                            </p:txEl>
                                          </p:spTgt>
                                        </p:tgtEl>
                                        <p:attrNameLst>
                                          <p:attrName>style.visibility</p:attrName>
                                        </p:attrNameLst>
                                      </p:cBhvr>
                                      <p:to>
                                        <p:strVal val="visible"/>
                                      </p:to>
                                    </p:set>
                                    <p:animEffect transition="in" filter="strips(upLeft)">
                                      <p:cBhvr>
                                        <p:cTn id="7" dur="500"/>
                                        <p:tgtEl>
                                          <p:spTgt spid="15774723">
                                            <p:txEl>
                                              <p:pRg st="0" end="0"/>
                                            </p:txEl>
                                          </p:spTgt>
                                        </p:tgtEl>
                                      </p:cBhvr>
                                    </p:animEffect>
                                  </p:childTnLst>
                                </p:cTn>
                              </p:par>
                            </p:childTnLst>
                          </p:cTn>
                        </p:par>
                        <p:par>
                          <p:cTn id="8" fill="hold" nodeType="afterGroup">
                            <p:stCondLst>
                              <p:cond delay="1500"/>
                            </p:stCondLst>
                            <p:childTnLst>
                              <p:par>
                                <p:cTn id="9" presetID="18" presetClass="entr" presetSubtype="9" fill="hold" nodeType="afterEffect">
                                  <p:stCondLst>
                                    <p:cond delay="1000"/>
                                  </p:stCondLst>
                                  <p:childTnLst>
                                    <p:set>
                                      <p:cBhvr>
                                        <p:cTn id="10" dur="1" fill="hold">
                                          <p:stCondLst>
                                            <p:cond delay="0"/>
                                          </p:stCondLst>
                                        </p:cTn>
                                        <p:tgtEl>
                                          <p:spTgt spid="15774723">
                                            <p:txEl>
                                              <p:pRg st="1" end="1"/>
                                            </p:txEl>
                                          </p:spTgt>
                                        </p:tgtEl>
                                        <p:attrNameLst>
                                          <p:attrName>style.visibility</p:attrName>
                                        </p:attrNameLst>
                                      </p:cBhvr>
                                      <p:to>
                                        <p:strVal val="visible"/>
                                      </p:to>
                                    </p:set>
                                    <p:animEffect transition="in" filter="strips(upLeft)">
                                      <p:cBhvr>
                                        <p:cTn id="11" dur="500"/>
                                        <p:tgtEl>
                                          <p:spTgt spid="15774723">
                                            <p:txEl>
                                              <p:pRg st="1" end="1"/>
                                            </p:txEl>
                                          </p:spTgt>
                                        </p:tgtEl>
                                      </p:cBhvr>
                                    </p:animEffect>
                                  </p:childTnLst>
                                </p:cTn>
                              </p:par>
                            </p:childTnLst>
                          </p:cTn>
                        </p:par>
                        <p:par>
                          <p:cTn id="12" fill="hold" nodeType="afterGroup">
                            <p:stCondLst>
                              <p:cond delay="3000"/>
                            </p:stCondLst>
                            <p:childTnLst>
                              <p:par>
                                <p:cTn id="13" presetID="18" presetClass="entr" presetSubtype="9" fill="hold" nodeType="afterEffect">
                                  <p:stCondLst>
                                    <p:cond delay="1000"/>
                                  </p:stCondLst>
                                  <p:childTnLst>
                                    <p:set>
                                      <p:cBhvr>
                                        <p:cTn id="14" dur="1" fill="hold">
                                          <p:stCondLst>
                                            <p:cond delay="0"/>
                                          </p:stCondLst>
                                        </p:cTn>
                                        <p:tgtEl>
                                          <p:spTgt spid="15774723">
                                            <p:txEl>
                                              <p:pRg st="2" end="2"/>
                                            </p:txEl>
                                          </p:spTgt>
                                        </p:tgtEl>
                                        <p:attrNameLst>
                                          <p:attrName>style.visibility</p:attrName>
                                        </p:attrNameLst>
                                      </p:cBhvr>
                                      <p:to>
                                        <p:strVal val="visible"/>
                                      </p:to>
                                    </p:set>
                                    <p:animEffect transition="in" filter="strips(upLeft)">
                                      <p:cBhvr>
                                        <p:cTn id="15" dur="500"/>
                                        <p:tgtEl>
                                          <p:spTgt spid="15774723">
                                            <p:txEl>
                                              <p:pRg st="2" end="2"/>
                                            </p:txEl>
                                          </p:spTgt>
                                        </p:tgtEl>
                                      </p:cBhvr>
                                    </p:animEffect>
                                  </p:childTnLst>
                                </p:cTn>
                              </p:par>
                            </p:childTnLst>
                          </p:cTn>
                        </p:par>
                        <p:par>
                          <p:cTn id="16" fill="hold" nodeType="afterGroup">
                            <p:stCondLst>
                              <p:cond delay="4500"/>
                            </p:stCondLst>
                            <p:childTnLst>
                              <p:par>
                                <p:cTn id="17" presetID="18" presetClass="entr" presetSubtype="9" fill="hold" nodeType="afterEffect">
                                  <p:stCondLst>
                                    <p:cond delay="1000"/>
                                  </p:stCondLst>
                                  <p:childTnLst>
                                    <p:set>
                                      <p:cBhvr>
                                        <p:cTn id="18" dur="1" fill="hold">
                                          <p:stCondLst>
                                            <p:cond delay="0"/>
                                          </p:stCondLst>
                                        </p:cTn>
                                        <p:tgtEl>
                                          <p:spTgt spid="15774723">
                                            <p:txEl>
                                              <p:pRg st="3" end="3"/>
                                            </p:txEl>
                                          </p:spTgt>
                                        </p:tgtEl>
                                        <p:attrNameLst>
                                          <p:attrName>style.visibility</p:attrName>
                                        </p:attrNameLst>
                                      </p:cBhvr>
                                      <p:to>
                                        <p:strVal val="visible"/>
                                      </p:to>
                                    </p:set>
                                    <p:animEffect transition="in" filter="strips(upLeft)">
                                      <p:cBhvr>
                                        <p:cTn id="19" dur="500"/>
                                        <p:tgtEl>
                                          <p:spTgt spid="15774723">
                                            <p:txEl>
                                              <p:pRg st="3" end="3"/>
                                            </p:txEl>
                                          </p:spTgt>
                                        </p:tgtEl>
                                      </p:cBhvr>
                                    </p:animEffect>
                                  </p:childTnLst>
                                </p:cTn>
                              </p:par>
                            </p:childTnLst>
                          </p:cTn>
                        </p:par>
                        <p:par>
                          <p:cTn id="20" fill="hold" nodeType="afterGroup">
                            <p:stCondLst>
                              <p:cond delay="6000"/>
                            </p:stCondLst>
                            <p:childTnLst>
                              <p:par>
                                <p:cTn id="21" presetID="18" presetClass="entr" presetSubtype="9" fill="hold" nodeType="afterEffect">
                                  <p:stCondLst>
                                    <p:cond delay="1000"/>
                                  </p:stCondLst>
                                  <p:childTnLst>
                                    <p:set>
                                      <p:cBhvr>
                                        <p:cTn id="22" dur="1" fill="hold">
                                          <p:stCondLst>
                                            <p:cond delay="0"/>
                                          </p:stCondLst>
                                        </p:cTn>
                                        <p:tgtEl>
                                          <p:spTgt spid="15774723">
                                            <p:txEl>
                                              <p:pRg st="4" end="4"/>
                                            </p:txEl>
                                          </p:spTgt>
                                        </p:tgtEl>
                                        <p:attrNameLst>
                                          <p:attrName>style.visibility</p:attrName>
                                        </p:attrNameLst>
                                      </p:cBhvr>
                                      <p:to>
                                        <p:strVal val="visible"/>
                                      </p:to>
                                    </p:set>
                                    <p:animEffect transition="in" filter="strips(upLeft)">
                                      <p:cBhvr>
                                        <p:cTn id="23" dur="500"/>
                                        <p:tgtEl>
                                          <p:spTgt spid="15774723">
                                            <p:txEl>
                                              <p:pRg st="4" end="4"/>
                                            </p:txEl>
                                          </p:spTgt>
                                        </p:tgtEl>
                                      </p:cBhvr>
                                    </p:animEffect>
                                  </p:childTnLst>
                                </p:cTn>
                              </p:par>
                            </p:childTnLst>
                          </p:cTn>
                        </p:par>
                        <p:par>
                          <p:cTn id="24" fill="hold" nodeType="afterGroup">
                            <p:stCondLst>
                              <p:cond delay="7500"/>
                            </p:stCondLst>
                            <p:childTnLst>
                              <p:par>
                                <p:cTn id="25" presetID="18" presetClass="entr" presetSubtype="9" fill="hold" nodeType="afterEffect">
                                  <p:stCondLst>
                                    <p:cond delay="1000"/>
                                  </p:stCondLst>
                                  <p:childTnLst>
                                    <p:set>
                                      <p:cBhvr>
                                        <p:cTn id="26" dur="1" fill="hold">
                                          <p:stCondLst>
                                            <p:cond delay="0"/>
                                          </p:stCondLst>
                                        </p:cTn>
                                        <p:tgtEl>
                                          <p:spTgt spid="15774723">
                                            <p:txEl>
                                              <p:pRg st="5" end="5"/>
                                            </p:txEl>
                                          </p:spTgt>
                                        </p:tgtEl>
                                        <p:attrNameLst>
                                          <p:attrName>style.visibility</p:attrName>
                                        </p:attrNameLst>
                                      </p:cBhvr>
                                      <p:to>
                                        <p:strVal val="visible"/>
                                      </p:to>
                                    </p:set>
                                    <p:animEffect transition="in" filter="strips(upLeft)">
                                      <p:cBhvr>
                                        <p:cTn id="27" dur="500"/>
                                        <p:tgtEl>
                                          <p:spTgt spid="15774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4723" grpId="0" build="p" autoUpdateAnimBg="0" advAuto="100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697922" name="Rectangle 2">
            <a:extLst>
              <a:ext uri="{FF2B5EF4-FFF2-40B4-BE49-F238E27FC236}">
                <a16:creationId xmlns:a16="http://schemas.microsoft.com/office/drawing/2014/main" id="{D1EFC477-D8A1-7022-F408-6065F9D6B6A1}"/>
              </a:ext>
            </a:extLst>
          </p:cNvPr>
          <p:cNvSpPr>
            <a:spLocks noGrp="1" noChangeArrowheads="1"/>
          </p:cNvSpPr>
          <p:nvPr>
            <p:ph type="title"/>
          </p:nvPr>
        </p:nvSpPr>
        <p:spPr>
          <a:xfrm>
            <a:off x="2209800" y="381000"/>
            <a:ext cx="7772400" cy="1219200"/>
          </a:xfrm>
        </p:spPr>
        <p:txBody>
          <a:bodyPr/>
          <a:lstStyle/>
          <a:p>
            <a:pPr eaLnBrk="1" hangingPunct="1">
              <a:defRPr/>
            </a:pPr>
            <a:r>
              <a:rPr lang="en-US" u="sng">
                <a:solidFill>
                  <a:srgbClr val="660033"/>
                </a:solidFill>
                <a:effectLst>
                  <a:outerShdw blurRad="38100" dist="38100" dir="2700000" algn="tl">
                    <a:srgbClr val="000000"/>
                  </a:outerShdw>
                </a:effectLst>
                <a:ea typeface="+mj-ea"/>
              </a:rPr>
              <a:t>What Are the Tenets of Pantheism?</a:t>
            </a:r>
          </a:p>
        </p:txBody>
      </p:sp>
      <p:sp>
        <p:nvSpPr>
          <p:cNvPr id="15697923" name="Rectangle 3">
            <a:extLst>
              <a:ext uri="{FF2B5EF4-FFF2-40B4-BE49-F238E27FC236}">
                <a16:creationId xmlns:a16="http://schemas.microsoft.com/office/drawing/2014/main" id="{E05920A2-4EE3-FDA2-F079-1E888DF82063}"/>
              </a:ext>
            </a:extLst>
          </p:cNvPr>
          <p:cNvSpPr>
            <a:spLocks noGrp="1" noChangeArrowheads="1"/>
          </p:cNvSpPr>
          <p:nvPr>
            <p:ph type="body" idx="1"/>
          </p:nvPr>
        </p:nvSpPr>
        <p:spPr/>
        <p:txBody>
          <a:bodyPr/>
          <a:lstStyle/>
          <a:p>
            <a:pPr eaLnBrk="1" hangingPunct="1">
              <a:defRPr/>
            </a:pPr>
            <a:r>
              <a:rPr lang="en-US" sz="2800">
                <a:effectLst>
                  <a:outerShdw blurRad="38100" dist="38100" dir="2700000" algn="tl">
                    <a:srgbClr val="000000"/>
                  </a:outerShdw>
                </a:effectLst>
                <a:ea typeface="+mn-ea"/>
              </a:rPr>
              <a:t>God – </a:t>
            </a:r>
            <a:r>
              <a:rPr lang="en-US" sz="2800">
                <a:solidFill>
                  <a:schemeClr val="hlink"/>
                </a:solidFill>
                <a:effectLst>
                  <a:outerShdw blurRad="38100" dist="38100" dir="2700000" algn="tl">
                    <a:srgbClr val="000000"/>
                  </a:outerShdw>
                </a:effectLst>
                <a:ea typeface="+mn-ea"/>
              </a:rPr>
              <a:t>Monism: All is one, Pantheism - all is god</a:t>
            </a:r>
          </a:p>
          <a:p>
            <a:pPr eaLnBrk="1" hangingPunct="1">
              <a:defRPr/>
            </a:pPr>
            <a:r>
              <a:rPr lang="en-US" sz="2800">
                <a:effectLst>
                  <a:outerShdw blurRad="38100" dist="38100" dir="2700000" algn="tl">
                    <a:srgbClr val="000000"/>
                  </a:outerShdw>
                </a:effectLst>
                <a:ea typeface="+mn-ea"/>
              </a:rPr>
              <a:t>World -</a:t>
            </a:r>
            <a:r>
              <a:rPr lang="en-US" sz="2800">
                <a:solidFill>
                  <a:schemeClr val="hlink"/>
                </a:solidFill>
                <a:effectLst>
                  <a:outerShdw blurRad="38100" dist="38100" dir="2700000" algn="tl">
                    <a:srgbClr val="000000"/>
                  </a:outerShdw>
                </a:effectLst>
                <a:ea typeface="+mn-ea"/>
              </a:rPr>
              <a:t> Evolution</a:t>
            </a:r>
          </a:p>
          <a:p>
            <a:pPr eaLnBrk="1" hangingPunct="1">
              <a:defRPr/>
            </a:pPr>
            <a:r>
              <a:rPr lang="en-US" sz="2800">
                <a:effectLst>
                  <a:outerShdw blurRad="38100" dist="38100" dir="2700000" algn="tl">
                    <a:srgbClr val="000000"/>
                  </a:outerShdw>
                </a:effectLst>
                <a:ea typeface="+mn-ea"/>
              </a:rPr>
              <a:t>Human Nature - </a:t>
            </a:r>
            <a:r>
              <a:rPr lang="en-US" sz="2800">
                <a:solidFill>
                  <a:schemeClr val="hlink"/>
                </a:solidFill>
                <a:effectLst>
                  <a:outerShdw blurRad="38100" dist="38100" dir="2700000" algn="tl">
                    <a:srgbClr val="000000"/>
                  </a:outerShdw>
                </a:effectLst>
                <a:ea typeface="+mn-ea"/>
              </a:rPr>
              <a:t>Human “divinity”</a:t>
            </a:r>
          </a:p>
          <a:p>
            <a:pPr eaLnBrk="1" hangingPunct="1">
              <a:defRPr/>
            </a:pPr>
            <a:r>
              <a:rPr lang="en-US" sz="2800">
                <a:effectLst>
                  <a:outerShdw blurRad="38100" dist="38100" dir="2700000" algn="tl">
                    <a:srgbClr val="000000"/>
                  </a:outerShdw>
                </a:effectLst>
                <a:ea typeface="+mn-ea"/>
              </a:rPr>
              <a:t>Knowledge - </a:t>
            </a:r>
            <a:r>
              <a:rPr lang="en-US" sz="2800">
                <a:solidFill>
                  <a:schemeClr val="hlink"/>
                </a:solidFill>
                <a:effectLst>
                  <a:outerShdw blurRad="38100" dist="38100" dir="2700000" algn="tl">
                    <a:srgbClr val="000000"/>
                  </a:outerShdw>
                </a:effectLst>
                <a:ea typeface="+mn-ea"/>
              </a:rPr>
              <a:t>Intuition; cosmic consciousness </a:t>
            </a:r>
          </a:p>
          <a:p>
            <a:pPr eaLnBrk="1" hangingPunct="1">
              <a:defRPr/>
            </a:pPr>
            <a:r>
              <a:rPr lang="en-US" sz="2800">
                <a:effectLst>
                  <a:outerShdw blurRad="38100" dist="38100" dir="2700000" algn="tl">
                    <a:srgbClr val="000000"/>
                  </a:outerShdw>
                </a:effectLst>
                <a:ea typeface="+mn-ea"/>
              </a:rPr>
              <a:t>Man’s Destiny – </a:t>
            </a:r>
            <a:r>
              <a:rPr lang="en-US" sz="2800">
                <a:solidFill>
                  <a:schemeClr val="hlink"/>
                </a:solidFill>
                <a:effectLst>
                  <a:outerShdw blurRad="38100" dist="38100" dir="2700000" algn="tl">
                    <a:srgbClr val="000000"/>
                  </a:outerShdw>
                </a:effectLst>
                <a:ea typeface="+mn-ea"/>
              </a:rPr>
              <a:t>Reincarnation/Absorption</a:t>
            </a:r>
          </a:p>
          <a:p>
            <a:pPr eaLnBrk="1" hangingPunct="1">
              <a:defRPr/>
            </a:pPr>
            <a:r>
              <a:rPr lang="en-US" sz="2800">
                <a:effectLst>
                  <a:outerShdw blurRad="38100" dist="38100" dir="2700000" algn="tl">
                    <a:srgbClr val="000000"/>
                  </a:outerShdw>
                </a:effectLst>
                <a:ea typeface="+mn-ea"/>
              </a:rPr>
              <a:t>Ethics - </a:t>
            </a:r>
            <a:r>
              <a:rPr lang="en-US" sz="2800">
                <a:solidFill>
                  <a:schemeClr val="hlink"/>
                </a:solidFill>
                <a:effectLst>
                  <a:outerShdw blurRad="38100" dist="38100" dir="2700000" algn="tl">
                    <a:srgbClr val="000000"/>
                  </a:outerShdw>
                </a:effectLst>
                <a:ea typeface="+mn-ea"/>
              </a:rPr>
              <a:t>Moral relativism/Karma</a:t>
            </a:r>
          </a:p>
          <a:p>
            <a:pPr eaLnBrk="1" hangingPunct="1">
              <a:defRPr/>
            </a:pPr>
            <a:r>
              <a:rPr lang="en-US" sz="2800">
                <a:effectLst>
                  <a:outerShdw blurRad="38100" dist="38100" dir="2700000" algn="tl">
                    <a:srgbClr val="000000"/>
                  </a:outerShdw>
                </a:effectLst>
                <a:ea typeface="+mn-ea"/>
              </a:rPr>
              <a:t>History - </a:t>
            </a:r>
            <a:r>
              <a:rPr lang="en-US" sz="2800">
                <a:solidFill>
                  <a:schemeClr val="hlink"/>
                </a:solidFill>
                <a:effectLst>
                  <a:outerShdw blurRad="38100" dist="38100" dir="2700000" algn="tl">
                    <a:srgbClr val="000000"/>
                  </a:outerShdw>
                </a:effectLst>
                <a:ea typeface="+mn-ea"/>
              </a:rPr>
              <a:t>History is cyclical</a:t>
            </a:r>
          </a:p>
        </p:txBody>
      </p:sp>
      <p:sp>
        <p:nvSpPr>
          <p:cNvPr id="15697924" name="Freeform 4">
            <a:extLst>
              <a:ext uri="{FF2B5EF4-FFF2-40B4-BE49-F238E27FC236}">
                <a16:creationId xmlns:a16="http://schemas.microsoft.com/office/drawing/2014/main" id="{1DED2AF7-7DAD-B2A8-783E-98465A9DF2F6}"/>
              </a:ext>
            </a:extLst>
          </p:cNvPr>
          <p:cNvSpPr>
            <a:spLocks noChangeAspect="1"/>
          </p:cNvSpPr>
          <p:nvPr/>
        </p:nvSpPr>
        <p:spPr bwMode="auto">
          <a:xfrm>
            <a:off x="7926388" y="5181600"/>
            <a:ext cx="2741612" cy="1371600"/>
          </a:xfrm>
          <a:custGeom>
            <a:avLst/>
            <a:gdLst/>
            <a:ahLst/>
            <a:cxnLst>
              <a:cxn ang="0">
                <a:pos x="288" y="144"/>
              </a:cxn>
              <a:cxn ang="0">
                <a:pos x="284" y="115"/>
              </a:cxn>
              <a:cxn ang="0">
                <a:pos x="277" y="88"/>
              </a:cxn>
              <a:cxn ang="0">
                <a:pos x="263" y="63"/>
              </a:cxn>
              <a:cxn ang="0">
                <a:pos x="246" y="42"/>
              </a:cxn>
              <a:cxn ang="0">
                <a:pos x="225" y="25"/>
              </a:cxn>
              <a:cxn ang="0">
                <a:pos x="200" y="12"/>
              </a:cxn>
              <a:cxn ang="0">
                <a:pos x="173" y="4"/>
              </a:cxn>
              <a:cxn ang="0">
                <a:pos x="144" y="0"/>
              </a:cxn>
              <a:cxn ang="0">
                <a:pos x="115" y="4"/>
              </a:cxn>
              <a:cxn ang="0">
                <a:pos x="88" y="12"/>
              </a:cxn>
              <a:cxn ang="0">
                <a:pos x="63" y="25"/>
              </a:cxn>
              <a:cxn ang="0">
                <a:pos x="42" y="42"/>
              </a:cxn>
              <a:cxn ang="0">
                <a:pos x="25" y="63"/>
              </a:cxn>
              <a:cxn ang="0">
                <a:pos x="12" y="88"/>
              </a:cxn>
              <a:cxn ang="0">
                <a:pos x="4" y="115"/>
              </a:cxn>
              <a:cxn ang="0">
                <a:pos x="0" y="144"/>
              </a:cxn>
            </a:cxnLst>
            <a:rect l="0" t="0" r="r" b="b"/>
            <a:pathLst>
              <a:path w="288" h="144">
                <a:moveTo>
                  <a:pt x="288" y="144"/>
                </a:moveTo>
                <a:lnTo>
                  <a:pt x="284" y="115"/>
                </a:lnTo>
                <a:lnTo>
                  <a:pt x="277" y="88"/>
                </a:lnTo>
                <a:lnTo>
                  <a:pt x="263" y="63"/>
                </a:lnTo>
                <a:lnTo>
                  <a:pt x="246" y="42"/>
                </a:lnTo>
                <a:lnTo>
                  <a:pt x="225" y="25"/>
                </a:lnTo>
                <a:lnTo>
                  <a:pt x="200" y="12"/>
                </a:lnTo>
                <a:lnTo>
                  <a:pt x="173" y="4"/>
                </a:lnTo>
                <a:lnTo>
                  <a:pt x="144" y="0"/>
                </a:lnTo>
                <a:lnTo>
                  <a:pt x="115" y="4"/>
                </a:lnTo>
                <a:lnTo>
                  <a:pt x="88" y="12"/>
                </a:lnTo>
                <a:lnTo>
                  <a:pt x="63" y="25"/>
                </a:lnTo>
                <a:lnTo>
                  <a:pt x="42" y="42"/>
                </a:lnTo>
                <a:lnTo>
                  <a:pt x="25" y="63"/>
                </a:lnTo>
                <a:lnTo>
                  <a:pt x="12" y="88"/>
                </a:lnTo>
                <a:lnTo>
                  <a:pt x="4" y="115"/>
                </a:lnTo>
                <a:lnTo>
                  <a:pt x="0" y="144"/>
                </a:lnTo>
              </a:path>
            </a:pathLst>
          </a:custGeom>
          <a:solidFill>
            <a:schemeClr val="accent1"/>
          </a:solidFill>
          <a:ln w="0">
            <a:solidFill>
              <a:schemeClr val="tx1"/>
            </a:solidFill>
            <a:prstDash val="solid"/>
            <a:round/>
            <a:headEnd/>
            <a:tailEnd/>
          </a:ln>
        </p:spPr>
        <p:txBody>
          <a:bodyP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977925" name="Rectangle 5">
            <a:extLst>
              <a:ext uri="{FF2B5EF4-FFF2-40B4-BE49-F238E27FC236}">
                <a16:creationId xmlns:a16="http://schemas.microsoft.com/office/drawing/2014/main" id="{ADD862FD-9769-1969-4572-A83190AEC99F}"/>
              </a:ext>
            </a:extLst>
          </p:cNvPr>
          <p:cNvSpPr>
            <a:spLocks noChangeArrowheads="1"/>
          </p:cNvSpPr>
          <p:nvPr/>
        </p:nvSpPr>
        <p:spPr bwMode="auto">
          <a:xfrm>
            <a:off x="8839200" y="5638800"/>
            <a:ext cx="88806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3200">
                <a:solidFill>
                  <a:srgbClr val="FFFFFF"/>
                </a:solidFill>
                <a:latin typeface="Book Antiqua" panose="02040602050305030304" pitchFamily="18" charset="0"/>
              </a:rPr>
              <a:t>god</a:t>
            </a:r>
            <a:endParaRPr lang="en-US" altLang="en-US" sz="4800">
              <a:solidFill>
                <a:srgbClr val="FFFFFF"/>
              </a:solidFill>
              <a:latin typeface="Book Antiqua" panose="02040602050305030304" pitchFamily="18" charset="0"/>
            </a:endParaRPr>
          </a:p>
        </p:txBody>
      </p:sp>
      <p:pic>
        <p:nvPicPr>
          <p:cNvPr id="15697926" name="Picture 6" descr="C:\Documents and Settings\Owner\My Documents\Educational Illustrations\chalkboard_triune_universe_wide.jpg">
            <a:extLst>
              <a:ext uri="{FF2B5EF4-FFF2-40B4-BE49-F238E27FC236}">
                <a16:creationId xmlns:a16="http://schemas.microsoft.com/office/drawing/2014/main" id="{E59A5F1E-0C4C-B327-981B-13274A6712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97927" name="WordArt 7" descr="Paper bag">
            <a:extLst>
              <a:ext uri="{FF2B5EF4-FFF2-40B4-BE49-F238E27FC236}">
                <a16:creationId xmlns:a16="http://schemas.microsoft.com/office/drawing/2014/main" id="{13B9D8FE-F9D2-25A1-95C1-1D707616FFBE}"/>
              </a:ext>
            </a:extLst>
          </p:cNvPr>
          <p:cNvSpPr>
            <a:spLocks noChangeArrowheads="1" noChangeShapeType="1" noTextEdit="1"/>
          </p:cNvSpPr>
          <p:nvPr/>
        </p:nvSpPr>
        <p:spPr bwMode="auto">
          <a:xfrm>
            <a:off x="2362200" y="990600"/>
            <a:ext cx="4876800" cy="19050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eaLnBrk="0" fontAlgn="base" hangingPunct="0">
              <a:spcBef>
                <a:spcPct val="0"/>
              </a:spcBef>
              <a:spcAft>
                <a:spcPct val="0"/>
              </a:spcAft>
            </a:pPr>
            <a:r>
              <a:rPr lang="en-US" sz="3600" kern="10">
                <a:ln w="9525">
                  <a:round/>
                  <a:headEnd/>
                  <a:tailEnd/>
                </a:ln>
                <a:blipFill dpi="0" rotWithShape="0">
                  <a:blip r:embed="rId7"/>
                  <a:srcRect/>
                  <a:tile tx="0" ty="0" sx="100000" sy="100000" flip="none" algn="tl"/>
                </a:blip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God Is In All!</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5697923">
                                            <p:txEl>
                                              <p:pRg st="0" end="0"/>
                                            </p:txEl>
                                          </p:spTgt>
                                        </p:tgtEl>
                                        <p:attrNameLst>
                                          <p:attrName>style.visibility</p:attrName>
                                        </p:attrNameLst>
                                      </p:cBhvr>
                                      <p:to>
                                        <p:strVal val="visible"/>
                                      </p:to>
                                    </p:set>
                                    <p:animEffect transition="in" filter="strips(downRight)">
                                      <p:cBhvr>
                                        <p:cTn id="7" dur="500"/>
                                        <p:tgtEl>
                                          <p:spTgt spid="15697923">
                                            <p:txEl>
                                              <p:pRg st="0" end="0"/>
                                            </p:txEl>
                                          </p:spTgt>
                                        </p:tgtEl>
                                      </p:cBhvr>
                                    </p:animEffect>
                                  </p:childTnLst>
                                  <p:subTnLst>
                                    <p:animClr clrSpc="rgb" dir="cw">
                                      <p:cBhvr override="childStyle">
                                        <p:cTn dur="1" fill="hold" display="0" masterRel="nextClick" afterEffect="1"/>
                                        <p:tgtEl>
                                          <p:spTgt spid="15697923">
                                            <p:txEl>
                                              <p:pRg st="0" end="0"/>
                                            </p:txEl>
                                          </p:spTgt>
                                        </p:tgtEl>
                                        <p:attrNameLst>
                                          <p:attrName>ppt_c</p:attrName>
                                        </p:attrNameLst>
                                      </p:cBhvr>
                                      <p:to>
                                        <a:srgbClr val="FFFF99"/>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15697923">
                                            <p:txEl>
                                              <p:pRg st="1" end="1"/>
                                            </p:txEl>
                                          </p:spTgt>
                                        </p:tgtEl>
                                        <p:attrNameLst>
                                          <p:attrName>style.visibility</p:attrName>
                                        </p:attrNameLst>
                                      </p:cBhvr>
                                      <p:to>
                                        <p:strVal val="visible"/>
                                      </p:to>
                                    </p:set>
                                    <p:animEffect transition="in" filter="strips(downRight)">
                                      <p:cBhvr>
                                        <p:cTn id="12" dur="500"/>
                                        <p:tgtEl>
                                          <p:spTgt spid="15697923">
                                            <p:txEl>
                                              <p:pRg st="1" end="1"/>
                                            </p:txEl>
                                          </p:spTgt>
                                        </p:tgtEl>
                                      </p:cBhvr>
                                    </p:animEffect>
                                  </p:childTnLst>
                                  <p:subTnLst>
                                    <p:animClr clrSpc="rgb" dir="cw">
                                      <p:cBhvr override="childStyle">
                                        <p:cTn dur="1" fill="hold" display="0" masterRel="nextClick" afterEffect="1"/>
                                        <p:tgtEl>
                                          <p:spTgt spid="15697923">
                                            <p:txEl>
                                              <p:pRg st="1" end="1"/>
                                            </p:txEl>
                                          </p:spTgt>
                                        </p:tgtEl>
                                        <p:attrNameLst>
                                          <p:attrName>ppt_c</p:attrName>
                                        </p:attrNameLst>
                                      </p:cBhvr>
                                      <p:to>
                                        <a:srgbClr val="FFFF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15697923">
                                            <p:txEl>
                                              <p:pRg st="2" end="2"/>
                                            </p:txEl>
                                          </p:spTgt>
                                        </p:tgtEl>
                                        <p:attrNameLst>
                                          <p:attrName>style.visibility</p:attrName>
                                        </p:attrNameLst>
                                      </p:cBhvr>
                                      <p:to>
                                        <p:strVal val="visible"/>
                                      </p:to>
                                    </p:set>
                                    <p:animEffect transition="in" filter="strips(downRight)">
                                      <p:cBhvr>
                                        <p:cTn id="17" dur="500"/>
                                        <p:tgtEl>
                                          <p:spTgt spid="15697923">
                                            <p:txEl>
                                              <p:pRg st="2" end="2"/>
                                            </p:txEl>
                                          </p:spTgt>
                                        </p:tgtEl>
                                      </p:cBhvr>
                                    </p:animEffect>
                                  </p:childTnLst>
                                  <p:subTnLst>
                                    <p:animClr clrSpc="rgb" dir="cw">
                                      <p:cBhvr override="childStyle">
                                        <p:cTn dur="1" fill="hold" display="0" masterRel="nextClick" afterEffect="1"/>
                                        <p:tgtEl>
                                          <p:spTgt spid="15697923">
                                            <p:txEl>
                                              <p:pRg st="2" end="2"/>
                                            </p:txEl>
                                          </p:spTgt>
                                        </p:tgtEl>
                                        <p:attrNameLst>
                                          <p:attrName>ppt_c</p:attrName>
                                        </p:attrNameLst>
                                      </p:cBhvr>
                                      <p:to>
                                        <a:srgbClr val="FFFF99"/>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15697923">
                                            <p:txEl>
                                              <p:pRg st="3" end="3"/>
                                            </p:txEl>
                                          </p:spTgt>
                                        </p:tgtEl>
                                        <p:attrNameLst>
                                          <p:attrName>style.visibility</p:attrName>
                                        </p:attrNameLst>
                                      </p:cBhvr>
                                      <p:to>
                                        <p:strVal val="visible"/>
                                      </p:to>
                                    </p:set>
                                    <p:animEffect transition="in" filter="strips(downRight)">
                                      <p:cBhvr>
                                        <p:cTn id="22" dur="500"/>
                                        <p:tgtEl>
                                          <p:spTgt spid="15697923">
                                            <p:txEl>
                                              <p:pRg st="3" end="3"/>
                                            </p:txEl>
                                          </p:spTgt>
                                        </p:tgtEl>
                                      </p:cBhvr>
                                    </p:animEffect>
                                  </p:childTnLst>
                                  <p:subTnLst>
                                    <p:animClr clrSpc="rgb" dir="cw">
                                      <p:cBhvr override="childStyle">
                                        <p:cTn dur="1" fill="hold" display="0" masterRel="nextClick" afterEffect="1"/>
                                        <p:tgtEl>
                                          <p:spTgt spid="15697923">
                                            <p:txEl>
                                              <p:pRg st="3" end="3"/>
                                            </p:txEl>
                                          </p:spTgt>
                                        </p:tgtEl>
                                        <p:attrNameLst>
                                          <p:attrName>ppt_c</p:attrName>
                                        </p:attrNameLst>
                                      </p:cBhvr>
                                      <p:to>
                                        <a:srgbClr val="FFFF99"/>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15697923">
                                            <p:txEl>
                                              <p:pRg st="4" end="4"/>
                                            </p:txEl>
                                          </p:spTgt>
                                        </p:tgtEl>
                                        <p:attrNameLst>
                                          <p:attrName>style.visibility</p:attrName>
                                        </p:attrNameLst>
                                      </p:cBhvr>
                                      <p:to>
                                        <p:strVal val="visible"/>
                                      </p:to>
                                    </p:set>
                                    <p:animEffect transition="in" filter="strips(downRight)">
                                      <p:cBhvr>
                                        <p:cTn id="27" dur="500"/>
                                        <p:tgtEl>
                                          <p:spTgt spid="15697923">
                                            <p:txEl>
                                              <p:pRg st="4" end="4"/>
                                            </p:txEl>
                                          </p:spTgt>
                                        </p:tgtEl>
                                      </p:cBhvr>
                                    </p:animEffect>
                                  </p:childTnLst>
                                  <p:subTnLst>
                                    <p:animClr clrSpc="rgb" dir="cw">
                                      <p:cBhvr override="childStyle">
                                        <p:cTn dur="1" fill="hold" display="0" masterRel="nextClick" afterEffect="1"/>
                                        <p:tgtEl>
                                          <p:spTgt spid="15697923">
                                            <p:txEl>
                                              <p:pRg st="4" end="4"/>
                                            </p:txEl>
                                          </p:spTgt>
                                        </p:tgtEl>
                                        <p:attrNameLst>
                                          <p:attrName>ppt_c</p:attrName>
                                        </p:attrNameLst>
                                      </p:cBhvr>
                                      <p:to>
                                        <a:srgbClr val="FFFF99"/>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nodeType="clickEffect">
                                  <p:stCondLst>
                                    <p:cond delay="0"/>
                                  </p:stCondLst>
                                  <p:childTnLst>
                                    <p:set>
                                      <p:cBhvr>
                                        <p:cTn id="31" dur="1" fill="hold">
                                          <p:stCondLst>
                                            <p:cond delay="0"/>
                                          </p:stCondLst>
                                        </p:cTn>
                                        <p:tgtEl>
                                          <p:spTgt spid="15697923">
                                            <p:txEl>
                                              <p:pRg st="5" end="5"/>
                                            </p:txEl>
                                          </p:spTgt>
                                        </p:tgtEl>
                                        <p:attrNameLst>
                                          <p:attrName>style.visibility</p:attrName>
                                        </p:attrNameLst>
                                      </p:cBhvr>
                                      <p:to>
                                        <p:strVal val="visible"/>
                                      </p:to>
                                    </p:set>
                                    <p:animEffect transition="in" filter="strips(downRight)">
                                      <p:cBhvr>
                                        <p:cTn id="32" dur="500"/>
                                        <p:tgtEl>
                                          <p:spTgt spid="15697923">
                                            <p:txEl>
                                              <p:pRg st="5" end="5"/>
                                            </p:txEl>
                                          </p:spTgt>
                                        </p:tgtEl>
                                      </p:cBhvr>
                                    </p:animEffect>
                                  </p:childTnLst>
                                  <p:subTnLst>
                                    <p:animClr clrSpc="rgb" dir="cw">
                                      <p:cBhvr override="childStyle">
                                        <p:cTn dur="1" fill="hold" display="0" masterRel="nextClick" afterEffect="1"/>
                                        <p:tgtEl>
                                          <p:spTgt spid="15697923">
                                            <p:txEl>
                                              <p:pRg st="5" end="5"/>
                                            </p:txEl>
                                          </p:spTgt>
                                        </p:tgtEl>
                                        <p:attrNameLst>
                                          <p:attrName>ppt_c</p:attrName>
                                        </p:attrNameLst>
                                      </p:cBhvr>
                                      <p:to>
                                        <a:srgbClr val="FFFF99"/>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nodeType="clickEffect">
                                  <p:stCondLst>
                                    <p:cond delay="0"/>
                                  </p:stCondLst>
                                  <p:childTnLst>
                                    <p:set>
                                      <p:cBhvr>
                                        <p:cTn id="36" dur="1" fill="hold">
                                          <p:stCondLst>
                                            <p:cond delay="0"/>
                                          </p:stCondLst>
                                        </p:cTn>
                                        <p:tgtEl>
                                          <p:spTgt spid="15697923">
                                            <p:txEl>
                                              <p:pRg st="6" end="6"/>
                                            </p:txEl>
                                          </p:spTgt>
                                        </p:tgtEl>
                                        <p:attrNameLst>
                                          <p:attrName>style.visibility</p:attrName>
                                        </p:attrNameLst>
                                      </p:cBhvr>
                                      <p:to>
                                        <p:strVal val="visible"/>
                                      </p:to>
                                    </p:set>
                                    <p:animEffect transition="in" filter="strips(downRight)">
                                      <p:cBhvr>
                                        <p:cTn id="37" dur="500"/>
                                        <p:tgtEl>
                                          <p:spTgt spid="15697923">
                                            <p:txEl>
                                              <p:pRg st="6" end="6"/>
                                            </p:txEl>
                                          </p:spTgt>
                                        </p:tgtEl>
                                      </p:cBhvr>
                                    </p:animEffect>
                                  </p:childTnLst>
                                  <p:subTnLst>
                                    <p:animClr clrSpc="rgb" dir="cw">
                                      <p:cBhvr override="childStyle">
                                        <p:cTn dur="1" fill="hold" display="0" masterRel="nextClick" afterEffect="1"/>
                                        <p:tgtEl>
                                          <p:spTgt spid="15697923">
                                            <p:txEl>
                                              <p:pRg st="6" end="6"/>
                                            </p:txEl>
                                          </p:spTgt>
                                        </p:tgtEl>
                                        <p:attrNameLst>
                                          <p:attrName>ppt_c</p:attrName>
                                        </p:attrNameLst>
                                      </p:cBhvr>
                                      <p:to>
                                        <a:srgbClr val="FFFF99"/>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9" presetClass="entr" presetSubtype="10" fill="hold" nodeType="clickEffect">
                                  <p:stCondLst>
                                    <p:cond delay="0"/>
                                  </p:stCondLst>
                                  <p:childTnLst>
                                    <p:set>
                                      <p:cBhvr>
                                        <p:cTn id="41" dur="1" fill="hold">
                                          <p:stCondLst>
                                            <p:cond delay="0"/>
                                          </p:stCondLst>
                                        </p:cTn>
                                        <p:tgtEl>
                                          <p:spTgt spid="15697926"/>
                                        </p:tgtEl>
                                        <p:attrNameLst>
                                          <p:attrName>style.visibility</p:attrName>
                                        </p:attrNameLst>
                                      </p:cBhvr>
                                      <p:to>
                                        <p:strVal val="visible"/>
                                      </p:to>
                                    </p:set>
                                    <p:anim calcmode="lin" valueType="num">
                                      <p:cBhvr>
                                        <p:cTn id="42" dur="5000" fill="hold"/>
                                        <p:tgtEl>
                                          <p:spTgt spid="15697926"/>
                                        </p:tgtEl>
                                        <p:attrNameLst>
                                          <p:attrName>ppt_w</p:attrName>
                                        </p:attrNameLst>
                                      </p:cBhvr>
                                      <p:tavLst>
                                        <p:tav tm="0" fmla="#ppt_w*sin(2.5*pi*$)">
                                          <p:val>
                                            <p:fltVal val="0"/>
                                          </p:val>
                                        </p:tav>
                                        <p:tav tm="100000">
                                          <p:val>
                                            <p:fltVal val="1"/>
                                          </p:val>
                                        </p:tav>
                                      </p:tavLst>
                                    </p:anim>
                                    <p:anim calcmode="lin" valueType="num">
                                      <p:cBhvr>
                                        <p:cTn id="43" dur="5000" fill="hold"/>
                                        <p:tgtEl>
                                          <p:spTgt spid="15697926"/>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childTnLst>
                                    <p:set>
                                      <p:cBhvr>
                                        <p:cTn id="47" dur="1" fill="hold">
                                          <p:stCondLst>
                                            <p:cond delay="0"/>
                                          </p:stCondLst>
                                        </p:cTn>
                                        <p:tgtEl>
                                          <p:spTgt spid="15697927"/>
                                        </p:tgtEl>
                                        <p:attrNameLst>
                                          <p:attrName>style.visibility</p:attrName>
                                        </p:attrNameLst>
                                      </p:cBhvr>
                                      <p:to>
                                        <p:strVal val="visible"/>
                                      </p:to>
                                    </p:set>
                                    <p:anim calcmode="lin" valueType="num">
                                      <p:cBhvr additive="base">
                                        <p:cTn id="48" dur="500" fill="hold"/>
                                        <p:tgtEl>
                                          <p:spTgt spid="15697927"/>
                                        </p:tgtEl>
                                        <p:attrNameLst>
                                          <p:attrName>ppt_x</p:attrName>
                                        </p:attrNameLst>
                                      </p:cBhvr>
                                      <p:tavLst>
                                        <p:tav tm="0">
                                          <p:val>
                                            <p:strVal val="0-#ppt_w/2"/>
                                          </p:val>
                                        </p:tav>
                                        <p:tav tm="100000">
                                          <p:val>
                                            <p:strVal val="#ppt_x"/>
                                          </p:val>
                                        </p:tav>
                                      </p:tavLst>
                                    </p:anim>
                                    <p:anim calcmode="lin" valueType="num">
                                      <p:cBhvr additive="base">
                                        <p:cTn id="49" dur="500" fill="hold"/>
                                        <p:tgtEl>
                                          <p:spTgt spid="156979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792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1"/>
            <a:ext cx="8991600" cy="838201"/>
          </a:xfrm>
        </p:spPr>
        <p:txBody>
          <a:bodyPr/>
          <a:lstStyle/>
          <a:p>
            <a:pPr>
              <a:defRPr/>
            </a:pPr>
            <a:r>
              <a:rPr lang="en-US" dirty="0"/>
              <a:t>Christianity/Theism in Worldview Contexts</a:t>
            </a:r>
            <a:br>
              <a:rPr lang="en-US" dirty="0"/>
            </a:br>
            <a:r>
              <a:rPr lang="en-US" dirty="0"/>
              <a:t> </a:t>
            </a:r>
          </a:p>
        </p:txBody>
      </p:sp>
      <p:sp>
        <p:nvSpPr>
          <p:cNvPr id="3" name="Content Placeholder 2"/>
          <p:cNvSpPr>
            <a:spLocks noGrp="1"/>
          </p:cNvSpPr>
          <p:nvPr>
            <p:ph idx="1"/>
          </p:nvPr>
        </p:nvSpPr>
        <p:spPr/>
        <p:txBody>
          <a:bodyPr/>
          <a:lstStyle/>
          <a:p>
            <a:r>
              <a:rPr lang="en-US" dirty="0"/>
              <a:t> </a:t>
            </a:r>
            <a:r>
              <a:rPr lang="en-US" dirty="0">
                <a:solidFill>
                  <a:srgbClr val="FF0000"/>
                </a:solidFill>
              </a:rPr>
              <a:t>Pantheism </a:t>
            </a:r>
          </a:p>
          <a:p>
            <a:r>
              <a:rPr lang="en-US" sz="2800" dirty="0"/>
              <a:t>Everything is god. Everything material is an illusion. Humans    are gods. Knowledge is getting in touch with the cosmic consciousness. One of the favorite terms you’ll hear from pantheists is “enlightenment.” History is cyclical and men are reincarnated until they realize their own divinity. This worldview   is the basis for Hinduism, Buddhism, Christian Science, and    New Age teaching.</a:t>
            </a:r>
          </a:p>
        </p:txBody>
      </p:sp>
      <p:sp>
        <p:nvSpPr>
          <p:cNvPr id="20483" name="Footer Placeholder 3"/>
          <p:cNvSpPr>
            <a:spLocks noGrp="1"/>
          </p:cNvSpPr>
          <p:nvPr>
            <p:ph type="ftr" sz="quarter" idx="11"/>
          </p:nvPr>
        </p:nvSpPr>
        <p:spPr>
          <a:noFill/>
        </p:spPr>
        <p:txBody>
          <a:bodyPr/>
          <a:lstStyle/>
          <a:p>
            <a:pPr fontAlgn="base">
              <a:spcBef>
                <a:spcPct val="0"/>
              </a:spcBef>
              <a:spcAft>
                <a:spcPct val="0"/>
              </a:spcAft>
            </a:pPr>
            <a:r>
              <a:rPr lang="en-US">
                <a:solidFill>
                  <a:srgbClr val="4F81BD"/>
                </a:solidFill>
                <a:latin typeface="Arial" charset="0"/>
                <a:cs typeface="Arial" charset="0"/>
              </a:rPr>
              <a:t>Biblical Studies Foundation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B07B9F17-E56F-4E40-CD14-F8E97B70A555}"/>
              </a:ext>
            </a:extLst>
          </p:cNvPr>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defRPr/>
            </a:pPr>
            <a:r>
              <a:rPr lang="en-US">
                <a:ea typeface="+mj-ea"/>
              </a:rPr>
              <a:t>The Major Worldviews</a:t>
            </a:r>
            <a:r>
              <a:rPr lang="en-US" i="1">
                <a:ea typeface="+mj-ea"/>
              </a:rPr>
              <a:t>:</a:t>
            </a:r>
            <a:r>
              <a:rPr lang="en-US">
                <a:ea typeface="+mj-ea"/>
              </a:rPr>
              <a:t> </a:t>
            </a:r>
            <a:r>
              <a:rPr lang="en-US" b="1" i="1">
                <a:ea typeface="+mj-ea"/>
              </a:rPr>
              <a:t>Naturalism</a:t>
            </a:r>
          </a:p>
        </p:txBody>
      </p:sp>
      <p:sp>
        <p:nvSpPr>
          <p:cNvPr id="15654915" name="Line 3">
            <a:extLst>
              <a:ext uri="{FF2B5EF4-FFF2-40B4-BE49-F238E27FC236}">
                <a16:creationId xmlns:a16="http://schemas.microsoft.com/office/drawing/2014/main" id="{644228C9-5E58-668D-7571-ADFBAA54B37D}"/>
              </a:ext>
            </a:extLst>
          </p:cNvPr>
          <p:cNvSpPr>
            <a:spLocks noChangeShapeType="1"/>
          </p:cNvSpPr>
          <p:nvPr/>
        </p:nvSpPr>
        <p:spPr bwMode="auto">
          <a:xfrm rot="6758">
            <a:off x="3810001" y="3276600"/>
            <a:ext cx="4570413" cy="1588"/>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964612" name="Rectangle 4">
            <a:extLst>
              <a:ext uri="{FF2B5EF4-FFF2-40B4-BE49-F238E27FC236}">
                <a16:creationId xmlns:a16="http://schemas.microsoft.com/office/drawing/2014/main" id="{F9941EB4-4506-760D-81D3-898CE25C91AA}"/>
              </a:ext>
            </a:extLst>
          </p:cNvPr>
          <p:cNvSpPr>
            <a:spLocks noChangeArrowheads="1"/>
          </p:cNvSpPr>
          <p:nvPr/>
        </p:nvSpPr>
        <p:spPr bwMode="auto">
          <a:xfrm>
            <a:off x="5257801" y="3886200"/>
            <a:ext cx="1628651" cy="7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4400">
                <a:solidFill>
                  <a:srgbClr val="FFFFFF"/>
                </a:solidFill>
                <a:latin typeface="Book Antiqua" panose="02040602050305030304" pitchFamily="18" charset="0"/>
              </a:rPr>
              <a:t>MAN</a:t>
            </a:r>
            <a:endParaRPr lang="en-US" altLang="en-US" sz="5400" b="1">
              <a:solidFill>
                <a:srgbClr val="FFFFFF"/>
              </a:solidFill>
              <a:latin typeface="Book Antiqua" panose="02040602050305030304" pitchFamily="18" charset="0"/>
            </a:endParaRPr>
          </a:p>
        </p:txBody>
      </p:sp>
      <p:sp>
        <p:nvSpPr>
          <p:cNvPr id="15654917" name="Freeform 5">
            <a:extLst>
              <a:ext uri="{FF2B5EF4-FFF2-40B4-BE49-F238E27FC236}">
                <a16:creationId xmlns:a16="http://schemas.microsoft.com/office/drawing/2014/main" id="{C769B5FB-1C25-6290-BFA4-D6AF912F4B10}"/>
              </a:ext>
            </a:extLst>
          </p:cNvPr>
          <p:cNvSpPr>
            <a:spLocks noChangeAspect="1"/>
          </p:cNvSpPr>
          <p:nvPr/>
        </p:nvSpPr>
        <p:spPr bwMode="auto">
          <a:xfrm rot="10779053">
            <a:off x="3810001" y="3276601"/>
            <a:ext cx="4570413" cy="2265363"/>
          </a:xfrm>
          <a:custGeom>
            <a:avLst/>
            <a:gdLst/>
            <a:ahLst/>
            <a:cxnLst>
              <a:cxn ang="0">
                <a:pos x="288" y="144"/>
              </a:cxn>
              <a:cxn ang="0">
                <a:pos x="284" y="115"/>
              </a:cxn>
              <a:cxn ang="0">
                <a:pos x="277" y="88"/>
              </a:cxn>
              <a:cxn ang="0">
                <a:pos x="263" y="63"/>
              </a:cxn>
              <a:cxn ang="0">
                <a:pos x="246" y="42"/>
              </a:cxn>
              <a:cxn ang="0">
                <a:pos x="225" y="25"/>
              </a:cxn>
              <a:cxn ang="0">
                <a:pos x="200" y="12"/>
              </a:cxn>
              <a:cxn ang="0">
                <a:pos x="173" y="4"/>
              </a:cxn>
              <a:cxn ang="0">
                <a:pos x="144" y="0"/>
              </a:cxn>
              <a:cxn ang="0">
                <a:pos x="115" y="4"/>
              </a:cxn>
              <a:cxn ang="0">
                <a:pos x="88" y="12"/>
              </a:cxn>
              <a:cxn ang="0">
                <a:pos x="63" y="25"/>
              </a:cxn>
              <a:cxn ang="0">
                <a:pos x="42" y="42"/>
              </a:cxn>
              <a:cxn ang="0">
                <a:pos x="25" y="63"/>
              </a:cxn>
              <a:cxn ang="0">
                <a:pos x="12" y="88"/>
              </a:cxn>
              <a:cxn ang="0">
                <a:pos x="4" y="115"/>
              </a:cxn>
              <a:cxn ang="0">
                <a:pos x="0" y="144"/>
              </a:cxn>
            </a:cxnLst>
            <a:rect l="0" t="0" r="r" b="b"/>
            <a:pathLst>
              <a:path w="288" h="144">
                <a:moveTo>
                  <a:pt x="288" y="144"/>
                </a:moveTo>
                <a:lnTo>
                  <a:pt x="284" y="115"/>
                </a:lnTo>
                <a:lnTo>
                  <a:pt x="277" y="88"/>
                </a:lnTo>
                <a:lnTo>
                  <a:pt x="263" y="63"/>
                </a:lnTo>
                <a:lnTo>
                  <a:pt x="246" y="42"/>
                </a:lnTo>
                <a:lnTo>
                  <a:pt x="225" y="25"/>
                </a:lnTo>
                <a:lnTo>
                  <a:pt x="200" y="12"/>
                </a:lnTo>
                <a:lnTo>
                  <a:pt x="173" y="4"/>
                </a:lnTo>
                <a:lnTo>
                  <a:pt x="144" y="0"/>
                </a:lnTo>
                <a:lnTo>
                  <a:pt x="115" y="4"/>
                </a:lnTo>
                <a:lnTo>
                  <a:pt x="88" y="12"/>
                </a:lnTo>
                <a:lnTo>
                  <a:pt x="63" y="25"/>
                </a:lnTo>
                <a:lnTo>
                  <a:pt x="42" y="42"/>
                </a:lnTo>
                <a:lnTo>
                  <a:pt x="25" y="63"/>
                </a:lnTo>
                <a:lnTo>
                  <a:pt x="12" y="88"/>
                </a:lnTo>
                <a:lnTo>
                  <a:pt x="4" y="115"/>
                </a:lnTo>
                <a:lnTo>
                  <a:pt x="0" y="144"/>
                </a:lnTo>
              </a:path>
            </a:pathLst>
          </a:custGeom>
          <a:noFill/>
          <a:ln w="0">
            <a:solidFill>
              <a:schemeClr val="tx1"/>
            </a:solidFill>
            <a:prstDash val="solid"/>
            <a:round/>
            <a:headEnd/>
            <a:tailEnd/>
          </a:ln>
        </p:spPr>
        <p:txBody>
          <a:bodyP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6229378" name="Rectangle 2">
            <a:extLst>
              <a:ext uri="{FF2B5EF4-FFF2-40B4-BE49-F238E27FC236}">
                <a16:creationId xmlns:a16="http://schemas.microsoft.com/office/drawing/2014/main" id="{85C5E2C3-7593-4C85-FDF2-DAC38E69F396}"/>
              </a:ext>
            </a:extLst>
          </p:cNvPr>
          <p:cNvSpPr>
            <a:spLocks noGrp="1" noChangeArrowheads="1"/>
          </p:cNvSpPr>
          <p:nvPr>
            <p:ph type="title"/>
          </p:nvPr>
        </p:nvSpPr>
        <p:spPr>
          <a:xfrm>
            <a:off x="1524000" y="609600"/>
            <a:ext cx="7848600" cy="1143000"/>
          </a:xfrm>
        </p:spPr>
        <p:txBody>
          <a:bodyPr/>
          <a:lstStyle/>
          <a:p>
            <a:pPr eaLnBrk="1" hangingPunct="1">
              <a:defRPr/>
            </a:pPr>
            <a:r>
              <a:rPr lang="en-US" b="1" u="sng">
                <a:effectLst>
                  <a:outerShdw blurRad="38100" dist="38100" dir="2700000" algn="tl">
                    <a:srgbClr val="000000"/>
                  </a:outerShdw>
                </a:effectLst>
                <a:ea typeface="+mj-ea"/>
              </a:rPr>
              <a:t>What is a worldview?</a:t>
            </a:r>
          </a:p>
        </p:txBody>
      </p:sp>
      <p:sp>
        <p:nvSpPr>
          <p:cNvPr id="16229379" name="Rectangle 3">
            <a:extLst>
              <a:ext uri="{FF2B5EF4-FFF2-40B4-BE49-F238E27FC236}">
                <a16:creationId xmlns:a16="http://schemas.microsoft.com/office/drawing/2014/main" id="{721B14BC-F7F9-4C35-B209-B537B9BDD107}"/>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b="1">
                <a:effectLst>
                  <a:outerShdw blurRad="38100" dist="38100" dir="2700000" algn="tl">
                    <a:srgbClr val="000000"/>
                  </a:outerShdw>
                </a:effectLst>
                <a:ea typeface="+mn-ea"/>
              </a:rPr>
              <a:t>“A worldview is an integrated, interpretive, set of confessional perspectives on reality which underlies, shapes, motivates, and gives direction and meaning to human activity.”</a:t>
            </a:r>
          </a:p>
          <a:p>
            <a:pPr eaLnBrk="1" hangingPunct="1">
              <a:buFont typeface="Wingdings" panose="05000000000000000000" pitchFamily="2" charset="2"/>
              <a:buNone/>
              <a:defRPr/>
            </a:pPr>
            <a:r>
              <a:rPr lang="en-US">
                <a:effectLst>
                  <a:outerShdw blurRad="38100" dist="38100" dir="2700000" algn="tl">
                    <a:srgbClr val="000000"/>
                  </a:outerShdw>
                </a:effectLst>
                <a:ea typeface="+mn-ea"/>
              </a:rPr>
              <a:t>BJ van der Walt, </a:t>
            </a:r>
            <a:r>
              <a:rPr lang="en-US" i="1">
                <a:effectLst>
                  <a:outerShdw blurRad="38100" dist="38100" dir="2700000" algn="tl">
                    <a:srgbClr val="000000"/>
                  </a:outerShdw>
                </a:effectLst>
                <a:ea typeface="+mn-ea"/>
              </a:rPr>
              <a:t>The Liberating Message: A Christian Worldview for Africa</a:t>
            </a:r>
            <a:r>
              <a:rPr lang="en-US">
                <a:effectLst>
                  <a:outerShdw blurRad="38100" dist="38100" dir="2700000" algn="tl">
                    <a:srgbClr val="000000"/>
                  </a:outerShdw>
                </a:effectLst>
                <a:ea typeface="+mn-ea"/>
              </a:rPr>
              <a:t>, p. 39.</a:t>
            </a:r>
          </a:p>
        </p:txBody>
      </p:sp>
      <p:pic>
        <p:nvPicPr>
          <p:cNvPr id="523268" name="Picture 4">
            <a:extLst>
              <a:ext uri="{FF2B5EF4-FFF2-40B4-BE49-F238E27FC236}">
                <a16:creationId xmlns:a16="http://schemas.microsoft.com/office/drawing/2014/main" id="{E62BBDB3-2497-5FEE-E88D-1A1A7669A5FD}"/>
              </a:ext>
            </a:extLst>
          </p:cNvPr>
          <p:cNvPicPr>
            <a:picLocks noGrp="1" noChangeAspect="1" noChangeArrowheads="1"/>
          </p:cNvPicPr>
          <p:nvPr>
            <p:ph idx="4294967295"/>
          </p:nvPr>
        </p:nvPicPr>
        <p:blipFill>
          <a:blip r:embed="rId5"/>
          <a:srcRect/>
          <a:stretch>
            <a:fillRect/>
          </a:stretch>
        </p:blipFill>
        <p:spPr>
          <a:xfrm>
            <a:off x="8534400" y="1"/>
            <a:ext cx="2133600" cy="2132013"/>
          </a:xfrm>
        </p:spPr>
      </p:pic>
    </p:spTree>
  </p:cSld>
  <p:clrMapOvr>
    <a:masterClrMapping/>
  </p:clrMapOvr>
  <p:transition spd="slow" advTm="16000">
    <p:comb/>
    <p:sndAc>
      <p:stSnd>
        <p:snd r:embed="rId3" name="projctor.wav"/>
      </p:stSnd>
    </p:sndAc>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760386" name="Rectangle 2">
            <a:extLst>
              <a:ext uri="{FF2B5EF4-FFF2-40B4-BE49-F238E27FC236}">
                <a16:creationId xmlns:a16="http://schemas.microsoft.com/office/drawing/2014/main" id="{E2FB36A9-341D-63EC-B728-FFB121C95B73}"/>
              </a:ext>
            </a:extLst>
          </p:cNvPr>
          <p:cNvSpPr>
            <a:spLocks noGrp="1" noChangeArrowheads="1"/>
          </p:cNvSpPr>
          <p:nvPr>
            <p:ph type="title"/>
          </p:nvPr>
        </p:nvSpPr>
        <p:spPr>
          <a:xfrm>
            <a:off x="2209800" y="381000"/>
            <a:ext cx="7772400" cy="1219200"/>
          </a:xfrm>
        </p:spPr>
        <p:txBody>
          <a:bodyPr/>
          <a:lstStyle/>
          <a:p>
            <a:pPr eaLnBrk="1" hangingPunct="1">
              <a:defRPr/>
            </a:pPr>
            <a:r>
              <a:rPr lang="en-US" b="1">
                <a:solidFill>
                  <a:srgbClr val="CCFF33"/>
                </a:solidFill>
                <a:effectLst>
                  <a:outerShdw blurRad="38100" dist="38100" dir="2700000" algn="tl">
                    <a:srgbClr val="000000"/>
                  </a:outerShdw>
                </a:effectLst>
                <a:ea typeface="+mj-ea"/>
              </a:rPr>
              <a:t>Foundations of a </a:t>
            </a:r>
            <a:br>
              <a:rPr lang="en-US" b="1">
                <a:solidFill>
                  <a:srgbClr val="CCFF33"/>
                </a:solidFill>
                <a:effectLst>
                  <a:outerShdw blurRad="38100" dist="38100" dir="2700000" algn="tl">
                    <a:srgbClr val="000000"/>
                  </a:outerShdw>
                </a:effectLst>
                <a:ea typeface="+mj-ea"/>
              </a:rPr>
            </a:br>
            <a:r>
              <a:rPr lang="en-US" b="1">
                <a:solidFill>
                  <a:srgbClr val="CCFF33"/>
                </a:solidFill>
                <a:effectLst>
                  <a:outerShdw blurRad="38100" dist="38100" dir="2700000" algn="tl">
                    <a:srgbClr val="000000"/>
                  </a:outerShdw>
                </a:effectLst>
                <a:ea typeface="+mj-ea"/>
              </a:rPr>
              <a:t>Naturalistic Worldview</a:t>
            </a:r>
          </a:p>
        </p:txBody>
      </p:sp>
      <p:sp>
        <p:nvSpPr>
          <p:cNvPr id="15760387" name="Rectangle 3">
            <a:extLst>
              <a:ext uri="{FF2B5EF4-FFF2-40B4-BE49-F238E27FC236}">
                <a16:creationId xmlns:a16="http://schemas.microsoft.com/office/drawing/2014/main" id="{A2D54C98-056B-1C1E-042C-03194176C9CC}"/>
              </a:ext>
            </a:extLst>
          </p:cNvPr>
          <p:cNvSpPr>
            <a:spLocks noGrp="1" noChangeArrowheads="1"/>
          </p:cNvSpPr>
          <p:nvPr>
            <p:ph type="body" sz="half" idx="1"/>
          </p:nvPr>
        </p:nvSpPr>
        <p:spPr>
          <a:xfrm>
            <a:off x="2209800" y="2286000"/>
            <a:ext cx="3810000" cy="4191000"/>
          </a:xfrm>
        </p:spPr>
        <p:txBody>
          <a:bodyPr/>
          <a:lstStyle/>
          <a:p>
            <a:pPr eaLnBrk="1" hangingPunct="1">
              <a:buFont typeface="Monotype Sorts" pitchFamily="2" charset="2"/>
              <a:buChar char="w"/>
              <a:defRPr/>
            </a:pPr>
            <a:r>
              <a:rPr lang="en-US" sz="2800">
                <a:solidFill>
                  <a:schemeClr val="accent2"/>
                </a:solidFill>
                <a:ea typeface="+mn-ea"/>
              </a:rPr>
              <a:t>Atheism/Deism</a:t>
            </a:r>
          </a:p>
          <a:p>
            <a:pPr eaLnBrk="1" hangingPunct="1">
              <a:buFont typeface="Monotype Sorts" pitchFamily="2" charset="2"/>
              <a:buChar char="w"/>
              <a:defRPr/>
            </a:pPr>
            <a:r>
              <a:rPr lang="en-US" sz="2800">
                <a:solidFill>
                  <a:schemeClr val="accent2"/>
                </a:solidFill>
                <a:ea typeface="+mn-ea"/>
              </a:rPr>
              <a:t>Evolution</a:t>
            </a:r>
          </a:p>
          <a:p>
            <a:pPr eaLnBrk="1" hangingPunct="1">
              <a:buFont typeface="Monotype Sorts" pitchFamily="2" charset="2"/>
              <a:buChar char="w"/>
              <a:defRPr/>
            </a:pPr>
            <a:r>
              <a:rPr lang="en-US" sz="2800">
                <a:solidFill>
                  <a:schemeClr val="accent2"/>
                </a:solidFill>
                <a:ea typeface="+mn-ea"/>
              </a:rPr>
              <a:t>Materialism</a:t>
            </a:r>
          </a:p>
          <a:p>
            <a:pPr eaLnBrk="1" hangingPunct="1">
              <a:buFont typeface="Monotype Sorts" pitchFamily="2" charset="2"/>
              <a:buChar char="w"/>
              <a:defRPr/>
            </a:pPr>
            <a:r>
              <a:rPr lang="en-US" sz="2800">
                <a:solidFill>
                  <a:schemeClr val="accent2"/>
                </a:solidFill>
                <a:ea typeface="+mn-ea"/>
              </a:rPr>
              <a:t>Human Autonomy</a:t>
            </a:r>
          </a:p>
          <a:p>
            <a:pPr eaLnBrk="1" hangingPunct="1">
              <a:buFont typeface="Monotype Sorts" pitchFamily="2" charset="2"/>
              <a:buChar char="w"/>
              <a:defRPr/>
            </a:pPr>
            <a:r>
              <a:rPr lang="en-US" sz="2800">
                <a:solidFill>
                  <a:schemeClr val="accent2"/>
                </a:solidFill>
                <a:ea typeface="+mn-ea"/>
              </a:rPr>
              <a:t>Human Reason</a:t>
            </a:r>
          </a:p>
          <a:p>
            <a:pPr eaLnBrk="1" hangingPunct="1">
              <a:buFont typeface="Monotype Sorts" pitchFamily="2" charset="2"/>
              <a:buChar char="w"/>
              <a:defRPr/>
            </a:pPr>
            <a:r>
              <a:rPr lang="en-US" sz="2800">
                <a:solidFill>
                  <a:schemeClr val="accent2"/>
                </a:solidFill>
                <a:ea typeface="+mn-ea"/>
              </a:rPr>
              <a:t>Science</a:t>
            </a:r>
          </a:p>
        </p:txBody>
      </p:sp>
      <p:sp>
        <p:nvSpPr>
          <p:cNvPr id="15760388" name="Arc 4">
            <a:extLst>
              <a:ext uri="{FF2B5EF4-FFF2-40B4-BE49-F238E27FC236}">
                <a16:creationId xmlns:a16="http://schemas.microsoft.com/office/drawing/2014/main" id="{19BA989F-00AC-083E-0D98-1B9FE995B7AC}"/>
              </a:ext>
            </a:extLst>
          </p:cNvPr>
          <p:cNvSpPr>
            <a:spLocks noChangeAspect="1"/>
          </p:cNvSpPr>
          <p:nvPr/>
        </p:nvSpPr>
        <p:spPr bwMode="auto">
          <a:xfrm>
            <a:off x="7848600" y="2667000"/>
            <a:ext cx="1060450" cy="9144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3399FF"/>
          </a:solidFill>
          <a:ln w="12700" cap="rnd">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707589" name="Arc 5">
            <a:extLst>
              <a:ext uri="{FF2B5EF4-FFF2-40B4-BE49-F238E27FC236}">
                <a16:creationId xmlns:a16="http://schemas.microsoft.com/office/drawing/2014/main" id="{E23B1637-B7D0-B2DB-20A3-0E2D58BE9914}"/>
              </a:ext>
            </a:extLst>
          </p:cNvPr>
          <p:cNvSpPr>
            <a:spLocks noChangeAspect="1"/>
          </p:cNvSpPr>
          <p:nvPr/>
        </p:nvSpPr>
        <p:spPr bwMode="auto">
          <a:xfrm>
            <a:off x="6858000" y="2667000"/>
            <a:ext cx="1060450" cy="9144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3399FF"/>
          </a:solidFill>
          <a:ln w="12700" cap="rnd">
            <a:solidFill>
              <a:schemeClr val="tx1"/>
            </a:solidFill>
            <a:round/>
            <a:headEnd/>
            <a:tailEnd/>
          </a:ln>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760390" name="Line 6">
            <a:extLst>
              <a:ext uri="{FF2B5EF4-FFF2-40B4-BE49-F238E27FC236}">
                <a16:creationId xmlns:a16="http://schemas.microsoft.com/office/drawing/2014/main" id="{758E313C-F353-586E-A360-9087922652E0}"/>
              </a:ext>
            </a:extLst>
          </p:cNvPr>
          <p:cNvSpPr>
            <a:spLocks noChangeShapeType="1"/>
          </p:cNvSpPr>
          <p:nvPr/>
        </p:nvSpPr>
        <p:spPr bwMode="auto">
          <a:xfrm>
            <a:off x="6858000" y="2667000"/>
            <a:ext cx="20574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971783" name="Text Box 7">
            <a:extLst>
              <a:ext uri="{FF2B5EF4-FFF2-40B4-BE49-F238E27FC236}">
                <a16:creationId xmlns:a16="http://schemas.microsoft.com/office/drawing/2014/main" id="{0E88AD87-4568-1A8F-1810-73D63199DB40}"/>
              </a:ext>
            </a:extLst>
          </p:cNvPr>
          <p:cNvSpPr txBox="1">
            <a:spLocks noChangeArrowheads="1"/>
          </p:cNvSpPr>
          <p:nvPr/>
        </p:nvSpPr>
        <p:spPr bwMode="auto">
          <a:xfrm>
            <a:off x="7467600" y="2743200"/>
            <a:ext cx="896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2400">
                <a:solidFill>
                  <a:srgbClr val="003366"/>
                </a:solidFill>
                <a:latin typeface="Times New Roman" panose="02020603050405020304" pitchFamily="18" charset="0"/>
              </a:rPr>
              <a:t>MAN</a:t>
            </a:r>
            <a:endParaRPr lang="en-US" altLang="en-US" sz="2400">
              <a:solidFill>
                <a:srgbClr val="FFFFFF"/>
              </a:solidFill>
              <a:latin typeface="Times New Roman" panose="02020603050405020304" pitchFamily="18" charset="0"/>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9" fill="hold" nodeType="afterEffect">
                                  <p:stCondLst>
                                    <p:cond delay="1000"/>
                                  </p:stCondLst>
                                  <p:childTnLst>
                                    <p:set>
                                      <p:cBhvr>
                                        <p:cTn id="6" dur="1" fill="hold">
                                          <p:stCondLst>
                                            <p:cond delay="0"/>
                                          </p:stCondLst>
                                        </p:cTn>
                                        <p:tgtEl>
                                          <p:spTgt spid="15760387">
                                            <p:txEl>
                                              <p:pRg st="0" end="0"/>
                                            </p:txEl>
                                          </p:spTgt>
                                        </p:tgtEl>
                                        <p:attrNameLst>
                                          <p:attrName>style.visibility</p:attrName>
                                        </p:attrNameLst>
                                      </p:cBhvr>
                                      <p:to>
                                        <p:strVal val="visible"/>
                                      </p:to>
                                    </p:set>
                                    <p:animEffect transition="in" filter="strips(upLeft)">
                                      <p:cBhvr>
                                        <p:cTn id="7" dur="500"/>
                                        <p:tgtEl>
                                          <p:spTgt spid="15760387">
                                            <p:txEl>
                                              <p:pRg st="0" end="0"/>
                                            </p:txEl>
                                          </p:spTgt>
                                        </p:tgtEl>
                                      </p:cBhvr>
                                    </p:animEffect>
                                  </p:childTnLst>
                                </p:cTn>
                              </p:par>
                            </p:childTnLst>
                          </p:cTn>
                        </p:par>
                        <p:par>
                          <p:cTn id="8" fill="hold" nodeType="afterGroup">
                            <p:stCondLst>
                              <p:cond delay="1500"/>
                            </p:stCondLst>
                            <p:childTnLst>
                              <p:par>
                                <p:cTn id="9" presetID="18" presetClass="entr" presetSubtype="9" fill="hold" nodeType="afterEffect">
                                  <p:stCondLst>
                                    <p:cond delay="1000"/>
                                  </p:stCondLst>
                                  <p:childTnLst>
                                    <p:set>
                                      <p:cBhvr>
                                        <p:cTn id="10" dur="1" fill="hold">
                                          <p:stCondLst>
                                            <p:cond delay="0"/>
                                          </p:stCondLst>
                                        </p:cTn>
                                        <p:tgtEl>
                                          <p:spTgt spid="15760387">
                                            <p:txEl>
                                              <p:pRg st="1" end="1"/>
                                            </p:txEl>
                                          </p:spTgt>
                                        </p:tgtEl>
                                        <p:attrNameLst>
                                          <p:attrName>style.visibility</p:attrName>
                                        </p:attrNameLst>
                                      </p:cBhvr>
                                      <p:to>
                                        <p:strVal val="visible"/>
                                      </p:to>
                                    </p:set>
                                    <p:animEffect transition="in" filter="strips(upLeft)">
                                      <p:cBhvr>
                                        <p:cTn id="11" dur="500"/>
                                        <p:tgtEl>
                                          <p:spTgt spid="15760387">
                                            <p:txEl>
                                              <p:pRg st="1" end="1"/>
                                            </p:txEl>
                                          </p:spTgt>
                                        </p:tgtEl>
                                      </p:cBhvr>
                                    </p:animEffect>
                                  </p:childTnLst>
                                </p:cTn>
                              </p:par>
                            </p:childTnLst>
                          </p:cTn>
                        </p:par>
                        <p:par>
                          <p:cTn id="12" fill="hold" nodeType="afterGroup">
                            <p:stCondLst>
                              <p:cond delay="3000"/>
                            </p:stCondLst>
                            <p:childTnLst>
                              <p:par>
                                <p:cTn id="13" presetID="18" presetClass="entr" presetSubtype="9" fill="hold" nodeType="afterEffect">
                                  <p:stCondLst>
                                    <p:cond delay="1000"/>
                                  </p:stCondLst>
                                  <p:childTnLst>
                                    <p:set>
                                      <p:cBhvr>
                                        <p:cTn id="14" dur="1" fill="hold">
                                          <p:stCondLst>
                                            <p:cond delay="0"/>
                                          </p:stCondLst>
                                        </p:cTn>
                                        <p:tgtEl>
                                          <p:spTgt spid="15760387">
                                            <p:txEl>
                                              <p:pRg st="2" end="2"/>
                                            </p:txEl>
                                          </p:spTgt>
                                        </p:tgtEl>
                                        <p:attrNameLst>
                                          <p:attrName>style.visibility</p:attrName>
                                        </p:attrNameLst>
                                      </p:cBhvr>
                                      <p:to>
                                        <p:strVal val="visible"/>
                                      </p:to>
                                    </p:set>
                                    <p:animEffect transition="in" filter="strips(upLeft)">
                                      <p:cBhvr>
                                        <p:cTn id="15" dur="500"/>
                                        <p:tgtEl>
                                          <p:spTgt spid="15760387">
                                            <p:txEl>
                                              <p:pRg st="2" end="2"/>
                                            </p:txEl>
                                          </p:spTgt>
                                        </p:tgtEl>
                                      </p:cBhvr>
                                    </p:animEffect>
                                  </p:childTnLst>
                                </p:cTn>
                              </p:par>
                            </p:childTnLst>
                          </p:cTn>
                        </p:par>
                        <p:par>
                          <p:cTn id="16" fill="hold" nodeType="afterGroup">
                            <p:stCondLst>
                              <p:cond delay="4500"/>
                            </p:stCondLst>
                            <p:childTnLst>
                              <p:par>
                                <p:cTn id="17" presetID="18" presetClass="entr" presetSubtype="9" fill="hold" nodeType="afterEffect">
                                  <p:stCondLst>
                                    <p:cond delay="1000"/>
                                  </p:stCondLst>
                                  <p:childTnLst>
                                    <p:set>
                                      <p:cBhvr>
                                        <p:cTn id="18" dur="1" fill="hold">
                                          <p:stCondLst>
                                            <p:cond delay="0"/>
                                          </p:stCondLst>
                                        </p:cTn>
                                        <p:tgtEl>
                                          <p:spTgt spid="15760387">
                                            <p:txEl>
                                              <p:pRg st="3" end="3"/>
                                            </p:txEl>
                                          </p:spTgt>
                                        </p:tgtEl>
                                        <p:attrNameLst>
                                          <p:attrName>style.visibility</p:attrName>
                                        </p:attrNameLst>
                                      </p:cBhvr>
                                      <p:to>
                                        <p:strVal val="visible"/>
                                      </p:to>
                                    </p:set>
                                    <p:animEffect transition="in" filter="strips(upLeft)">
                                      <p:cBhvr>
                                        <p:cTn id="19" dur="500"/>
                                        <p:tgtEl>
                                          <p:spTgt spid="15760387">
                                            <p:txEl>
                                              <p:pRg st="3" end="3"/>
                                            </p:txEl>
                                          </p:spTgt>
                                        </p:tgtEl>
                                      </p:cBhvr>
                                    </p:animEffect>
                                  </p:childTnLst>
                                </p:cTn>
                              </p:par>
                            </p:childTnLst>
                          </p:cTn>
                        </p:par>
                        <p:par>
                          <p:cTn id="20" fill="hold" nodeType="afterGroup">
                            <p:stCondLst>
                              <p:cond delay="6000"/>
                            </p:stCondLst>
                            <p:childTnLst>
                              <p:par>
                                <p:cTn id="21" presetID="18" presetClass="entr" presetSubtype="9" fill="hold" nodeType="afterEffect">
                                  <p:stCondLst>
                                    <p:cond delay="1000"/>
                                  </p:stCondLst>
                                  <p:childTnLst>
                                    <p:set>
                                      <p:cBhvr>
                                        <p:cTn id="22" dur="1" fill="hold">
                                          <p:stCondLst>
                                            <p:cond delay="0"/>
                                          </p:stCondLst>
                                        </p:cTn>
                                        <p:tgtEl>
                                          <p:spTgt spid="15760387">
                                            <p:txEl>
                                              <p:pRg st="4" end="4"/>
                                            </p:txEl>
                                          </p:spTgt>
                                        </p:tgtEl>
                                        <p:attrNameLst>
                                          <p:attrName>style.visibility</p:attrName>
                                        </p:attrNameLst>
                                      </p:cBhvr>
                                      <p:to>
                                        <p:strVal val="visible"/>
                                      </p:to>
                                    </p:set>
                                    <p:animEffect transition="in" filter="strips(upLeft)">
                                      <p:cBhvr>
                                        <p:cTn id="23" dur="500"/>
                                        <p:tgtEl>
                                          <p:spTgt spid="15760387">
                                            <p:txEl>
                                              <p:pRg st="4" end="4"/>
                                            </p:txEl>
                                          </p:spTgt>
                                        </p:tgtEl>
                                      </p:cBhvr>
                                    </p:animEffect>
                                  </p:childTnLst>
                                </p:cTn>
                              </p:par>
                            </p:childTnLst>
                          </p:cTn>
                        </p:par>
                        <p:par>
                          <p:cTn id="24" fill="hold" nodeType="afterGroup">
                            <p:stCondLst>
                              <p:cond delay="7500"/>
                            </p:stCondLst>
                            <p:childTnLst>
                              <p:par>
                                <p:cTn id="25" presetID="18" presetClass="entr" presetSubtype="9" fill="hold" nodeType="afterEffect">
                                  <p:stCondLst>
                                    <p:cond delay="1000"/>
                                  </p:stCondLst>
                                  <p:childTnLst>
                                    <p:set>
                                      <p:cBhvr>
                                        <p:cTn id="26" dur="1" fill="hold">
                                          <p:stCondLst>
                                            <p:cond delay="0"/>
                                          </p:stCondLst>
                                        </p:cTn>
                                        <p:tgtEl>
                                          <p:spTgt spid="15760387">
                                            <p:txEl>
                                              <p:pRg st="5" end="5"/>
                                            </p:txEl>
                                          </p:spTgt>
                                        </p:tgtEl>
                                        <p:attrNameLst>
                                          <p:attrName>style.visibility</p:attrName>
                                        </p:attrNameLst>
                                      </p:cBhvr>
                                      <p:to>
                                        <p:strVal val="visible"/>
                                      </p:to>
                                    </p:set>
                                    <p:animEffect transition="in" filter="strips(upLeft)">
                                      <p:cBhvr>
                                        <p:cTn id="27" dur="500"/>
                                        <p:tgtEl>
                                          <p:spTgt spid="15760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0387" grpId="0" build="p" autoUpdateAnimBg="0" advAuto="1000"/>
    </p:bld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85634" name="Arc 2">
            <a:extLst>
              <a:ext uri="{FF2B5EF4-FFF2-40B4-BE49-F238E27FC236}">
                <a16:creationId xmlns:a16="http://schemas.microsoft.com/office/drawing/2014/main" id="{67B0219C-080C-1BF1-489E-CC23A49DFE80}"/>
              </a:ext>
            </a:extLst>
          </p:cNvPr>
          <p:cNvSpPr>
            <a:spLocks noChangeAspect="1"/>
          </p:cNvSpPr>
          <p:nvPr/>
        </p:nvSpPr>
        <p:spPr bwMode="auto">
          <a:xfrm>
            <a:off x="8610600" y="4495800"/>
            <a:ext cx="1828800" cy="1576388"/>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chemeClr val="accent1"/>
          </a:solidFill>
          <a:ln w="12700" cap="rnd">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685635" name="Arc 3">
            <a:extLst>
              <a:ext uri="{FF2B5EF4-FFF2-40B4-BE49-F238E27FC236}">
                <a16:creationId xmlns:a16="http://schemas.microsoft.com/office/drawing/2014/main" id="{07CE85A1-1BC1-D4B0-A8AD-BD68910046A4}"/>
              </a:ext>
            </a:extLst>
          </p:cNvPr>
          <p:cNvSpPr>
            <a:spLocks noChangeAspect="1"/>
          </p:cNvSpPr>
          <p:nvPr/>
        </p:nvSpPr>
        <p:spPr bwMode="auto">
          <a:xfrm>
            <a:off x="6781800" y="4495800"/>
            <a:ext cx="1828800" cy="157638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chemeClr val="accent1"/>
          </a:solidFill>
          <a:ln w="12700" cap="rnd">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685636" name="Rectangle 4">
            <a:extLst>
              <a:ext uri="{FF2B5EF4-FFF2-40B4-BE49-F238E27FC236}">
                <a16:creationId xmlns:a16="http://schemas.microsoft.com/office/drawing/2014/main" id="{5DDDCE94-71C8-5DA2-EDE4-E9AC10622EF0}"/>
              </a:ext>
            </a:extLst>
          </p:cNvPr>
          <p:cNvSpPr>
            <a:spLocks noGrp="1" noChangeArrowheads="1"/>
          </p:cNvSpPr>
          <p:nvPr>
            <p:ph type="title"/>
          </p:nvPr>
        </p:nvSpPr>
        <p:spPr>
          <a:xfrm>
            <a:off x="2133600" y="304800"/>
            <a:ext cx="7848600" cy="1295400"/>
          </a:xfrm>
          <a:effectLst/>
        </p:spPr>
        <p:txBody>
          <a:bodyPr vert="horz" wrap="square" lIns="92075" tIns="46038" rIns="92075" bIns="46038" numCol="1" anchor="ctr" anchorCtr="0" compatLnSpc="1">
            <a:prstTxWarp prst="textNoShape">
              <a:avLst/>
            </a:prstTxWarp>
          </a:bodyPr>
          <a:lstStyle/>
          <a:p>
            <a:pPr eaLnBrk="1" hangingPunct="1">
              <a:defRPr/>
            </a:pPr>
            <a:r>
              <a:rPr lang="en-US" u="sng">
                <a:solidFill>
                  <a:srgbClr val="660033"/>
                </a:solidFill>
                <a:effectLst>
                  <a:outerShdw blurRad="38100" dist="38100" dir="2700000" algn="tl">
                    <a:srgbClr val="000000"/>
                  </a:outerShdw>
                </a:effectLst>
                <a:ea typeface="+mj-ea"/>
              </a:rPr>
              <a:t>What Are the Tenets of Naturalism?</a:t>
            </a:r>
          </a:p>
        </p:txBody>
      </p:sp>
      <p:sp>
        <p:nvSpPr>
          <p:cNvPr id="15685637" name="Rectangle 5">
            <a:extLst>
              <a:ext uri="{FF2B5EF4-FFF2-40B4-BE49-F238E27FC236}">
                <a16:creationId xmlns:a16="http://schemas.microsoft.com/office/drawing/2014/main" id="{01341847-4651-DF54-31C7-4B0CD39B4927}"/>
              </a:ext>
            </a:extLst>
          </p:cNvPr>
          <p:cNvSpPr>
            <a:spLocks noGrp="1" noChangeArrowheads="1"/>
          </p:cNvSpPr>
          <p:nvPr>
            <p:ph type="body" idx="1"/>
          </p:nvPr>
        </p:nvSpPr>
        <p:spPr>
          <a:xfrm>
            <a:off x="1524000" y="1981200"/>
            <a:ext cx="6324600" cy="4648200"/>
          </a:xfrm>
          <a:effectLst/>
        </p:spPr>
        <p:txBody>
          <a:bodyPr vert="horz" wrap="square" lIns="92075" tIns="46038" rIns="92075" bIns="46038" numCol="1" anchor="t" anchorCtr="0" compatLnSpc="1">
            <a:prstTxWarp prst="textNoShape">
              <a:avLst/>
            </a:prstTxWarp>
          </a:bodyPr>
          <a:lstStyle/>
          <a:p>
            <a:pPr eaLnBrk="1" hangingPunct="1">
              <a:lnSpc>
                <a:spcPct val="90000"/>
              </a:lnSpc>
              <a:defRPr/>
            </a:pPr>
            <a:r>
              <a:rPr lang="en-US" sz="2900">
                <a:effectLst>
                  <a:outerShdw blurRad="38100" dist="38100" dir="2700000" algn="tl">
                    <a:srgbClr val="000000"/>
                  </a:outerShdw>
                </a:effectLst>
                <a:ea typeface="+mn-ea"/>
              </a:rPr>
              <a:t>God - </a:t>
            </a:r>
            <a:r>
              <a:rPr lang="en-US" sz="2900">
                <a:solidFill>
                  <a:schemeClr val="hlink"/>
                </a:solidFill>
                <a:effectLst>
                  <a:outerShdw blurRad="38100" dist="38100" dir="2700000" algn="tl">
                    <a:srgbClr val="000000"/>
                  </a:outerShdw>
                </a:effectLst>
                <a:ea typeface="+mn-ea"/>
              </a:rPr>
              <a:t>Atheistic</a:t>
            </a:r>
          </a:p>
          <a:p>
            <a:pPr eaLnBrk="1" hangingPunct="1">
              <a:lnSpc>
                <a:spcPct val="90000"/>
              </a:lnSpc>
              <a:defRPr/>
            </a:pPr>
            <a:r>
              <a:rPr lang="en-US" sz="2900">
                <a:effectLst>
                  <a:outerShdw blurRad="38100" dist="38100" dir="2700000" algn="tl">
                    <a:srgbClr val="000000"/>
                  </a:outerShdw>
                </a:effectLst>
                <a:ea typeface="+mn-ea"/>
              </a:rPr>
              <a:t>The World - </a:t>
            </a:r>
            <a:r>
              <a:rPr lang="en-US" sz="2900">
                <a:solidFill>
                  <a:schemeClr val="hlink"/>
                </a:solidFill>
                <a:effectLst>
                  <a:outerShdw blurRad="38100" dist="38100" dir="2700000" algn="tl">
                    <a:srgbClr val="000000"/>
                  </a:outerShdw>
                </a:effectLst>
                <a:ea typeface="+mn-ea"/>
              </a:rPr>
              <a:t>Evolution (Materialism)</a:t>
            </a:r>
          </a:p>
          <a:p>
            <a:pPr eaLnBrk="1" hangingPunct="1">
              <a:lnSpc>
                <a:spcPct val="90000"/>
              </a:lnSpc>
              <a:defRPr/>
            </a:pPr>
            <a:r>
              <a:rPr lang="en-US" sz="2900">
                <a:effectLst>
                  <a:outerShdw blurRad="38100" dist="38100" dir="2700000" algn="tl">
                    <a:srgbClr val="000000"/>
                  </a:outerShdw>
                </a:effectLst>
                <a:ea typeface="+mn-ea"/>
              </a:rPr>
              <a:t>Human Nature – </a:t>
            </a:r>
            <a:r>
              <a:rPr lang="en-US" sz="2900">
                <a:solidFill>
                  <a:schemeClr val="hlink"/>
                </a:solidFill>
                <a:effectLst>
                  <a:outerShdw blurRad="38100" dist="38100" dir="2700000" algn="tl">
                    <a:srgbClr val="000000"/>
                  </a:outerShdw>
                </a:effectLst>
                <a:ea typeface="+mn-ea"/>
              </a:rPr>
              <a:t>Evolved Social Animal/Autonomy</a:t>
            </a:r>
          </a:p>
          <a:p>
            <a:pPr eaLnBrk="1" hangingPunct="1">
              <a:lnSpc>
                <a:spcPct val="90000"/>
              </a:lnSpc>
              <a:defRPr/>
            </a:pPr>
            <a:r>
              <a:rPr lang="en-US" sz="2900">
                <a:effectLst>
                  <a:outerShdw blurRad="38100" dist="38100" dir="2700000" algn="tl">
                    <a:srgbClr val="000000"/>
                  </a:outerShdw>
                </a:effectLst>
                <a:ea typeface="+mn-ea"/>
              </a:rPr>
              <a:t>Knowledge - </a:t>
            </a:r>
            <a:r>
              <a:rPr lang="en-US" sz="2900">
                <a:solidFill>
                  <a:schemeClr val="hlink"/>
                </a:solidFill>
                <a:effectLst>
                  <a:outerShdw blurRad="38100" dist="38100" dir="2700000" algn="tl">
                    <a:srgbClr val="000000"/>
                  </a:outerShdw>
                </a:effectLst>
                <a:ea typeface="+mn-ea"/>
              </a:rPr>
              <a:t>Human reason/ Scientific method</a:t>
            </a:r>
          </a:p>
          <a:p>
            <a:pPr eaLnBrk="1" hangingPunct="1">
              <a:lnSpc>
                <a:spcPct val="90000"/>
              </a:lnSpc>
              <a:defRPr/>
            </a:pPr>
            <a:r>
              <a:rPr lang="en-US" sz="2900">
                <a:effectLst>
                  <a:outerShdw blurRad="38100" dist="38100" dir="2700000" algn="tl">
                    <a:srgbClr val="000000"/>
                  </a:outerShdw>
                </a:effectLst>
                <a:ea typeface="+mn-ea"/>
              </a:rPr>
              <a:t>Man’s Destiny - </a:t>
            </a:r>
            <a:r>
              <a:rPr lang="en-US" sz="2900">
                <a:solidFill>
                  <a:schemeClr val="hlink"/>
                </a:solidFill>
                <a:effectLst>
                  <a:outerShdw blurRad="38100" dist="38100" dir="2700000" algn="tl">
                    <a:srgbClr val="000000"/>
                  </a:outerShdw>
                </a:effectLst>
                <a:ea typeface="+mn-ea"/>
              </a:rPr>
              <a:t>Death brings extinction</a:t>
            </a:r>
          </a:p>
          <a:p>
            <a:pPr eaLnBrk="1" hangingPunct="1">
              <a:lnSpc>
                <a:spcPct val="90000"/>
              </a:lnSpc>
              <a:defRPr/>
            </a:pPr>
            <a:r>
              <a:rPr lang="en-US" sz="2900">
                <a:effectLst>
                  <a:outerShdw blurRad="38100" dist="38100" dir="2700000" algn="tl">
                    <a:srgbClr val="000000"/>
                  </a:outerShdw>
                </a:effectLst>
                <a:ea typeface="+mn-ea"/>
              </a:rPr>
              <a:t>Ethics – </a:t>
            </a:r>
            <a:r>
              <a:rPr lang="en-US" sz="2900">
                <a:solidFill>
                  <a:schemeClr val="hlink"/>
                </a:solidFill>
                <a:effectLst>
                  <a:outerShdw blurRad="38100" dist="38100" dir="2700000" algn="tl">
                    <a:srgbClr val="000000"/>
                  </a:outerShdw>
                </a:effectLst>
                <a:ea typeface="+mn-ea"/>
              </a:rPr>
              <a:t>Whatever works</a:t>
            </a:r>
          </a:p>
          <a:p>
            <a:pPr eaLnBrk="1" hangingPunct="1">
              <a:lnSpc>
                <a:spcPct val="90000"/>
              </a:lnSpc>
              <a:defRPr/>
            </a:pPr>
            <a:r>
              <a:rPr lang="en-US" sz="2900">
                <a:effectLst>
                  <a:outerShdw blurRad="38100" dist="38100" dir="2700000" algn="tl">
                    <a:srgbClr val="000000"/>
                  </a:outerShdw>
                </a:effectLst>
                <a:ea typeface="+mn-ea"/>
              </a:rPr>
              <a:t>History - </a:t>
            </a:r>
            <a:r>
              <a:rPr lang="en-US" sz="2900">
                <a:solidFill>
                  <a:schemeClr val="hlink"/>
                </a:solidFill>
                <a:effectLst>
                  <a:outerShdw blurRad="38100" dist="38100" dir="2700000" algn="tl">
                    <a:srgbClr val="000000"/>
                  </a:outerShdw>
                </a:effectLst>
                <a:ea typeface="+mn-ea"/>
              </a:rPr>
              <a:t>Linear history; no goal</a:t>
            </a:r>
          </a:p>
        </p:txBody>
      </p:sp>
      <p:sp>
        <p:nvSpPr>
          <p:cNvPr id="972806" name="Rectangle 6">
            <a:extLst>
              <a:ext uri="{FF2B5EF4-FFF2-40B4-BE49-F238E27FC236}">
                <a16:creationId xmlns:a16="http://schemas.microsoft.com/office/drawing/2014/main" id="{6E1DF2B1-2277-AC25-81CC-AB99D0B74F8E}"/>
              </a:ext>
            </a:extLst>
          </p:cNvPr>
          <p:cNvSpPr>
            <a:spLocks noChangeArrowheads="1"/>
          </p:cNvSpPr>
          <p:nvPr/>
        </p:nvSpPr>
        <p:spPr bwMode="auto">
          <a:xfrm>
            <a:off x="7924801" y="4800600"/>
            <a:ext cx="1497205"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4000">
                <a:solidFill>
                  <a:srgbClr val="FFFFFF"/>
                </a:solidFill>
                <a:latin typeface="Book Antiqua" panose="02040602050305030304" pitchFamily="18" charset="0"/>
              </a:rPr>
              <a:t>MAN</a:t>
            </a:r>
          </a:p>
        </p:txBody>
      </p:sp>
      <p:sp>
        <p:nvSpPr>
          <p:cNvPr id="15685639" name="Line 7">
            <a:extLst>
              <a:ext uri="{FF2B5EF4-FFF2-40B4-BE49-F238E27FC236}">
                <a16:creationId xmlns:a16="http://schemas.microsoft.com/office/drawing/2014/main" id="{920E9E3F-746C-84BC-3DB4-306BCE49A5FC}"/>
              </a:ext>
            </a:extLst>
          </p:cNvPr>
          <p:cNvSpPr>
            <a:spLocks noChangeShapeType="1"/>
          </p:cNvSpPr>
          <p:nvPr/>
        </p:nvSpPr>
        <p:spPr bwMode="auto">
          <a:xfrm>
            <a:off x="6781801" y="4495800"/>
            <a:ext cx="3656013"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685637">
                                            <p:txEl>
                                              <p:pRg st="0" end="0"/>
                                            </p:txEl>
                                          </p:spTgt>
                                        </p:tgtEl>
                                        <p:attrNameLst>
                                          <p:attrName>style.visibility</p:attrName>
                                        </p:attrNameLst>
                                      </p:cBhvr>
                                      <p:to>
                                        <p:strVal val="visible"/>
                                      </p:to>
                                    </p:set>
                                    <p:animEffect transition="in" filter="box(out)">
                                      <p:cBhvr>
                                        <p:cTn id="7" dur="500"/>
                                        <p:tgtEl>
                                          <p:spTgt spid="15685637">
                                            <p:txEl>
                                              <p:pRg st="0" end="0"/>
                                            </p:txEl>
                                          </p:spTgt>
                                        </p:tgtEl>
                                      </p:cBhvr>
                                    </p:animEffect>
                                  </p:childTnLst>
                                  <p:subTnLst>
                                    <p:animClr clrSpc="rgb" dir="cw">
                                      <p:cBhvr override="childStyle">
                                        <p:cTn dur="1" fill="hold" display="0" masterRel="nextClick" afterEffect="1"/>
                                        <p:tgtEl>
                                          <p:spTgt spid="15685637">
                                            <p:txEl>
                                              <p:pRg st="0" end="0"/>
                                            </p:txEl>
                                          </p:spTgt>
                                        </p:tgtEl>
                                        <p:attrNameLst>
                                          <p:attrName>ppt_c</p:attrName>
                                        </p:attrNameLst>
                                      </p:cBhvr>
                                      <p:to>
                                        <a:srgbClr val="FFFF99"/>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5685637">
                                            <p:txEl>
                                              <p:pRg st="1" end="1"/>
                                            </p:txEl>
                                          </p:spTgt>
                                        </p:tgtEl>
                                        <p:attrNameLst>
                                          <p:attrName>style.visibility</p:attrName>
                                        </p:attrNameLst>
                                      </p:cBhvr>
                                      <p:to>
                                        <p:strVal val="visible"/>
                                      </p:to>
                                    </p:set>
                                    <p:animEffect transition="in" filter="box(out)">
                                      <p:cBhvr>
                                        <p:cTn id="12" dur="500"/>
                                        <p:tgtEl>
                                          <p:spTgt spid="15685637">
                                            <p:txEl>
                                              <p:pRg st="1" end="1"/>
                                            </p:txEl>
                                          </p:spTgt>
                                        </p:tgtEl>
                                      </p:cBhvr>
                                    </p:animEffect>
                                  </p:childTnLst>
                                  <p:subTnLst>
                                    <p:animClr clrSpc="rgb" dir="cw">
                                      <p:cBhvr override="childStyle">
                                        <p:cTn dur="1" fill="hold" display="0" masterRel="nextClick" afterEffect="1"/>
                                        <p:tgtEl>
                                          <p:spTgt spid="15685637">
                                            <p:txEl>
                                              <p:pRg st="1" end="1"/>
                                            </p:txEl>
                                          </p:spTgt>
                                        </p:tgtEl>
                                        <p:attrNameLst>
                                          <p:attrName>ppt_c</p:attrName>
                                        </p:attrNameLst>
                                      </p:cBhvr>
                                      <p:to>
                                        <a:srgbClr val="FFFF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5685637">
                                            <p:txEl>
                                              <p:pRg st="2" end="2"/>
                                            </p:txEl>
                                          </p:spTgt>
                                        </p:tgtEl>
                                        <p:attrNameLst>
                                          <p:attrName>style.visibility</p:attrName>
                                        </p:attrNameLst>
                                      </p:cBhvr>
                                      <p:to>
                                        <p:strVal val="visible"/>
                                      </p:to>
                                    </p:set>
                                    <p:animEffect transition="in" filter="box(out)">
                                      <p:cBhvr>
                                        <p:cTn id="17" dur="500"/>
                                        <p:tgtEl>
                                          <p:spTgt spid="15685637">
                                            <p:txEl>
                                              <p:pRg st="2" end="2"/>
                                            </p:txEl>
                                          </p:spTgt>
                                        </p:tgtEl>
                                      </p:cBhvr>
                                    </p:animEffect>
                                  </p:childTnLst>
                                  <p:subTnLst>
                                    <p:animClr clrSpc="rgb" dir="cw">
                                      <p:cBhvr override="childStyle">
                                        <p:cTn dur="1" fill="hold" display="0" masterRel="nextClick" afterEffect="1"/>
                                        <p:tgtEl>
                                          <p:spTgt spid="15685637">
                                            <p:txEl>
                                              <p:pRg st="2" end="2"/>
                                            </p:txEl>
                                          </p:spTgt>
                                        </p:tgtEl>
                                        <p:attrNameLst>
                                          <p:attrName>ppt_c</p:attrName>
                                        </p:attrNameLst>
                                      </p:cBhvr>
                                      <p:to>
                                        <a:srgbClr val="FFFF99"/>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5685637">
                                            <p:txEl>
                                              <p:pRg st="3" end="3"/>
                                            </p:txEl>
                                          </p:spTgt>
                                        </p:tgtEl>
                                        <p:attrNameLst>
                                          <p:attrName>style.visibility</p:attrName>
                                        </p:attrNameLst>
                                      </p:cBhvr>
                                      <p:to>
                                        <p:strVal val="visible"/>
                                      </p:to>
                                    </p:set>
                                    <p:animEffect transition="in" filter="box(out)">
                                      <p:cBhvr>
                                        <p:cTn id="22" dur="500"/>
                                        <p:tgtEl>
                                          <p:spTgt spid="15685637">
                                            <p:txEl>
                                              <p:pRg st="3" end="3"/>
                                            </p:txEl>
                                          </p:spTgt>
                                        </p:tgtEl>
                                      </p:cBhvr>
                                    </p:animEffect>
                                  </p:childTnLst>
                                  <p:subTnLst>
                                    <p:animClr clrSpc="rgb" dir="cw">
                                      <p:cBhvr override="childStyle">
                                        <p:cTn dur="1" fill="hold" display="0" masterRel="nextClick" afterEffect="1"/>
                                        <p:tgtEl>
                                          <p:spTgt spid="15685637">
                                            <p:txEl>
                                              <p:pRg st="3" end="3"/>
                                            </p:txEl>
                                          </p:spTgt>
                                        </p:tgtEl>
                                        <p:attrNameLst>
                                          <p:attrName>ppt_c</p:attrName>
                                        </p:attrNameLst>
                                      </p:cBhvr>
                                      <p:to>
                                        <a:srgbClr val="FFFF99"/>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15685637">
                                            <p:txEl>
                                              <p:pRg st="4" end="4"/>
                                            </p:txEl>
                                          </p:spTgt>
                                        </p:tgtEl>
                                        <p:attrNameLst>
                                          <p:attrName>style.visibility</p:attrName>
                                        </p:attrNameLst>
                                      </p:cBhvr>
                                      <p:to>
                                        <p:strVal val="visible"/>
                                      </p:to>
                                    </p:set>
                                    <p:animEffect transition="in" filter="box(out)">
                                      <p:cBhvr>
                                        <p:cTn id="27" dur="500"/>
                                        <p:tgtEl>
                                          <p:spTgt spid="15685637">
                                            <p:txEl>
                                              <p:pRg st="4" end="4"/>
                                            </p:txEl>
                                          </p:spTgt>
                                        </p:tgtEl>
                                      </p:cBhvr>
                                    </p:animEffect>
                                  </p:childTnLst>
                                  <p:subTnLst>
                                    <p:animClr clrSpc="rgb" dir="cw">
                                      <p:cBhvr override="childStyle">
                                        <p:cTn dur="1" fill="hold" display="0" masterRel="nextClick" afterEffect="1"/>
                                        <p:tgtEl>
                                          <p:spTgt spid="15685637">
                                            <p:txEl>
                                              <p:pRg st="4" end="4"/>
                                            </p:txEl>
                                          </p:spTgt>
                                        </p:tgtEl>
                                        <p:attrNameLst>
                                          <p:attrName>ppt_c</p:attrName>
                                        </p:attrNameLst>
                                      </p:cBhvr>
                                      <p:to>
                                        <a:srgbClr val="FFFF99"/>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15685637">
                                            <p:txEl>
                                              <p:pRg st="5" end="5"/>
                                            </p:txEl>
                                          </p:spTgt>
                                        </p:tgtEl>
                                        <p:attrNameLst>
                                          <p:attrName>style.visibility</p:attrName>
                                        </p:attrNameLst>
                                      </p:cBhvr>
                                      <p:to>
                                        <p:strVal val="visible"/>
                                      </p:to>
                                    </p:set>
                                    <p:animEffect transition="in" filter="box(out)">
                                      <p:cBhvr>
                                        <p:cTn id="32" dur="500"/>
                                        <p:tgtEl>
                                          <p:spTgt spid="15685637">
                                            <p:txEl>
                                              <p:pRg st="5" end="5"/>
                                            </p:txEl>
                                          </p:spTgt>
                                        </p:tgtEl>
                                      </p:cBhvr>
                                    </p:animEffect>
                                  </p:childTnLst>
                                  <p:subTnLst>
                                    <p:animClr clrSpc="rgb" dir="cw">
                                      <p:cBhvr override="childStyle">
                                        <p:cTn dur="1" fill="hold" display="0" masterRel="nextClick" afterEffect="1"/>
                                        <p:tgtEl>
                                          <p:spTgt spid="15685637">
                                            <p:txEl>
                                              <p:pRg st="5" end="5"/>
                                            </p:txEl>
                                          </p:spTgt>
                                        </p:tgtEl>
                                        <p:attrNameLst>
                                          <p:attrName>ppt_c</p:attrName>
                                        </p:attrNameLst>
                                      </p:cBhvr>
                                      <p:to>
                                        <a:srgbClr val="FFFF99"/>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15685637">
                                            <p:txEl>
                                              <p:pRg st="6" end="6"/>
                                            </p:txEl>
                                          </p:spTgt>
                                        </p:tgtEl>
                                        <p:attrNameLst>
                                          <p:attrName>style.visibility</p:attrName>
                                        </p:attrNameLst>
                                      </p:cBhvr>
                                      <p:to>
                                        <p:strVal val="visible"/>
                                      </p:to>
                                    </p:set>
                                    <p:animEffect transition="in" filter="box(out)">
                                      <p:cBhvr>
                                        <p:cTn id="37" dur="500"/>
                                        <p:tgtEl>
                                          <p:spTgt spid="15685637">
                                            <p:txEl>
                                              <p:pRg st="6" end="6"/>
                                            </p:txEl>
                                          </p:spTgt>
                                        </p:tgtEl>
                                      </p:cBhvr>
                                    </p:animEffect>
                                  </p:childTnLst>
                                  <p:subTnLst>
                                    <p:animClr clrSpc="rgb" dir="cw">
                                      <p:cBhvr override="childStyle">
                                        <p:cTn dur="1" fill="hold" display="0" masterRel="nextClick" afterEffect="1"/>
                                        <p:tgtEl>
                                          <p:spTgt spid="15685637">
                                            <p:txEl>
                                              <p:pRg st="6" end="6"/>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85637"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778818" name="Rectangle 2">
            <a:extLst>
              <a:ext uri="{FF2B5EF4-FFF2-40B4-BE49-F238E27FC236}">
                <a16:creationId xmlns:a16="http://schemas.microsoft.com/office/drawing/2014/main" id="{B5BA96E2-597A-9656-13BC-FE92F7C9EBE4}"/>
              </a:ext>
            </a:extLst>
          </p:cNvPr>
          <p:cNvSpPr>
            <a:spLocks noGrp="1" noChangeArrowheads="1"/>
          </p:cNvSpPr>
          <p:nvPr>
            <p:ph type="title"/>
          </p:nvPr>
        </p:nvSpPr>
        <p:spPr>
          <a:xfrm>
            <a:off x="2209800" y="304800"/>
            <a:ext cx="7772400" cy="1143000"/>
          </a:xfrm>
        </p:spPr>
        <p:txBody>
          <a:bodyPr/>
          <a:lstStyle/>
          <a:p>
            <a:pPr eaLnBrk="1" hangingPunct="1">
              <a:defRPr/>
            </a:pPr>
            <a:r>
              <a:rPr lang="en-US" sz="6000" b="1">
                <a:solidFill>
                  <a:srgbClr val="CCFF33"/>
                </a:solidFill>
                <a:effectLst>
                  <a:outerShdw blurRad="38100" dist="38100" dir="2700000" algn="tl">
                    <a:srgbClr val="000000"/>
                  </a:outerShdw>
                </a:effectLst>
                <a:latin typeface="American Uncial" pitchFamily="66" charset="0"/>
                <a:ea typeface="+mj-ea"/>
              </a:rPr>
              <a:t>Naturalism</a:t>
            </a:r>
          </a:p>
        </p:txBody>
      </p:sp>
      <p:sp>
        <p:nvSpPr>
          <p:cNvPr id="15778819" name="Rectangle 3">
            <a:extLst>
              <a:ext uri="{FF2B5EF4-FFF2-40B4-BE49-F238E27FC236}">
                <a16:creationId xmlns:a16="http://schemas.microsoft.com/office/drawing/2014/main" id="{840D60BB-B80E-2DF9-DA05-92BABD4CDC6A}"/>
              </a:ext>
            </a:extLst>
          </p:cNvPr>
          <p:cNvSpPr>
            <a:spLocks noGrp="1" noChangeArrowheads="1"/>
          </p:cNvSpPr>
          <p:nvPr>
            <p:ph type="body" sz="half" idx="2"/>
          </p:nvPr>
        </p:nvSpPr>
        <p:spPr>
          <a:xfrm>
            <a:off x="5867400" y="1981200"/>
            <a:ext cx="4343400" cy="4114800"/>
          </a:xfrm>
        </p:spPr>
        <p:txBody>
          <a:bodyPr/>
          <a:lstStyle/>
          <a:p>
            <a:pPr eaLnBrk="1" hangingPunct="1">
              <a:buFont typeface="Monotype Sorts" pitchFamily="2" charset="2"/>
              <a:buChar char="w"/>
              <a:defRPr/>
            </a:pPr>
            <a:r>
              <a:rPr lang="en-US" b="1">
                <a:solidFill>
                  <a:schemeClr val="accent2"/>
                </a:solidFill>
                <a:ea typeface="+mn-ea"/>
              </a:rPr>
              <a:t>There is no God.</a:t>
            </a:r>
          </a:p>
          <a:p>
            <a:pPr eaLnBrk="1" hangingPunct="1">
              <a:buFont typeface="Monotype Sorts" pitchFamily="2" charset="2"/>
              <a:buChar char="w"/>
              <a:defRPr/>
            </a:pPr>
            <a:r>
              <a:rPr lang="en-US" b="1">
                <a:solidFill>
                  <a:schemeClr val="accent2"/>
                </a:solidFill>
                <a:ea typeface="+mn-ea"/>
              </a:rPr>
              <a:t>“The cosmos is all that is or ever was or ever will be.”</a:t>
            </a:r>
          </a:p>
          <a:p>
            <a:pPr eaLnBrk="1" hangingPunct="1">
              <a:buFont typeface="Monotype Sorts" pitchFamily="2" charset="2"/>
              <a:buChar char="w"/>
              <a:defRPr/>
            </a:pPr>
            <a:r>
              <a:rPr lang="en-US" b="1">
                <a:solidFill>
                  <a:schemeClr val="accent2"/>
                </a:solidFill>
                <a:ea typeface="+mn-ea"/>
              </a:rPr>
              <a:t>“Man is the measure of all things.”</a:t>
            </a:r>
          </a:p>
        </p:txBody>
      </p:sp>
      <p:pic>
        <p:nvPicPr>
          <p:cNvPr id="538628" name="Picture 4">
            <a:extLst>
              <a:ext uri="{FF2B5EF4-FFF2-40B4-BE49-F238E27FC236}">
                <a16:creationId xmlns:a16="http://schemas.microsoft.com/office/drawing/2014/main" id="{953E954B-94D0-8140-365E-A5AAE8B1B200}"/>
              </a:ext>
            </a:extLst>
          </p:cNvPr>
          <p:cNvPicPr>
            <a:picLocks noGrp="1" noChangeAspect="1" noChangeArrowheads="1"/>
          </p:cNvPicPr>
          <p:nvPr>
            <p:ph type="clipArt" sz="half" idx="1"/>
          </p:nvPr>
        </p:nvPicPr>
        <p:blipFill>
          <a:blip r:embed="rId6"/>
          <a:srcRect/>
          <a:stretch>
            <a:fillRect/>
          </a:stretch>
        </p:blipFill>
        <p:spPr>
          <a:xfrm>
            <a:off x="2505076" y="1981200"/>
            <a:ext cx="2860675" cy="3657600"/>
          </a:xfrm>
        </p:spPr>
      </p:pic>
      <p:sp>
        <p:nvSpPr>
          <p:cNvPr id="973829" name="Text Box 5">
            <a:extLst>
              <a:ext uri="{FF2B5EF4-FFF2-40B4-BE49-F238E27FC236}">
                <a16:creationId xmlns:a16="http://schemas.microsoft.com/office/drawing/2014/main" id="{44324243-B7D2-D007-E597-D643E29C0BF2}"/>
              </a:ext>
            </a:extLst>
          </p:cNvPr>
          <p:cNvSpPr txBox="1">
            <a:spLocks noChangeArrowheads="1"/>
          </p:cNvSpPr>
          <p:nvPr/>
        </p:nvSpPr>
        <p:spPr bwMode="auto">
          <a:xfrm>
            <a:off x="3048001" y="5334000"/>
            <a:ext cx="1528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2400">
                <a:solidFill>
                  <a:srgbClr val="FFFFFF"/>
                </a:solidFill>
                <a:latin typeface="Times New Roman" panose="02020603050405020304" pitchFamily="18" charset="0"/>
              </a:rPr>
              <a:t>Carl Sagan</a:t>
            </a:r>
          </a:p>
        </p:txBody>
      </p:sp>
      <p:pic>
        <p:nvPicPr>
          <p:cNvPr id="15778822" name="Picture 6" descr="C:\Documents and Settings\Owner\My Documents\Educational Illustrations\chalkboard_triune_universe_wide.jpg">
            <a:extLst>
              <a:ext uri="{FF2B5EF4-FFF2-40B4-BE49-F238E27FC236}">
                <a16:creationId xmlns:a16="http://schemas.microsoft.com/office/drawing/2014/main" id="{7129F5E3-607E-D575-9A43-7C8B418BD7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8823" name="WordArt 7" descr="Paper bag">
            <a:extLst>
              <a:ext uri="{FF2B5EF4-FFF2-40B4-BE49-F238E27FC236}">
                <a16:creationId xmlns:a16="http://schemas.microsoft.com/office/drawing/2014/main" id="{C8DDC33D-BB05-31B1-33F4-D33231677885}"/>
              </a:ext>
            </a:extLst>
          </p:cNvPr>
          <p:cNvSpPr>
            <a:spLocks noChangeArrowheads="1" noChangeShapeType="1" noTextEdit="1"/>
          </p:cNvSpPr>
          <p:nvPr/>
        </p:nvSpPr>
        <p:spPr bwMode="auto">
          <a:xfrm>
            <a:off x="2286000" y="914400"/>
            <a:ext cx="5181600" cy="20574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eaLnBrk="0" fontAlgn="base" hangingPunct="0">
              <a:spcBef>
                <a:spcPct val="0"/>
              </a:spcBef>
              <a:spcAft>
                <a:spcPct val="0"/>
              </a:spcAft>
            </a:pPr>
            <a:r>
              <a:rPr lang="en-US" sz="3600" kern="10">
                <a:ln w="9525">
                  <a:round/>
                  <a:headEnd/>
                  <a:tailEnd/>
                </a:ln>
                <a:blipFill dpi="0" rotWithShape="0">
                  <a:blip r:embed="rId8"/>
                  <a:srcRect/>
                  <a:tile tx="0" ty="0" sx="100000" sy="100000" flip="none" algn="tl"/>
                </a:blip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There Is No God!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afterEffect">
                                  <p:stCondLst>
                                    <p:cond delay="0"/>
                                  </p:stCondLst>
                                  <p:childTnLst>
                                    <p:set>
                                      <p:cBhvr>
                                        <p:cTn id="6" dur="1" fill="hold">
                                          <p:stCondLst>
                                            <p:cond delay="0"/>
                                          </p:stCondLst>
                                        </p:cTn>
                                        <p:tgtEl>
                                          <p:spTgt spid="15778819">
                                            <p:txEl>
                                              <p:pRg st="0" end="0"/>
                                            </p:txEl>
                                          </p:spTgt>
                                        </p:tgtEl>
                                        <p:attrNameLst>
                                          <p:attrName>style.visibility</p:attrName>
                                        </p:attrNameLst>
                                      </p:cBhvr>
                                      <p:to>
                                        <p:strVal val="visible"/>
                                      </p:to>
                                    </p:set>
                                    <p:animEffect transition="in" filter="strips(upRight)">
                                      <p:cBhvr>
                                        <p:cTn id="7" dur="500"/>
                                        <p:tgtEl>
                                          <p:spTgt spid="15778819">
                                            <p:txEl>
                                              <p:pRg st="0" end="0"/>
                                            </p:txEl>
                                          </p:spTgt>
                                        </p:tgtEl>
                                      </p:cBhvr>
                                    </p:animEffect>
                                  </p:childTnLst>
                                </p:cTn>
                              </p:par>
                            </p:childTnLst>
                          </p:cTn>
                        </p:par>
                        <p:par>
                          <p:cTn id="8" fill="hold" nodeType="afterGroup">
                            <p:stCondLst>
                              <p:cond delay="500"/>
                            </p:stCondLst>
                            <p:childTnLst>
                              <p:par>
                                <p:cTn id="9" presetID="18" presetClass="entr" presetSubtype="3" fill="hold" nodeType="afterEffect">
                                  <p:stCondLst>
                                    <p:cond delay="0"/>
                                  </p:stCondLst>
                                  <p:childTnLst>
                                    <p:set>
                                      <p:cBhvr>
                                        <p:cTn id="10" dur="1" fill="hold">
                                          <p:stCondLst>
                                            <p:cond delay="0"/>
                                          </p:stCondLst>
                                        </p:cTn>
                                        <p:tgtEl>
                                          <p:spTgt spid="15778819">
                                            <p:txEl>
                                              <p:pRg st="1" end="1"/>
                                            </p:txEl>
                                          </p:spTgt>
                                        </p:tgtEl>
                                        <p:attrNameLst>
                                          <p:attrName>style.visibility</p:attrName>
                                        </p:attrNameLst>
                                      </p:cBhvr>
                                      <p:to>
                                        <p:strVal val="visible"/>
                                      </p:to>
                                    </p:set>
                                    <p:animEffect transition="in" filter="strips(upRight)">
                                      <p:cBhvr>
                                        <p:cTn id="11" dur="500"/>
                                        <p:tgtEl>
                                          <p:spTgt spid="15778819">
                                            <p:txEl>
                                              <p:pRg st="1" end="1"/>
                                            </p:txEl>
                                          </p:spTgt>
                                        </p:tgtEl>
                                      </p:cBhvr>
                                    </p:animEffect>
                                  </p:childTnLst>
                                </p:cTn>
                              </p:par>
                            </p:childTnLst>
                          </p:cTn>
                        </p:par>
                        <p:par>
                          <p:cTn id="12" fill="hold" nodeType="afterGroup">
                            <p:stCondLst>
                              <p:cond delay="1000"/>
                            </p:stCondLst>
                            <p:childTnLst>
                              <p:par>
                                <p:cTn id="13" presetID="18" presetClass="entr" presetSubtype="3" fill="hold" nodeType="afterEffect">
                                  <p:stCondLst>
                                    <p:cond delay="0"/>
                                  </p:stCondLst>
                                  <p:childTnLst>
                                    <p:set>
                                      <p:cBhvr>
                                        <p:cTn id="14" dur="1" fill="hold">
                                          <p:stCondLst>
                                            <p:cond delay="0"/>
                                          </p:stCondLst>
                                        </p:cTn>
                                        <p:tgtEl>
                                          <p:spTgt spid="15778819">
                                            <p:txEl>
                                              <p:pRg st="2" end="2"/>
                                            </p:txEl>
                                          </p:spTgt>
                                        </p:tgtEl>
                                        <p:attrNameLst>
                                          <p:attrName>style.visibility</p:attrName>
                                        </p:attrNameLst>
                                      </p:cBhvr>
                                      <p:to>
                                        <p:strVal val="visible"/>
                                      </p:to>
                                    </p:set>
                                    <p:animEffect transition="in" filter="strips(upRight)">
                                      <p:cBhvr>
                                        <p:cTn id="15" dur="500"/>
                                        <p:tgtEl>
                                          <p:spTgt spid="15778819">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9" presetClass="entr" presetSubtype="10" fill="hold" nodeType="clickEffect">
                                  <p:stCondLst>
                                    <p:cond delay="0"/>
                                  </p:stCondLst>
                                  <p:childTnLst>
                                    <p:set>
                                      <p:cBhvr>
                                        <p:cTn id="19" dur="1" fill="hold">
                                          <p:stCondLst>
                                            <p:cond delay="0"/>
                                          </p:stCondLst>
                                        </p:cTn>
                                        <p:tgtEl>
                                          <p:spTgt spid="15778822"/>
                                        </p:tgtEl>
                                        <p:attrNameLst>
                                          <p:attrName>style.visibility</p:attrName>
                                        </p:attrNameLst>
                                      </p:cBhvr>
                                      <p:to>
                                        <p:strVal val="visible"/>
                                      </p:to>
                                    </p:set>
                                    <p:anim calcmode="lin" valueType="num">
                                      <p:cBhvr>
                                        <p:cTn id="20" dur="5000" fill="hold"/>
                                        <p:tgtEl>
                                          <p:spTgt spid="15778822"/>
                                        </p:tgtEl>
                                        <p:attrNameLst>
                                          <p:attrName>ppt_w</p:attrName>
                                        </p:attrNameLst>
                                      </p:cBhvr>
                                      <p:tavLst>
                                        <p:tav tm="0" fmla="#ppt_w*sin(2.5*pi*$)">
                                          <p:val>
                                            <p:fltVal val="0"/>
                                          </p:val>
                                        </p:tav>
                                        <p:tav tm="100000">
                                          <p:val>
                                            <p:fltVal val="1"/>
                                          </p:val>
                                        </p:tav>
                                      </p:tavLst>
                                    </p:anim>
                                    <p:anim calcmode="lin" valueType="num">
                                      <p:cBhvr>
                                        <p:cTn id="21" dur="5000" fill="hold"/>
                                        <p:tgtEl>
                                          <p:spTgt spid="1577882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nodeType="clickEffect">
                                  <p:stCondLst>
                                    <p:cond delay="0"/>
                                  </p:stCondLst>
                                  <p:childTnLst>
                                    <p:set>
                                      <p:cBhvr>
                                        <p:cTn id="25" dur="1" fill="hold">
                                          <p:stCondLst>
                                            <p:cond delay="0"/>
                                          </p:stCondLst>
                                        </p:cTn>
                                        <p:tgtEl>
                                          <p:spTgt spid="15778823"/>
                                        </p:tgtEl>
                                        <p:attrNameLst>
                                          <p:attrName>style.visibility</p:attrName>
                                        </p:attrNameLst>
                                      </p:cBhvr>
                                      <p:to>
                                        <p:strVal val="visible"/>
                                      </p:to>
                                    </p:set>
                                    <p:anim calcmode="lin" valueType="num">
                                      <p:cBhvr additive="base">
                                        <p:cTn id="26" dur="500" fill="hold"/>
                                        <p:tgtEl>
                                          <p:spTgt spid="15778823"/>
                                        </p:tgtEl>
                                        <p:attrNameLst>
                                          <p:attrName>ppt_x</p:attrName>
                                        </p:attrNameLst>
                                      </p:cBhvr>
                                      <p:tavLst>
                                        <p:tav tm="0">
                                          <p:val>
                                            <p:strVal val="0-#ppt_w/2"/>
                                          </p:val>
                                        </p:tav>
                                        <p:tav tm="100000">
                                          <p:val>
                                            <p:strVal val="#ppt_x"/>
                                          </p:val>
                                        </p:tav>
                                      </p:tavLst>
                                    </p:anim>
                                    <p:anim calcmode="lin" valueType="num">
                                      <p:cBhvr additive="base">
                                        <p:cTn id="27" dur="500" fill="hold"/>
                                        <p:tgtEl>
                                          <p:spTgt spid="157788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8819" grpId="0" build="p" autoUpdateAnimBg="0"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1"/>
            <a:ext cx="8991600" cy="838201"/>
          </a:xfrm>
        </p:spPr>
        <p:txBody>
          <a:bodyPr/>
          <a:lstStyle/>
          <a:p>
            <a:pPr>
              <a:defRPr/>
            </a:pPr>
            <a:r>
              <a:rPr lang="en-US" dirty="0"/>
              <a:t>Christianity/Theism in Worldview Contexts</a:t>
            </a:r>
            <a:br>
              <a:rPr lang="en-US" dirty="0"/>
            </a:br>
            <a:r>
              <a:rPr lang="en-US" dirty="0"/>
              <a:t> </a:t>
            </a:r>
          </a:p>
        </p:txBody>
      </p:sp>
      <p:sp>
        <p:nvSpPr>
          <p:cNvPr id="3" name="Content Placeholder 2"/>
          <p:cNvSpPr>
            <a:spLocks noGrp="1"/>
          </p:cNvSpPr>
          <p:nvPr>
            <p:ph idx="1"/>
          </p:nvPr>
        </p:nvSpPr>
        <p:spPr/>
        <p:txBody>
          <a:bodyPr/>
          <a:lstStyle/>
          <a:p>
            <a:r>
              <a:rPr lang="en-US"/>
              <a:t> </a:t>
            </a:r>
            <a:r>
              <a:rPr lang="en-US">
                <a:solidFill>
                  <a:srgbClr val="FF0000"/>
                </a:solidFill>
              </a:rPr>
              <a:t>Naturalism (Modernism)</a:t>
            </a:r>
          </a:p>
          <a:p>
            <a:r>
              <a:rPr lang="en-US" sz="2800"/>
              <a:t>There is no God. There is no supernatural. We live in a closed system and the world and mankind just evolved. Men are just the product of their environment. Morality is decided by man. Reason and science are basis of authority and pursued for the good of mankind. There is no purpose to history; it just happens. When you die, you cease to exist. </a:t>
            </a:r>
          </a:p>
        </p:txBody>
      </p:sp>
      <p:sp>
        <p:nvSpPr>
          <p:cNvPr id="21507" name="Footer Placeholder 3"/>
          <p:cNvSpPr>
            <a:spLocks noGrp="1"/>
          </p:cNvSpPr>
          <p:nvPr>
            <p:ph type="ftr" sz="quarter" idx="11"/>
          </p:nvPr>
        </p:nvSpPr>
        <p:spPr>
          <a:noFill/>
        </p:spPr>
        <p:txBody>
          <a:bodyPr/>
          <a:lstStyle/>
          <a:p>
            <a:pPr fontAlgn="base">
              <a:spcBef>
                <a:spcPct val="0"/>
              </a:spcBef>
              <a:spcAft>
                <a:spcPct val="0"/>
              </a:spcAft>
            </a:pPr>
            <a:r>
              <a:rPr lang="en-US">
                <a:solidFill>
                  <a:srgbClr val="4F81BD"/>
                </a:solidFill>
                <a:latin typeface="Arial" charset="0"/>
                <a:cs typeface="Arial" charset="0"/>
              </a:rPr>
              <a:t>Biblical Studies Foundation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528386" name="Rectangle 2">
            <a:extLst>
              <a:ext uri="{FF2B5EF4-FFF2-40B4-BE49-F238E27FC236}">
                <a16:creationId xmlns:a16="http://schemas.microsoft.com/office/drawing/2014/main" id="{4AB87F1C-6549-107D-78C4-23DC70CDD9E3}"/>
              </a:ext>
            </a:extLst>
          </p:cNvPr>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defRPr/>
            </a:pPr>
            <a:r>
              <a:rPr lang="en-US">
                <a:ea typeface="+mj-ea"/>
              </a:rPr>
              <a:t>The Major Worldviews</a:t>
            </a:r>
            <a:r>
              <a:rPr lang="en-US" i="1">
                <a:ea typeface="+mj-ea"/>
              </a:rPr>
              <a:t>:</a:t>
            </a:r>
            <a:r>
              <a:rPr lang="en-US">
                <a:ea typeface="+mj-ea"/>
              </a:rPr>
              <a:t> </a:t>
            </a:r>
            <a:r>
              <a:rPr lang="en-US" b="1" i="1">
                <a:ea typeface="+mj-ea"/>
              </a:rPr>
              <a:t>Christian Theism</a:t>
            </a:r>
          </a:p>
        </p:txBody>
      </p:sp>
      <p:sp>
        <p:nvSpPr>
          <p:cNvPr id="963587" name="Rectangle 3">
            <a:extLst>
              <a:ext uri="{FF2B5EF4-FFF2-40B4-BE49-F238E27FC236}">
                <a16:creationId xmlns:a16="http://schemas.microsoft.com/office/drawing/2014/main" id="{27661490-144F-3ED3-9C27-58368B9B8DF0}"/>
              </a:ext>
            </a:extLst>
          </p:cNvPr>
          <p:cNvSpPr>
            <a:spLocks noChangeArrowheads="1"/>
          </p:cNvSpPr>
          <p:nvPr/>
        </p:nvSpPr>
        <p:spPr bwMode="auto">
          <a:xfrm>
            <a:off x="5334001" y="4876800"/>
            <a:ext cx="1628651" cy="7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4400">
                <a:solidFill>
                  <a:srgbClr val="FFFFFF"/>
                </a:solidFill>
                <a:latin typeface="Book Antiqua" panose="02040602050305030304" pitchFamily="18" charset="0"/>
              </a:rPr>
              <a:t>MAN</a:t>
            </a:r>
            <a:endParaRPr lang="en-US" altLang="en-US" sz="4000">
              <a:solidFill>
                <a:srgbClr val="FFFFFF"/>
              </a:solidFill>
              <a:latin typeface="Book Antiqua" panose="02040602050305030304" pitchFamily="18" charset="0"/>
            </a:endParaRPr>
          </a:p>
        </p:txBody>
      </p:sp>
      <p:sp>
        <p:nvSpPr>
          <p:cNvPr id="15652868" name="Oval 4">
            <a:extLst>
              <a:ext uri="{FF2B5EF4-FFF2-40B4-BE49-F238E27FC236}">
                <a16:creationId xmlns:a16="http://schemas.microsoft.com/office/drawing/2014/main" id="{5CCE3C93-F333-73F1-17CA-31154F77F87C}"/>
              </a:ext>
            </a:extLst>
          </p:cNvPr>
          <p:cNvSpPr>
            <a:spLocks noChangeAspect="1" noChangeArrowheads="1"/>
          </p:cNvSpPr>
          <p:nvPr/>
        </p:nvSpPr>
        <p:spPr bwMode="auto">
          <a:xfrm>
            <a:off x="3808413" y="2055813"/>
            <a:ext cx="4570412" cy="4570412"/>
          </a:xfrm>
          <a:prstGeom prst="ellipse">
            <a:avLst/>
          </a:prstGeom>
          <a:no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652869" name="Line 5">
            <a:extLst>
              <a:ext uri="{FF2B5EF4-FFF2-40B4-BE49-F238E27FC236}">
                <a16:creationId xmlns:a16="http://schemas.microsoft.com/office/drawing/2014/main" id="{2A7CFFAB-0238-8B4E-22CA-147F1735DFC2}"/>
              </a:ext>
            </a:extLst>
          </p:cNvPr>
          <p:cNvSpPr>
            <a:spLocks noChangeShapeType="1"/>
          </p:cNvSpPr>
          <p:nvPr/>
        </p:nvSpPr>
        <p:spPr bwMode="auto">
          <a:xfrm>
            <a:off x="3808413" y="4341813"/>
            <a:ext cx="4570412" cy="0"/>
          </a:xfrm>
          <a:prstGeom prst="line">
            <a:avLst/>
          </a:prstGeom>
          <a:noFill/>
          <a:ln w="25400">
            <a:solidFill>
              <a:schemeClr val="tx1"/>
            </a:solidFill>
            <a:prstDash val="lgDash"/>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963590" name="Rectangle 6">
            <a:extLst>
              <a:ext uri="{FF2B5EF4-FFF2-40B4-BE49-F238E27FC236}">
                <a16:creationId xmlns:a16="http://schemas.microsoft.com/office/drawing/2014/main" id="{02F6E1D2-4C22-8258-4F3B-D79CB6D4AACB}"/>
              </a:ext>
            </a:extLst>
          </p:cNvPr>
          <p:cNvSpPr>
            <a:spLocks noChangeArrowheads="1"/>
          </p:cNvSpPr>
          <p:nvPr/>
        </p:nvSpPr>
        <p:spPr bwMode="auto">
          <a:xfrm>
            <a:off x="5408614" y="3125788"/>
            <a:ext cx="1497205" cy="7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4400">
                <a:solidFill>
                  <a:srgbClr val="FFFFFF"/>
                </a:solidFill>
                <a:latin typeface="Book Antiqua" panose="02040602050305030304" pitchFamily="18" charset="0"/>
              </a:rPr>
              <a:t>GOD</a:t>
            </a:r>
            <a:endParaRPr lang="en-US" altLang="en-US" sz="4000">
              <a:solidFill>
                <a:srgbClr val="FFFFFF"/>
              </a:solidFill>
              <a:latin typeface="Book Antiqua" panose="02040602050305030304" pitchFamily="18" charset="0"/>
            </a:endParaRPr>
          </a:p>
        </p:txBody>
      </p:sp>
    </p:spTree>
  </p:cSld>
  <p:clrMapOvr>
    <a:masterClrMapping/>
  </p:clrMapOvr>
  <p:transition spd="slow" advTm="16000">
    <p:comb/>
    <p:sndAc>
      <p:stSnd>
        <p:snd r:embed="rId3" name="projctor.wav"/>
      </p:stSnd>
    </p:sndAc>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752194" name="Rectangle 2">
            <a:extLst>
              <a:ext uri="{FF2B5EF4-FFF2-40B4-BE49-F238E27FC236}">
                <a16:creationId xmlns:a16="http://schemas.microsoft.com/office/drawing/2014/main" id="{9CB9A691-AA69-DECA-78A8-8E661590252D}"/>
              </a:ext>
            </a:extLst>
          </p:cNvPr>
          <p:cNvSpPr>
            <a:spLocks noGrp="1" noChangeArrowheads="1"/>
          </p:cNvSpPr>
          <p:nvPr>
            <p:ph type="title"/>
          </p:nvPr>
        </p:nvSpPr>
        <p:spPr>
          <a:xfrm>
            <a:off x="2209800" y="304800"/>
            <a:ext cx="7772400" cy="1066800"/>
          </a:xfrm>
        </p:spPr>
        <p:txBody>
          <a:bodyPr/>
          <a:lstStyle/>
          <a:p>
            <a:pPr eaLnBrk="1" hangingPunct="1">
              <a:defRPr/>
            </a:pPr>
            <a:r>
              <a:rPr lang="en-US" b="1">
                <a:solidFill>
                  <a:srgbClr val="CCFF33"/>
                </a:solidFill>
                <a:effectLst>
                  <a:outerShdw blurRad="38100" dist="38100" dir="2700000" algn="tl">
                    <a:srgbClr val="000000"/>
                  </a:outerShdw>
                </a:effectLst>
                <a:ea typeface="+mj-ea"/>
              </a:rPr>
              <a:t>Foundations of a </a:t>
            </a:r>
            <a:br>
              <a:rPr lang="en-US" b="1">
                <a:solidFill>
                  <a:srgbClr val="CCFF33"/>
                </a:solidFill>
                <a:effectLst>
                  <a:outerShdw blurRad="38100" dist="38100" dir="2700000" algn="tl">
                    <a:srgbClr val="000000"/>
                  </a:outerShdw>
                </a:effectLst>
                <a:ea typeface="+mj-ea"/>
              </a:rPr>
            </a:br>
            <a:r>
              <a:rPr lang="en-US" b="1">
                <a:solidFill>
                  <a:srgbClr val="CCFF33"/>
                </a:solidFill>
                <a:effectLst>
                  <a:outerShdw blurRad="38100" dist="38100" dir="2700000" algn="tl">
                    <a:srgbClr val="000000"/>
                  </a:outerShdw>
                </a:effectLst>
                <a:ea typeface="+mj-ea"/>
              </a:rPr>
              <a:t>Christian Worldview</a:t>
            </a:r>
          </a:p>
        </p:txBody>
      </p:sp>
      <p:sp>
        <p:nvSpPr>
          <p:cNvPr id="15752195" name="Rectangle 3">
            <a:extLst>
              <a:ext uri="{FF2B5EF4-FFF2-40B4-BE49-F238E27FC236}">
                <a16:creationId xmlns:a16="http://schemas.microsoft.com/office/drawing/2014/main" id="{9CFB2C62-69C2-6DBE-0084-C606D3815DCF}"/>
              </a:ext>
            </a:extLst>
          </p:cNvPr>
          <p:cNvSpPr>
            <a:spLocks noGrp="1" noChangeArrowheads="1"/>
          </p:cNvSpPr>
          <p:nvPr>
            <p:ph type="body" sz="half" idx="1"/>
          </p:nvPr>
        </p:nvSpPr>
        <p:spPr>
          <a:xfrm>
            <a:off x="2209800" y="2133600"/>
            <a:ext cx="3810000" cy="4114800"/>
          </a:xfrm>
        </p:spPr>
        <p:txBody>
          <a:bodyPr/>
          <a:lstStyle/>
          <a:p>
            <a:pPr eaLnBrk="1" hangingPunct="1">
              <a:buFont typeface="Monotype Sorts" pitchFamily="2" charset="2"/>
              <a:buChar char="w"/>
              <a:defRPr/>
            </a:pPr>
            <a:r>
              <a:rPr lang="en-US" sz="2800">
                <a:solidFill>
                  <a:schemeClr val="accent2"/>
                </a:solidFill>
                <a:ea typeface="+mn-ea"/>
              </a:rPr>
              <a:t>Monotheism</a:t>
            </a:r>
          </a:p>
          <a:p>
            <a:pPr eaLnBrk="1" hangingPunct="1">
              <a:buFont typeface="Monotype Sorts" pitchFamily="2" charset="2"/>
              <a:buChar char="w"/>
              <a:defRPr/>
            </a:pPr>
            <a:r>
              <a:rPr lang="en-US" sz="2800">
                <a:solidFill>
                  <a:schemeClr val="accent2"/>
                </a:solidFill>
                <a:ea typeface="+mn-ea"/>
              </a:rPr>
              <a:t>Creation ex nihilo</a:t>
            </a:r>
          </a:p>
          <a:p>
            <a:pPr eaLnBrk="1" hangingPunct="1">
              <a:buFont typeface="Monotype Sorts" pitchFamily="2" charset="2"/>
              <a:buChar char="w"/>
              <a:defRPr/>
            </a:pPr>
            <a:r>
              <a:rPr lang="en-US" sz="2800">
                <a:solidFill>
                  <a:schemeClr val="accent2"/>
                </a:solidFill>
                <a:ea typeface="+mn-ea"/>
              </a:rPr>
              <a:t>Supernaturalism</a:t>
            </a:r>
          </a:p>
          <a:p>
            <a:pPr eaLnBrk="1" hangingPunct="1">
              <a:buFont typeface="Monotype Sorts" pitchFamily="2" charset="2"/>
              <a:buChar char="w"/>
              <a:defRPr/>
            </a:pPr>
            <a:r>
              <a:rPr lang="en-US" sz="2800">
                <a:solidFill>
                  <a:schemeClr val="accent2"/>
                </a:solidFill>
                <a:ea typeface="+mn-ea"/>
              </a:rPr>
              <a:t>Revelation</a:t>
            </a:r>
          </a:p>
          <a:p>
            <a:pPr eaLnBrk="1" hangingPunct="1">
              <a:buFont typeface="Monotype Sorts" pitchFamily="2" charset="2"/>
              <a:buChar char="w"/>
              <a:defRPr/>
            </a:pPr>
            <a:r>
              <a:rPr lang="en-US" sz="2800">
                <a:solidFill>
                  <a:schemeClr val="accent2"/>
                </a:solidFill>
                <a:ea typeface="+mn-ea"/>
              </a:rPr>
              <a:t>Man’s Need</a:t>
            </a:r>
          </a:p>
          <a:p>
            <a:pPr eaLnBrk="1" hangingPunct="1">
              <a:buFont typeface="Monotype Sorts" pitchFamily="2" charset="2"/>
              <a:buChar char="w"/>
              <a:defRPr/>
            </a:pPr>
            <a:r>
              <a:rPr lang="en-US" sz="2800">
                <a:solidFill>
                  <a:schemeClr val="accent2"/>
                </a:solidFill>
                <a:ea typeface="+mn-ea"/>
              </a:rPr>
              <a:t>Man’s Nature</a:t>
            </a:r>
          </a:p>
          <a:p>
            <a:pPr eaLnBrk="1" hangingPunct="1">
              <a:buFont typeface="Monotype Sorts" pitchFamily="2" charset="2"/>
              <a:buChar char="w"/>
              <a:defRPr/>
            </a:pPr>
            <a:r>
              <a:rPr lang="en-US" sz="2800">
                <a:solidFill>
                  <a:schemeClr val="accent2"/>
                </a:solidFill>
                <a:ea typeface="+mn-ea"/>
              </a:rPr>
              <a:t>Man’s Destiny</a:t>
            </a:r>
          </a:p>
        </p:txBody>
      </p:sp>
      <p:sp>
        <p:nvSpPr>
          <p:cNvPr id="967684" name="Oval 4">
            <a:extLst>
              <a:ext uri="{FF2B5EF4-FFF2-40B4-BE49-F238E27FC236}">
                <a16:creationId xmlns:a16="http://schemas.microsoft.com/office/drawing/2014/main" id="{F43C916C-37B3-44E0-34A5-EB027FC5EC3F}"/>
              </a:ext>
            </a:extLst>
          </p:cNvPr>
          <p:cNvSpPr>
            <a:spLocks noChangeAspect="1" noChangeArrowheads="1"/>
          </p:cNvSpPr>
          <p:nvPr/>
        </p:nvSpPr>
        <p:spPr bwMode="auto">
          <a:xfrm>
            <a:off x="6858000" y="2209800"/>
            <a:ext cx="1873250" cy="1830388"/>
          </a:xfrm>
          <a:prstGeom prst="ellipse">
            <a:avLst/>
          </a:prstGeom>
          <a:solidFill>
            <a:srgbClr val="3399FF"/>
          </a:solidFill>
          <a:ln w="12700">
            <a:solidFill>
              <a:schemeClr val="tx1"/>
            </a:solidFill>
            <a:round/>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endParaRPr lang="en-US" altLang="en-US" sz="1000">
              <a:solidFill>
                <a:srgbClr val="FFFFFF"/>
              </a:solidFill>
              <a:latin typeface="Times New Roman" panose="02020603050405020304" pitchFamily="18" charset="0"/>
            </a:endParaRPr>
          </a:p>
        </p:txBody>
      </p:sp>
      <p:sp>
        <p:nvSpPr>
          <p:cNvPr id="15752197" name="Line 5">
            <a:extLst>
              <a:ext uri="{FF2B5EF4-FFF2-40B4-BE49-F238E27FC236}">
                <a16:creationId xmlns:a16="http://schemas.microsoft.com/office/drawing/2014/main" id="{0E212693-81F4-9FA3-D5E9-5B7782D6B746}"/>
              </a:ext>
            </a:extLst>
          </p:cNvPr>
          <p:cNvSpPr>
            <a:spLocks noChangeShapeType="1"/>
          </p:cNvSpPr>
          <p:nvPr/>
        </p:nvSpPr>
        <p:spPr bwMode="auto">
          <a:xfrm>
            <a:off x="6858000" y="3124200"/>
            <a:ext cx="1828800" cy="0"/>
          </a:xfrm>
          <a:prstGeom prst="line">
            <a:avLst/>
          </a:prstGeom>
          <a:noFill/>
          <a:ln w="12700">
            <a:solidFill>
              <a:schemeClr val="tx1"/>
            </a:solidFill>
            <a:prstDash val="sysDot"/>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967686" name="Text Box 6">
            <a:extLst>
              <a:ext uri="{FF2B5EF4-FFF2-40B4-BE49-F238E27FC236}">
                <a16:creationId xmlns:a16="http://schemas.microsoft.com/office/drawing/2014/main" id="{511693E1-15E4-C33B-C85D-E1816F43C32F}"/>
              </a:ext>
            </a:extLst>
          </p:cNvPr>
          <p:cNvSpPr txBox="1">
            <a:spLocks noChangeArrowheads="1"/>
          </p:cNvSpPr>
          <p:nvPr/>
        </p:nvSpPr>
        <p:spPr bwMode="auto">
          <a:xfrm>
            <a:off x="7315200" y="2514600"/>
            <a:ext cx="846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400">
                <a:solidFill>
                  <a:srgbClr val="003366"/>
                </a:solidFill>
                <a:latin typeface="Times New Roman" panose="02020603050405020304" pitchFamily="18" charset="0"/>
              </a:rPr>
              <a:t>GOD</a:t>
            </a:r>
          </a:p>
        </p:txBody>
      </p:sp>
      <p:sp>
        <p:nvSpPr>
          <p:cNvPr id="967687" name="Text Box 7">
            <a:extLst>
              <a:ext uri="{FF2B5EF4-FFF2-40B4-BE49-F238E27FC236}">
                <a16:creationId xmlns:a16="http://schemas.microsoft.com/office/drawing/2014/main" id="{941AF123-8767-5CAF-C2DD-12CA2F190923}"/>
              </a:ext>
            </a:extLst>
          </p:cNvPr>
          <p:cNvSpPr txBox="1">
            <a:spLocks noChangeArrowheads="1"/>
          </p:cNvSpPr>
          <p:nvPr/>
        </p:nvSpPr>
        <p:spPr bwMode="auto">
          <a:xfrm>
            <a:off x="7315200" y="3200400"/>
            <a:ext cx="896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400">
                <a:solidFill>
                  <a:srgbClr val="003366"/>
                </a:solidFill>
                <a:latin typeface="Times New Roman" panose="02020603050405020304" pitchFamily="18" charset="0"/>
              </a:rPr>
              <a:t>MAN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9" fill="hold" nodeType="afterEffect">
                                  <p:stCondLst>
                                    <p:cond delay="1000"/>
                                  </p:stCondLst>
                                  <p:childTnLst>
                                    <p:set>
                                      <p:cBhvr>
                                        <p:cTn id="6" dur="1" fill="hold">
                                          <p:stCondLst>
                                            <p:cond delay="0"/>
                                          </p:stCondLst>
                                        </p:cTn>
                                        <p:tgtEl>
                                          <p:spTgt spid="15752195">
                                            <p:txEl>
                                              <p:pRg st="0" end="0"/>
                                            </p:txEl>
                                          </p:spTgt>
                                        </p:tgtEl>
                                        <p:attrNameLst>
                                          <p:attrName>style.visibility</p:attrName>
                                        </p:attrNameLst>
                                      </p:cBhvr>
                                      <p:to>
                                        <p:strVal val="visible"/>
                                      </p:to>
                                    </p:set>
                                    <p:animEffect transition="in" filter="strips(upLeft)">
                                      <p:cBhvr>
                                        <p:cTn id="7" dur="500"/>
                                        <p:tgtEl>
                                          <p:spTgt spid="15752195">
                                            <p:txEl>
                                              <p:pRg st="0" end="0"/>
                                            </p:txEl>
                                          </p:spTgt>
                                        </p:tgtEl>
                                      </p:cBhvr>
                                    </p:animEffect>
                                  </p:childTnLst>
                                </p:cTn>
                              </p:par>
                            </p:childTnLst>
                          </p:cTn>
                        </p:par>
                        <p:par>
                          <p:cTn id="8" fill="hold" nodeType="afterGroup">
                            <p:stCondLst>
                              <p:cond delay="1500"/>
                            </p:stCondLst>
                            <p:childTnLst>
                              <p:par>
                                <p:cTn id="9" presetID="18" presetClass="entr" presetSubtype="9" fill="hold" nodeType="afterEffect">
                                  <p:stCondLst>
                                    <p:cond delay="1000"/>
                                  </p:stCondLst>
                                  <p:childTnLst>
                                    <p:set>
                                      <p:cBhvr>
                                        <p:cTn id="10" dur="1" fill="hold">
                                          <p:stCondLst>
                                            <p:cond delay="0"/>
                                          </p:stCondLst>
                                        </p:cTn>
                                        <p:tgtEl>
                                          <p:spTgt spid="15752195">
                                            <p:txEl>
                                              <p:pRg st="1" end="1"/>
                                            </p:txEl>
                                          </p:spTgt>
                                        </p:tgtEl>
                                        <p:attrNameLst>
                                          <p:attrName>style.visibility</p:attrName>
                                        </p:attrNameLst>
                                      </p:cBhvr>
                                      <p:to>
                                        <p:strVal val="visible"/>
                                      </p:to>
                                    </p:set>
                                    <p:animEffect transition="in" filter="strips(upLeft)">
                                      <p:cBhvr>
                                        <p:cTn id="11" dur="500"/>
                                        <p:tgtEl>
                                          <p:spTgt spid="15752195">
                                            <p:txEl>
                                              <p:pRg st="1" end="1"/>
                                            </p:txEl>
                                          </p:spTgt>
                                        </p:tgtEl>
                                      </p:cBhvr>
                                    </p:animEffect>
                                  </p:childTnLst>
                                </p:cTn>
                              </p:par>
                            </p:childTnLst>
                          </p:cTn>
                        </p:par>
                        <p:par>
                          <p:cTn id="12" fill="hold" nodeType="afterGroup">
                            <p:stCondLst>
                              <p:cond delay="3000"/>
                            </p:stCondLst>
                            <p:childTnLst>
                              <p:par>
                                <p:cTn id="13" presetID="18" presetClass="entr" presetSubtype="9" fill="hold" nodeType="afterEffect">
                                  <p:stCondLst>
                                    <p:cond delay="1000"/>
                                  </p:stCondLst>
                                  <p:childTnLst>
                                    <p:set>
                                      <p:cBhvr>
                                        <p:cTn id="14" dur="1" fill="hold">
                                          <p:stCondLst>
                                            <p:cond delay="0"/>
                                          </p:stCondLst>
                                        </p:cTn>
                                        <p:tgtEl>
                                          <p:spTgt spid="15752195">
                                            <p:txEl>
                                              <p:pRg st="2" end="2"/>
                                            </p:txEl>
                                          </p:spTgt>
                                        </p:tgtEl>
                                        <p:attrNameLst>
                                          <p:attrName>style.visibility</p:attrName>
                                        </p:attrNameLst>
                                      </p:cBhvr>
                                      <p:to>
                                        <p:strVal val="visible"/>
                                      </p:to>
                                    </p:set>
                                    <p:animEffect transition="in" filter="strips(upLeft)">
                                      <p:cBhvr>
                                        <p:cTn id="15" dur="500"/>
                                        <p:tgtEl>
                                          <p:spTgt spid="15752195">
                                            <p:txEl>
                                              <p:pRg st="2" end="2"/>
                                            </p:txEl>
                                          </p:spTgt>
                                        </p:tgtEl>
                                      </p:cBhvr>
                                    </p:animEffect>
                                  </p:childTnLst>
                                </p:cTn>
                              </p:par>
                            </p:childTnLst>
                          </p:cTn>
                        </p:par>
                        <p:par>
                          <p:cTn id="16" fill="hold" nodeType="afterGroup">
                            <p:stCondLst>
                              <p:cond delay="4500"/>
                            </p:stCondLst>
                            <p:childTnLst>
                              <p:par>
                                <p:cTn id="17" presetID="18" presetClass="entr" presetSubtype="9" fill="hold" nodeType="afterEffect">
                                  <p:stCondLst>
                                    <p:cond delay="1000"/>
                                  </p:stCondLst>
                                  <p:childTnLst>
                                    <p:set>
                                      <p:cBhvr>
                                        <p:cTn id="18" dur="1" fill="hold">
                                          <p:stCondLst>
                                            <p:cond delay="0"/>
                                          </p:stCondLst>
                                        </p:cTn>
                                        <p:tgtEl>
                                          <p:spTgt spid="15752195">
                                            <p:txEl>
                                              <p:pRg st="3" end="3"/>
                                            </p:txEl>
                                          </p:spTgt>
                                        </p:tgtEl>
                                        <p:attrNameLst>
                                          <p:attrName>style.visibility</p:attrName>
                                        </p:attrNameLst>
                                      </p:cBhvr>
                                      <p:to>
                                        <p:strVal val="visible"/>
                                      </p:to>
                                    </p:set>
                                    <p:animEffect transition="in" filter="strips(upLeft)">
                                      <p:cBhvr>
                                        <p:cTn id="19" dur="500"/>
                                        <p:tgtEl>
                                          <p:spTgt spid="15752195">
                                            <p:txEl>
                                              <p:pRg st="3" end="3"/>
                                            </p:txEl>
                                          </p:spTgt>
                                        </p:tgtEl>
                                      </p:cBhvr>
                                    </p:animEffect>
                                  </p:childTnLst>
                                </p:cTn>
                              </p:par>
                            </p:childTnLst>
                          </p:cTn>
                        </p:par>
                        <p:par>
                          <p:cTn id="20" fill="hold" nodeType="afterGroup">
                            <p:stCondLst>
                              <p:cond delay="6000"/>
                            </p:stCondLst>
                            <p:childTnLst>
                              <p:par>
                                <p:cTn id="21" presetID="18" presetClass="entr" presetSubtype="9" fill="hold" nodeType="afterEffect">
                                  <p:stCondLst>
                                    <p:cond delay="1000"/>
                                  </p:stCondLst>
                                  <p:childTnLst>
                                    <p:set>
                                      <p:cBhvr>
                                        <p:cTn id="22" dur="1" fill="hold">
                                          <p:stCondLst>
                                            <p:cond delay="0"/>
                                          </p:stCondLst>
                                        </p:cTn>
                                        <p:tgtEl>
                                          <p:spTgt spid="15752195">
                                            <p:txEl>
                                              <p:pRg st="4" end="4"/>
                                            </p:txEl>
                                          </p:spTgt>
                                        </p:tgtEl>
                                        <p:attrNameLst>
                                          <p:attrName>style.visibility</p:attrName>
                                        </p:attrNameLst>
                                      </p:cBhvr>
                                      <p:to>
                                        <p:strVal val="visible"/>
                                      </p:to>
                                    </p:set>
                                    <p:animEffect transition="in" filter="strips(upLeft)">
                                      <p:cBhvr>
                                        <p:cTn id="23" dur="500"/>
                                        <p:tgtEl>
                                          <p:spTgt spid="15752195">
                                            <p:txEl>
                                              <p:pRg st="4" end="4"/>
                                            </p:txEl>
                                          </p:spTgt>
                                        </p:tgtEl>
                                      </p:cBhvr>
                                    </p:animEffect>
                                  </p:childTnLst>
                                </p:cTn>
                              </p:par>
                            </p:childTnLst>
                          </p:cTn>
                        </p:par>
                        <p:par>
                          <p:cTn id="24" fill="hold" nodeType="afterGroup">
                            <p:stCondLst>
                              <p:cond delay="7500"/>
                            </p:stCondLst>
                            <p:childTnLst>
                              <p:par>
                                <p:cTn id="25" presetID="18" presetClass="entr" presetSubtype="9" fill="hold" nodeType="afterEffect">
                                  <p:stCondLst>
                                    <p:cond delay="1000"/>
                                  </p:stCondLst>
                                  <p:childTnLst>
                                    <p:set>
                                      <p:cBhvr>
                                        <p:cTn id="26" dur="1" fill="hold">
                                          <p:stCondLst>
                                            <p:cond delay="0"/>
                                          </p:stCondLst>
                                        </p:cTn>
                                        <p:tgtEl>
                                          <p:spTgt spid="15752195">
                                            <p:txEl>
                                              <p:pRg st="5" end="5"/>
                                            </p:txEl>
                                          </p:spTgt>
                                        </p:tgtEl>
                                        <p:attrNameLst>
                                          <p:attrName>style.visibility</p:attrName>
                                        </p:attrNameLst>
                                      </p:cBhvr>
                                      <p:to>
                                        <p:strVal val="visible"/>
                                      </p:to>
                                    </p:set>
                                    <p:animEffect transition="in" filter="strips(upLeft)">
                                      <p:cBhvr>
                                        <p:cTn id="27" dur="500"/>
                                        <p:tgtEl>
                                          <p:spTgt spid="15752195">
                                            <p:txEl>
                                              <p:pRg st="5" end="5"/>
                                            </p:txEl>
                                          </p:spTgt>
                                        </p:tgtEl>
                                      </p:cBhvr>
                                    </p:animEffect>
                                  </p:childTnLst>
                                </p:cTn>
                              </p:par>
                            </p:childTnLst>
                          </p:cTn>
                        </p:par>
                        <p:par>
                          <p:cTn id="28" fill="hold" nodeType="afterGroup">
                            <p:stCondLst>
                              <p:cond delay="9000"/>
                            </p:stCondLst>
                            <p:childTnLst>
                              <p:par>
                                <p:cTn id="29" presetID="18" presetClass="entr" presetSubtype="9" fill="hold" nodeType="afterEffect">
                                  <p:stCondLst>
                                    <p:cond delay="1000"/>
                                  </p:stCondLst>
                                  <p:childTnLst>
                                    <p:set>
                                      <p:cBhvr>
                                        <p:cTn id="30" dur="1" fill="hold">
                                          <p:stCondLst>
                                            <p:cond delay="0"/>
                                          </p:stCondLst>
                                        </p:cTn>
                                        <p:tgtEl>
                                          <p:spTgt spid="15752195">
                                            <p:txEl>
                                              <p:pRg st="6" end="6"/>
                                            </p:txEl>
                                          </p:spTgt>
                                        </p:tgtEl>
                                        <p:attrNameLst>
                                          <p:attrName>style.visibility</p:attrName>
                                        </p:attrNameLst>
                                      </p:cBhvr>
                                      <p:to>
                                        <p:strVal val="visible"/>
                                      </p:to>
                                    </p:set>
                                    <p:animEffect transition="in" filter="strips(upLeft)">
                                      <p:cBhvr>
                                        <p:cTn id="31" dur="500"/>
                                        <p:tgtEl>
                                          <p:spTgt spid="15752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52195" grpId="0" build="p" autoUpdateAnimBg="0" advAuto="1000"/>
    </p:bld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63106" name="Oval 2">
            <a:extLst>
              <a:ext uri="{FF2B5EF4-FFF2-40B4-BE49-F238E27FC236}">
                <a16:creationId xmlns:a16="http://schemas.microsoft.com/office/drawing/2014/main" id="{AB03EA92-4041-4C54-B575-8119DA9A65AE}"/>
              </a:ext>
            </a:extLst>
          </p:cNvPr>
          <p:cNvSpPr>
            <a:spLocks noChangeAspect="1" noChangeArrowheads="1"/>
          </p:cNvSpPr>
          <p:nvPr/>
        </p:nvSpPr>
        <p:spPr bwMode="auto">
          <a:xfrm>
            <a:off x="8153400" y="4419601"/>
            <a:ext cx="2286000" cy="2193925"/>
          </a:xfrm>
          <a:prstGeom prst="ellipse">
            <a:avLst/>
          </a:prstGeom>
          <a:solidFill>
            <a:schemeClr val="accent1"/>
          </a:solid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663107" name="Rectangle 3">
            <a:extLst>
              <a:ext uri="{FF2B5EF4-FFF2-40B4-BE49-F238E27FC236}">
                <a16:creationId xmlns:a16="http://schemas.microsoft.com/office/drawing/2014/main" id="{9ECF54F9-7024-06FB-5437-1B4F6024AA0B}"/>
              </a:ext>
            </a:extLst>
          </p:cNvPr>
          <p:cNvSpPr>
            <a:spLocks noGrp="1" noChangeArrowheads="1"/>
          </p:cNvSpPr>
          <p:nvPr>
            <p:ph type="title"/>
          </p:nvPr>
        </p:nvSpPr>
        <p:spPr>
          <a:xfrm>
            <a:off x="2133600" y="228600"/>
            <a:ext cx="7848600" cy="1371600"/>
          </a:xfrm>
          <a:effectLst/>
        </p:spPr>
        <p:txBody>
          <a:bodyPr vert="horz" wrap="square" lIns="92075" tIns="46038" rIns="92075" bIns="46038" numCol="1" anchor="ctr" anchorCtr="0" compatLnSpc="1">
            <a:prstTxWarp prst="textNoShape">
              <a:avLst/>
            </a:prstTxWarp>
          </a:bodyPr>
          <a:lstStyle/>
          <a:p>
            <a:pPr eaLnBrk="1" hangingPunct="1">
              <a:defRPr/>
            </a:pPr>
            <a:r>
              <a:rPr lang="en-US" sz="4800" u="sng">
                <a:solidFill>
                  <a:srgbClr val="660033"/>
                </a:solidFill>
                <a:effectLst>
                  <a:outerShdw blurRad="38100" dist="38100" dir="2700000" algn="tl">
                    <a:srgbClr val="000000"/>
                  </a:outerShdw>
                </a:effectLst>
                <a:ea typeface="+mj-ea"/>
              </a:rPr>
              <a:t>What Are the Tenets of  Christian Theism?</a:t>
            </a:r>
          </a:p>
        </p:txBody>
      </p:sp>
      <p:sp>
        <p:nvSpPr>
          <p:cNvPr id="15663108" name="Rectangle 4">
            <a:extLst>
              <a:ext uri="{FF2B5EF4-FFF2-40B4-BE49-F238E27FC236}">
                <a16:creationId xmlns:a16="http://schemas.microsoft.com/office/drawing/2014/main" id="{F85407A6-85FD-7D6F-FAAB-AE1EA24A9E56}"/>
              </a:ext>
            </a:extLst>
          </p:cNvPr>
          <p:cNvSpPr>
            <a:spLocks noGrp="1" noChangeArrowheads="1"/>
          </p:cNvSpPr>
          <p:nvPr>
            <p:ph type="body" idx="1"/>
          </p:nvPr>
        </p:nvSpPr>
        <p:spPr>
          <a:xfrm>
            <a:off x="1752600" y="1981200"/>
            <a:ext cx="6629400" cy="4876800"/>
          </a:xfrm>
          <a:effectLst/>
        </p:spPr>
        <p:txBody>
          <a:bodyPr vert="horz" wrap="square" lIns="92075" tIns="46038" rIns="92075" bIns="46038" numCol="1" anchor="t" anchorCtr="0" compatLnSpc="1">
            <a:prstTxWarp prst="textNoShape">
              <a:avLst/>
            </a:prstTxWarp>
          </a:bodyPr>
          <a:lstStyle/>
          <a:p>
            <a:pPr eaLnBrk="1" hangingPunct="1">
              <a:defRPr/>
            </a:pPr>
            <a:r>
              <a:rPr lang="en-US" sz="4800">
                <a:effectLst>
                  <a:outerShdw blurRad="38100" dist="38100" dir="2700000" algn="tl">
                    <a:srgbClr val="000000"/>
                  </a:outerShdw>
                </a:effectLst>
                <a:ea typeface="+mn-ea"/>
              </a:rPr>
              <a:t>God - </a:t>
            </a:r>
            <a:r>
              <a:rPr lang="en-US" sz="4800">
                <a:solidFill>
                  <a:schemeClr val="hlink"/>
                </a:solidFill>
                <a:effectLst>
                  <a:outerShdw blurRad="38100" dist="38100" dir="2700000" algn="tl">
                    <a:srgbClr val="000000"/>
                  </a:outerShdw>
                </a:effectLst>
                <a:ea typeface="+mn-ea"/>
              </a:rPr>
              <a:t>Monotheistic/ Supernaturalistic</a:t>
            </a:r>
          </a:p>
          <a:p>
            <a:pPr eaLnBrk="1" hangingPunct="1">
              <a:defRPr/>
            </a:pPr>
            <a:endParaRPr lang="en-US" sz="2800">
              <a:solidFill>
                <a:srgbClr val="FFFF66"/>
              </a:solidFill>
              <a:effectLst>
                <a:outerShdw blurRad="38100" dist="38100" dir="2700000" algn="tl">
                  <a:srgbClr val="000000"/>
                </a:outerShdw>
              </a:effectLst>
              <a:ea typeface="+mn-ea"/>
            </a:endParaRPr>
          </a:p>
          <a:p>
            <a:pPr eaLnBrk="1" hangingPunct="1">
              <a:defRPr/>
            </a:pPr>
            <a:r>
              <a:rPr lang="en-US">
                <a:effectLst>
                  <a:outerShdw blurRad="38100" dist="38100" dir="2700000" algn="tl">
                    <a:srgbClr val="000000"/>
                  </a:outerShdw>
                </a:effectLst>
                <a:ea typeface="+mn-ea"/>
              </a:rPr>
              <a:t>The World - </a:t>
            </a:r>
            <a:r>
              <a:rPr lang="en-US">
                <a:solidFill>
                  <a:schemeClr val="hlink"/>
                </a:solidFill>
                <a:effectLst>
                  <a:outerShdw blurRad="38100" dist="38100" dir="2700000" algn="tl">
                    <a:srgbClr val="000000"/>
                  </a:outerShdw>
                </a:effectLst>
                <a:ea typeface="+mn-ea"/>
              </a:rPr>
              <a:t>Creation ex</a:t>
            </a:r>
            <a:r>
              <a:rPr lang="en-US" i="1">
                <a:solidFill>
                  <a:schemeClr val="hlink"/>
                </a:solidFill>
                <a:effectLst>
                  <a:outerShdw blurRad="38100" dist="38100" dir="2700000" algn="tl">
                    <a:srgbClr val="000000"/>
                  </a:outerShdw>
                </a:effectLst>
                <a:ea typeface="+mn-ea"/>
              </a:rPr>
              <a:t> </a:t>
            </a:r>
            <a:r>
              <a:rPr lang="en-US">
                <a:solidFill>
                  <a:schemeClr val="hlink"/>
                </a:solidFill>
                <a:effectLst>
                  <a:outerShdw blurRad="38100" dist="38100" dir="2700000" algn="tl">
                    <a:srgbClr val="000000"/>
                  </a:outerShdw>
                </a:effectLst>
                <a:ea typeface="+mn-ea"/>
              </a:rPr>
              <a:t>nihilo</a:t>
            </a:r>
            <a:r>
              <a:rPr lang="en-US" i="1">
                <a:effectLst>
                  <a:outerShdw blurRad="38100" dist="38100" dir="2700000" algn="tl">
                    <a:srgbClr val="000000"/>
                  </a:outerShdw>
                </a:effectLst>
                <a:ea typeface="+mn-ea"/>
              </a:rPr>
              <a:t> 	       ( Gen. 1:1; Col. 1:13-17)</a:t>
            </a:r>
          </a:p>
          <a:p>
            <a:pPr eaLnBrk="1" hangingPunct="1">
              <a:buFont typeface="Wingdings" panose="05000000000000000000" pitchFamily="2" charset="2"/>
              <a:buNone/>
              <a:defRPr/>
            </a:pPr>
            <a:endParaRPr lang="en-US" sz="2800">
              <a:effectLst>
                <a:outerShdw blurRad="38100" dist="38100" dir="2700000" algn="tl">
                  <a:srgbClr val="000000"/>
                </a:outerShdw>
              </a:effectLst>
              <a:ea typeface="+mn-ea"/>
            </a:endParaRPr>
          </a:p>
          <a:p>
            <a:pPr eaLnBrk="1" hangingPunct="1">
              <a:defRPr/>
            </a:pPr>
            <a:r>
              <a:rPr lang="en-US">
                <a:effectLst>
                  <a:outerShdw blurRad="38100" dist="38100" dir="2700000" algn="tl">
                    <a:srgbClr val="000000"/>
                  </a:outerShdw>
                </a:effectLst>
                <a:ea typeface="+mn-ea"/>
              </a:rPr>
              <a:t>Human Nature - </a:t>
            </a:r>
            <a:r>
              <a:rPr lang="en-US">
                <a:solidFill>
                  <a:schemeClr val="hlink"/>
                </a:solidFill>
                <a:effectLst>
                  <a:outerShdw blurRad="38100" dist="38100" dir="2700000" algn="tl">
                    <a:srgbClr val="000000"/>
                  </a:outerShdw>
                </a:effectLst>
                <a:ea typeface="+mn-ea"/>
              </a:rPr>
              <a:t>Made in God’s image but fallen</a:t>
            </a:r>
            <a:r>
              <a:rPr lang="en-US">
                <a:effectLst>
                  <a:outerShdw blurRad="38100" dist="38100" dir="2700000" algn="tl">
                    <a:srgbClr val="000000"/>
                  </a:outerShdw>
                </a:effectLst>
                <a:ea typeface="+mn-ea"/>
              </a:rPr>
              <a:t> (Gen. 1:26-27)</a:t>
            </a:r>
          </a:p>
        </p:txBody>
      </p:sp>
      <p:sp>
        <p:nvSpPr>
          <p:cNvPr id="968709" name="Rectangle 5">
            <a:extLst>
              <a:ext uri="{FF2B5EF4-FFF2-40B4-BE49-F238E27FC236}">
                <a16:creationId xmlns:a16="http://schemas.microsoft.com/office/drawing/2014/main" id="{8B566DFF-6F05-B702-910E-76EB3303867D}"/>
              </a:ext>
            </a:extLst>
          </p:cNvPr>
          <p:cNvSpPr>
            <a:spLocks noChangeArrowheads="1"/>
          </p:cNvSpPr>
          <p:nvPr/>
        </p:nvSpPr>
        <p:spPr bwMode="auto">
          <a:xfrm>
            <a:off x="8813801" y="5791201"/>
            <a:ext cx="97302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2400">
                <a:solidFill>
                  <a:srgbClr val="FFFFFF"/>
                </a:solidFill>
                <a:latin typeface="Book Antiqua" panose="02040602050305030304" pitchFamily="18" charset="0"/>
              </a:rPr>
              <a:t>MAN</a:t>
            </a:r>
          </a:p>
        </p:txBody>
      </p:sp>
      <p:sp>
        <p:nvSpPr>
          <p:cNvPr id="968710" name="Rectangle 6">
            <a:extLst>
              <a:ext uri="{FF2B5EF4-FFF2-40B4-BE49-F238E27FC236}">
                <a16:creationId xmlns:a16="http://schemas.microsoft.com/office/drawing/2014/main" id="{9663D250-5DF1-2517-349F-12456EC5B2ED}"/>
              </a:ext>
            </a:extLst>
          </p:cNvPr>
          <p:cNvSpPr>
            <a:spLocks noChangeArrowheads="1"/>
          </p:cNvSpPr>
          <p:nvPr/>
        </p:nvSpPr>
        <p:spPr bwMode="auto">
          <a:xfrm>
            <a:off x="8848726" y="4876801"/>
            <a:ext cx="902491"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2400">
                <a:solidFill>
                  <a:srgbClr val="FFFFFF"/>
                </a:solidFill>
                <a:latin typeface="Book Antiqua" panose="02040602050305030304" pitchFamily="18" charset="0"/>
              </a:rPr>
              <a:t>GOD</a:t>
            </a:r>
          </a:p>
        </p:txBody>
      </p:sp>
      <p:sp>
        <p:nvSpPr>
          <p:cNvPr id="15663111" name="Line 7">
            <a:extLst>
              <a:ext uri="{FF2B5EF4-FFF2-40B4-BE49-F238E27FC236}">
                <a16:creationId xmlns:a16="http://schemas.microsoft.com/office/drawing/2014/main" id="{DB111D5F-0993-EBB0-C783-378803392AFF}"/>
              </a:ext>
            </a:extLst>
          </p:cNvPr>
          <p:cNvSpPr>
            <a:spLocks noChangeShapeType="1"/>
          </p:cNvSpPr>
          <p:nvPr/>
        </p:nvSpPr>
        <p:spPr bwMode="auto">
          <a:xfrm>
            <a:off x="8153400" y="5562600"/>
            <a:ext cx="2286000" cy="0"/>
          </a:xfrm>
          <a:prstGeom prst="line">
            <a:avLst/>
          </a:prstGeom>
          <a:noFill/>
          <a:ln w="12700">
            <a:solidFill>
              <a:schemeClr val="tx1"/>
            </a:solidFill>
            <a:prstDash val="dash"/>
            <a:round/>
            <a:headEnd type="none" w="sm" len="sm"/>
            <a:tailEnd type="none" w="sm" len="sm"/>
          </a:ln>
          <a:effectLst/>
        </p:spPr>
        <p:txBody>
          <a:bodyP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663108">
                                            <p:txEl>
                                              <p:pRg st="0" end="0"/>
                                            </p:txEl>
                                          </p:spTgt>
                                        </p:tgtEl>
                                        <p:attrNameLst>
                                          <p:attrName>style.visibility</p:attrName>
                                        </p:attrNameLst>
                                      </p:cBhvr>
                                      <p:to>
                                        <p:strVal val="visible"/>
                                      </p:to>
                                    </p:set>
                                    <p:animEffect transition="in" filter="wipe(left)">
                                      <p:cBhvr>
                                        <p:cTn id="7" dur="500"/>
                                        <p:tgtEl>
                                          <p:spTgt spid="15663108">
                                            <p:txEl>
                                              <p:pRg st="0" end="0"/>
                                            </p:txEl>
                                          </p:spTgt>
                                        </p:tgtEl>
                                      </p:cBhvr>
                                    </p:animEffect>
                                  </p:childTnLst>
                                  <p:subTnLst>
                                    <p:animClr clrSpc="rgb" dir="cw">
                                      <p:cBhvr override="childStyle">
                                        <p:cTn dur="1" fill="hold" display="0" masterRel="nextClick" afterEffect="1"/>
                                        <p:tgtEl>
                                          <p:spTgt spid="15663108">
                                            <p:txEl>
                                              <p:pRg st="0" end="0"/>
                                            </p:txEl>
                                          </p:spTgt>
                                        </p:tgtEl>
                                        <p:attrNameLst>
                                          <p:attrName>ppt_c</p:attrName>
                                        </p:attrNameLst>
                                      </p:cBhvr>
                                      <p:to>
                                        <a:srgbClr val="FFFF99"/>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663108">
                                            <p:txEl>
                                              <p:pRg st="2" end="2"/>
                                            </p:txEl>
                                          </p:spTgt>
                                        </p:tgtEl>
                                        <p:attrNameLst>
                                          <p:attrName>style.visibility</p:attrName>
                                        </p:attrNameLst>
                                      </p:cBhvr>
                                      <p:to>
                                        <p:strVal val="visible"/>
                                      </p:to>
                                    </p:set>
                                    <p:animEffect transition="in" filter="wipe(left)">
                                      <p:cBhvr>
                                        <p:cTn id="12" dur="500"/>
                                        <p:tgtEl>
                                          <p:spTgt spid="15663108">
                                            <p:txEl>
                                              <p:pRg st="2" end="2"/>
                                            </p:txEl>
                                          </p:spTgt>
                                        </p:tgtEl>
                                      </p:cBhvr>
                                    </p:animEffect>
                                  </p:childTnLst>
                                  <p:subTnLst>
                                    <p:animClr clrSpc="rgb" dir="cw">
                                      <p:cBhvr override="childStyle">
                                        <p:cTn dur="1" fill="hold" display="0" masterRel="nextClick" afterEffect="1"/>
                                        <p:tgtEl>
                                          <p:spTgt spid="15663108">
                                            <p:txEl>
                                              <p:pRg st="2" end="2"/>
                                            </p:txEl>
                                          </p:spTgt>
                                        </p:tgtEl>
                                        <p:attrNameLst>
                                          <p:attrName>ppt_c</p:attrName>
                                        </p:attrNameLst>
                                      </p:cBhvr>
                                      <p:to>
                                        <a:srgbClr val="FFFF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663108">
                                            <p:txEl>
                                              <p:pRg st="4" end="4"/>
                                            </p:txEl>
                                          </p:spTgt>
                                        </p:tgtEl>
                                        <p:attrNameLst>
                                          <p:attrName>style.visibility</p:attrName>
                                        </p:attrNameLst>
                                      </p:cBhvr>
                                      <p:to>
                                        <p:strVal val="visible"/>
                                      </p:to>
                                    </p:set>
                                    <p:animEffect transition="in" filter="wipe(left)">
                                      <p:cBhvr>
                                        <p:cTn id="17" dur="500"/>
                                        <p:tgtEl>
                                          <p:spTgt spid="15663108">
                                            <p:txEl>
                                              <p:pRg st="4" end="4"/>
                                            </p:txEl>
                                          </p:spTgt>
                                        </p:tgtEl>
                                      </p:cBhvr>
                                    </p:animEffect>
                                  </p:childTnLst>
                                  <p:subTnLst>
                                    <p:animClr clrSpc="rgb" dir="cw">
                                      <p:cBhvr override="childStyle">
                                        <p:cTn dur="1" fill="hold" display="0" masterRel="nextClick" afterEffect="1"/>
                                        <p:tgtEl>
                                          <p:spTgt spid="15663108">
                                            <p:txEl>
                                              <p:pRg st="4" end="4"/>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3108"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65154" name="Oval 2">
            <a:extLst>
              <a:ext uri="{FF2B5EF4-FFF2-40B4-BE49-F238E27FC236}">
                <a16:creationId xmlns:a16="http://schemas.microsoft.com/office/drawing/2014/main" id="{DC381C11-DE64-D98F-80D0-B640F48CFE0D}"/>
              </a:ext>
            </a:extLst>
          </p:cNvPr>
          <p:cNvSpPr>
            <a:spLocks noChangeAspect="1" noChangeArrowheads="1"/>
          </p:cNvSpPr>
          <p:nvPr/>
        </p:nvSpPr>
        <p:spPr bwMode="auto">
          <a:xfrm>
            <a:off x="8153400" y="4495801"/>
            <a:ext cx="2286000" cy="2193925"/>
          </a:xfrm>
          <a:prstGeom prst="ellipse">
            <a:avLst/>
          </a:prstGeom>
          <a:solidFill>
            <a:schemeClr val="accent1"/>
          </a:solid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665155" name="Rectangle 3">
            <a:extLst>
              <a:ext uri="{FF2B5EF4-FFF2-40B4-BE49-F238E27FC236}">
                <a16:creationId xmlns:a16="http://schemas.microsoft.com/office/drawing/2014/main" id="{AAD8F4DF-1C0F-FE46-AC96-2D09112A84DF}"/>
              </a:ext>
            </a:extLst>
          </p:cNvPr>
          <p:cNvSpPr>
            <a:spLocks noGrp="1" noChangeArrowheads="1"/>
          </p:cNvSpPr>
          <p:nvPr>
            <p:ph type="title"/>
          </p:nvPr>
        </p:nvSpPr>
        <p:spPr>
          <a:xfrm>
            <a:off x="2209800" y="457200"/>
            <a:ext cx="7772400" cy="990600"/>
          </a:xfrm>
          <a:effectLst/>
        </p:spPr>
        <p:txBody>
          <a:bodyPr vert="horz" wrap="square" lIns="92075" tIns="46038" rIns="92075" bIns="46038" numCol="1" anchor="ctr" anchorCtr="0" compatLnSpc="1">
            <a:prstTxWarp prst="textNoShape">
              <a:avLst/>
            </a:prstTxWarp>
          </a:bodyPr>
          <a:lstStyle/>
          <a:p>
            <a:pPr eaLnBrk="1" hangingPunct="1">
              <a:defRPr/>
            </a:pPr>
            <a:r>
              <a:rPr lang="en-US" sz="4800" u="sng">
                <a:solidFill>
                  <a:srgbClr val="660033"/>
                </a:solidFill>
                <a:effectLst>
                  <a:outerShdw blurRad="38100" dist="38100" dir="2700000" algn="tl">
                    <a:srgbClr val="000000"/>
                  </a:outerShdw>
                </a:effectLst>
                <a:ea typeface="+mj-ea"/>
              </a:rPr>
              <a:t>What Are the Tenets of  Christian Theism?</a:t>
            </a:r>
          </a:p>
        </p:txBody>
      </p:sp>
      <p:sp>
        <p:nvSpPr>
          <p:cNvPr id="15665156" name="Rectangle 4">
            <a:extLst>
              <a:ext uri="{FF2B5EF4-FFF2-40B4-BE49-F238E27FC236}">
                <a16:creationId xmlns:a16="http://schemas.microsoft.com/office/drawing/2014/main" id="{AC908B7A-1F60-B0F1-692D-B8691592698B}"/>
              </a:ext>
            </a:extLst>
          </p:cNvPr>
          <p:cNvSpPr>
            <a:spLocks noGrp="1" noChangeArrowheads="1"/>
          </p:cNvSpPr>
          <p:nvPr>
            <p:ph type="body" idx="1"/>
          </p:nvPr>
        </p:nvSpPr>
        <p:spPr>
          <a:xfrm>
            <a:off x="1524000" y="2286000"/>
            <a:ext cx="6858000" cy="4572000"/>
          </a:xfrm>
          <a:effectLst/>
        </p:spPr>
        <p:txBody>
          <a:bodyPr vert="horz" wrap="square" lIns="92075" tIns="46038" rIns="92075" bIns="46038" numCol="1" anchor="t" anchorCtr="0" compatLnSpc="1">
            <a:prstTxWarp prst="textNoShape">
              <a:avLst/>
            </a:prstTxWarp>
          </a:bodyPr>
          <a:lstStyle/>
          <a:p>
            <a:pPr eaLnBrk="1" hangingPunct="1">
              <a:lnSpc>
                <a:spcPct val="90000"/>
              </a:lnSpc>
              <a:defRPr/>
            </a:pPr>
            <a:r>
              <a:rPr lang="en-US" b="1">
                <a:effectLst>
                  <a:outerShdw blurRad="38100" dist="38100" dir="2700000" algn="tl">
                    <a:srgbClr val="000000"/>
                  </a:outerShdw>
                </a:effectLst>
                <a:ea typeface="+mn-ea"/>
              </a:rPr>
              <a:t>Knowledge - </a:t>
            </a:r>
            <a:r>
              <a:rPr lang="en-US" b="1">
                <a:solidFill>
                  <a:schemeClr val="hlink"/>
                </a:solidFill>
                <a:effectLst>
                  <a:outerShdw blurRad="38100" dist="38100" dir="2700000" algn="tl">
                    <a:srgbClr val="000000"/>
                  </a:outerShdw>
                </a:effectLst>
                <a:ea typeface="+mn-ea"/>
              </a:rPr>
              <a:t>Reason/ Experience/  Authority/ Revelation</a:t>
            </a:r>
            <a:r>
              <a:rPr lang="en-US" b="1">
                <a:effectLst>
                  <a:outerShdw blurRad="38100" dist="38100" dir="2700000" algn="tl">
                    <a:srgbClr val="000000"/>
                  </a:outerShdw>
                </a:effectLst>
                <a:ea typeface="+mn-ea"/>
              </a:rPr>
              <a:t> (Dt. 29:29; I Cor. 2:6-11)</a:t>
            </a:r>
          </a:p>
          <a:p>
            <a:pPr eaLnBrk="1" hangingPunct="1">
              <a:lnSpc>
                <a:spcPct val="90000"/>
              </a:lnSpc>
              <a:buFont typeface="Wingdings" panose="05000000000000000000" pitchFamily="2" charset="2"/>
              <a:buNone/>
              <a:defRPr/>
            </a:pPr>
            <a:endParaRPr lang="en-US" b="1">
              <a:effectLst>
                <a:outerShdw blurRad="38100" dist="38100" dir="2700000" algn="tl">
                  <a:srgbClr val="000000"/>
                </a:outerShdw>
              </a:effectLst>
              <a:ea typeface="+mn-ea"/>
            </a:endParaRPr>
          </a:p>
          <a:p>
            <a:pPr eaLnBrk="1" hangingPunct="1">
              <a:lnSpc>
                <a:spcPct val="90000"/>
              </a:lnSpc>
              <a:defRPr/>
            </a:pPr>
            <a:r>
              <a:rPr lang="en-US" b="1">
                <a:effectLst>
                  <a:outerShdw blurRad="38100" dist="38100" dir="2700000" algn="tl">
                    <a:srgbClr val="000000"/>
                  </a:outerShdw>
                </a:effectLst>
                <a:ea typeface="+mn-ea"/>
              </a:rPr>
              <a:t>Man’s Destiny - </a:t>
            </a:r>
            <a:r>
              <a:rPr lang="en-US" b="1">
                <a:solidFill>
                  <a:schemeClr val="hlink"/>
                </a:solidFill>
                <a:effectLst>
                  <a:outerShdw blurRad="38100" dist="38100" dir="2700000" algn="tl">
                    <a:srgbClr val="000000"/>
                  </a:outerShdw>
                </a:effectLst>
                <a:ea typeface="+mn-ea"/>
              </a:rPr>
              <a:t>Separation from God or life with God</a:t>
            </a:r>
            <a:r>
              <a:rPr lang="en-US" b="1">
                <a:effectLst>
                  <a:outerShdw blurRad="38100" dist="38100" dir="2700000" algn="tl">
                    <a:srgbClr val="000000"/>
                  </a:outerShdw>
                </a:effectLst>
                <a:ea typeface="+mn-ea"/>
              </a:rPr>
              <a:t> (Heb. 9:27-28; I Cor. 15:50-58)</a:t>
            </a:r>
          </a:p>
          <a:p>
            <a:pPr eaLnBrk="1" hangingPunct="1">
              <a:lnSpc>
                <a:spcPct val="90000"/>
              </a:lnSpc>
              <a:defRPr/>
            </a:pPr>
            <a:endParaRPr lang="en-US" sz="2800" b="1">
              <a:effectLst>
                <a:outerShdw blurRad="38100" dist="38100" dir="2700000" algn="tl">
                  <a:srgbClr val="000000"/>
                </a:outerShdw>
              </a:effectLst>
              <a:ea typeface="+mn-ea"/>
            </a:endParaRPr>
          </a:p>
        </p:txBody>
      </p:sp>
      <p:sp>
        <p:nvSpPr>
          <p:cNvPr id="969733" name="Rectangle 5">
            <a:extLst>
              <a:ext uri="{FF2B5EF4-FFF2-40B4-BE49-F238E27FC236}">
                <a16:creationId xmlns:a16="http://schemas.microsoft.com/office/drawing/2014/main" id="{94F898A5-E976-B5EB-7196-8335D442BC80}"/>
              </a:ext>
            </a:extLst>
          </p:cNvPr>
          <p:cNvSpPr>
            <a:spLocks noChangeArrowheads="1"/>
          </p:cNvSpPr>
          <p:nvPr/>
        </p:nvSpPr>
        <p:spPr bwMode="auto">
          <a:xfrm>
            <a:off x="8813801" y="5791201"/>
            <a:ext cx="97302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2400">
                <a:solidFill>
                  <a:srgbClr val="FFFFFF"/>
                </a:solidFill>
                <a:latin typeface="Book Antiqua" panose="02040602050305030304" pitchFamily="18" charset="0"/>
              </a:rPr>
              <a:t>MAN</a:t>
            </a:r>
          </a:p>
        </p:txBody>
      </p:sp>
      <p:sp>
        <p:nvSpPr>
          <p:cNvPr id="969734" name="Rectangle 6">
            <a:extLst>
              <a:ext uri="{FF2B5EF4-FFF2-40B4-BE49-F238E27FC236}">
                <a16:creationId xmlns:a16="http://schemas.microsoft.com/office/drawing/2014/main" id="{90F31394-D8C5-2B84-0B35-F426BBD10EB4}"/>
              </a:ext>
            </a:extLst>
          </p:cNvPr>
          <p:cNvSpPr>
            <a:spLocks noChangeArrowheads="1"/>
          </p:cNvSpPr>
          <p:nvPr/>
        </p:nvSpPr>
        <p:spPr bwMode="auto">
          <a:xfrm>
            <a:off x="8848726" y="4876801"/>
            <a:ext cx="902491"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2400">
                <a:solidFill>
                  <a:srgbClr val="FFFFFF"/>
                </a:solidFill>
                <a:latin typeface="Book Antiqua" panose="02040602050305030304" pitchFamily="18" charset="0"/>
              </a:rPr>
              <a:t>GOD</a:t>
            </a:r>
          </a:p>
        </p:txBody>
      </p:sp>
      <p:sp>
        <p:nvSpPr>
          <p:cNvPr id="15665159" name="Line 7">
            <a:extLst>
              <a:ext uri="{FF2B5EF4-FFF2-40B4-BE49-F238E27FC236}">
                <a16:creationId xmlns:a16="http://schemas.microsoft.com/office/drawing/2014/main" id="{C3604FE7-3A2F-BA3C-3DDB-69E470DB94CA}"/>
              </a:ext>
            </a:extLst>
          </p:cNvPr>
          <p:cNvSpPr>
            <a:spLocks noChangeShapeType="1"/>
          </p:cNvSpPr>
          <p:nvPr/>
        </p:nvSpPr>
        <p:spPr bwMode="auto">
          <a:xfrm>
            <a:off x="8153400" y="5562600"/>
            <a:ext cx="2286000" cy="0"/>
          </a:xfrm>
          <a:prstGeom prst="line">
            <a:avLst/>
          </a:prstGeom>
          <a:noFill/>
          <a:ln w="12700">
            <a:solidFill>
              <a:schemeClr val="tx1"/>
            </a:solidFill>
            <a:prstDash val="dash"/>
            <a:round/>
            <a:headEnd type="none" w="sm" len="sm"/>
            <a:tailEnd type="none" w="sm" len="sm"/>
          </a:ln>
          <a:effectLst/>
        </p:spPr>
        <p:txBody>
          <a:bodyP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665156">
                                            <p:txEl>
                                              <p:pRg st="0" end="0"/>
                                            </p:txEl>
                                          </p:spTgt>
                                        </p:tgtEl>
                                        <p:attrNameLst>
                                          <p:attrName>style.visibility</p:attrName>
                                        </p:attrNameLst>
                                      </p:cBhvr>
                                      <p:to>
                                        <p:strVal val="visible"/>
                                      </p:to>
                                    </p:set>
                                    <p:animEffect transition="in" filter="wipe(left)">
                                      <p:cBhvr>
                                        <p:cTn id="7" dur="500"/>
                                        <p:tgtEl>
                                          <p:spTgt spid="156651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665156">
                                            <p:txEl>
                                              <p:pRg st="2" end="2"/>
                                            </p:txEl>
                                          </p:spTgt>
                                        </p:tgtEl>
                                        <p:attrNameLst>
                                          <p:attrName>style.visibility</p:attrName>
                                        </p:attrNameLst>
                                      </p:cBhvr>
                                      <p:to>
                                        <p:strVal val="visible"/>
                                      </p:to>
                                    </p:set>
                                    <p:animEffect transition="in" filter="wipe(left)">
                                      <p:cBhvr>
                                        <p:cTn id="12" dur="500"/>
                                        <p:tgtEl>
                                          <p:spTgt spid="156651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515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667202" name="Oval 2">
            <a:extLst>
              <a:ext uri="{FF2B5EF4-FFF2-40B4-BE49-F238E27FC236}">
                <a16:creationId xmlns:a16="http://schemas.microsoft.com/office/drawing/2014/main" id="{D666C333-E796-31D3-3A21-8079AA1B8135}"/>
              </a:ext>
            </a:extLst>
          </p:cNvPr>
          <p:cNvSpPr>
            <a:spLocks noChangeAspect="1" noChangeArrowheads="1"/>
          </p:cNvSpPr>
          <p:nvPr/>
        </p:nvSpPr>
        <p:spPr bwMode="auto">
          <a:xfrm>
            <a:off x="8153400" y="4495801"/>
            <a:ext cx="2286000" cy="2193925"/>
          </a:xfrm>
          <a:prstGeom prst="ellipse">
            <a:avLst/>
          </a:prstGeom>
          <a:solidFill>
            <a:schemeClr val="accent1"/>
          </a:solid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667203" name="Rectangle 3">
            <a:extLst>
              <a:ext uri="{FF2B5EF4-FFF2-40B4-BE49-F238E27FC236}">
                <a16:creationId xmlns:a16="http://schemas.microsoft.com/office/drawing/2014/main" id="{C7788F48-D9E0-DA27-5990-CA243B023795}"/>
              </a:ext>
            </a:extLst>
          </p:cNvPr>
          <p:cNvSpPr>
            <a:spLocks noGrp="1" noChangeArrowheads="1"/>
          </p:cNvSpPr>
          <p:nvPr>
            <p:ph type="title"/>
          </p:nvPr>
        </p:nvSpPr>
        <p:spPr>
          <a:xfrm>
            <a:off x="2209800" y="304800"/>
            <a:ext cx="77724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u="sng">
                <a:solidFill>
                  <a:srgbClr val="660033"/>
                </a:solidFill>
                <a:effectLst>
                  <a:outerShdw blurRad="38100" dist="38100" dir="2700000" algn="tl">
                    <a:srgbClr val="000000"/>
                  </a:outerShdw>
                </a:effectLst>
                <a:ea typeface="+mj-ea"/>
              </a:rPr>
              <a:t>What Are the Tenets of  Christian Theism?</a:t>
            </a:r>
          </a:p>
        </p:txBody>
      </p:sp>
      <p:sp>
        <p:nvSpPr>
          <p:cNvPr id="15667204" name="Rectangle 4">
            <a:extLst>
              <a:ext uri="{FF2B5EF4-FFF2-40B4-BE49-F238E27FC236}">
                <a16:creationId xmlns:a16="http://schemas.microsoft.com/office/drawing/2014/main" id="{5F3F26F0-E2F3-EB3F-9036-3A351187B0DD}"/>
              </a:ext>
            </a:extLst>
          </p:cNvPr>
          <p:cNvSpPr>
            <a:spLocks noGrp="1" noChangeArrowheads="1"/>
          </p:cNvSpPr>
          <p:nvPr>
            <p:ph type="body" idx="1"/>
          </p:nvPr>
        </p:nvSpPr>
        <p:spPr>
          <a:xfrm>
            <a:off x="1828800" y="1981200"/>
            <a:ext cx="6553200" cy="4876800"/>
          </a:xfrm>
          <a:effectLst/>
        </p:spPr>
        <p:txBody>
          <a:bodyPr vert="horz" wrap="square" lIns="92075" tIns="46038" rIns="92075" bIns="46038" numCol="1" anchor="t" anchorCtr="0" compatLnSpc="1">
            <a:prstTxWarp prst="textNoShape">
              <a:avLst/>
            </a:prstTxWarp>
          </a:bodyPr>
          <a:lstStyle/>
          <a:p>
            <a:pPr eaLnBrk="1" hangingPunct="1">
              <a:lnSpc>
                <a:spcPct val="90000"/>
              </a:lnSpc>
              <a:defRPr/>
            </a:pPr>
            <a:r>
              <a:rPr lang="en-US" sz="4000">
                <a:effectLst>
                  <a:outerShdw blurRad="38100" dist="38100" dir="2700000" algn="tl">
                    <a:srgbClr val="000000"/>
                  </a:outerShdw>
                </a:effectLst>
                <a:ea typeface="+mn-ea"/>
              </a:rPr>
              <a:t>Ethics - </a:t>
            </a:r>
            <a:r>
              <a:rPr lang="en-US" sz="4000">
                <a:solidFill>
                  <a:schemeClr val="hlink"/>
                </a:solidFill>
                <a:effectLst>
                  <a:outerShdw blurRad="38100" dist="38100" dir="2700000" algn="tl">
                    <a:srgbClr val="000000"/>
                  </a:outerShdw>
                </a:effectLst>
                <a:ea typeface="+mn-ea"/>
              </a:rPr>
              <a:t>Nature/ Conscience/ Scripture – revealed absolutes</a:t>
            </a:r>
            <a:r>
              <a:rPr lang="en-US" sz="4000">
                <a:effectLst>
                  <a:outerShdw blurRad="38100" dist="38100" dir="2700000" algn="tl">
                    <a:srgbClr val="000000"/>
                  </a:outerShdw>
                </a:effectLst>
                <a:ea typeface="+mn-ea"/>
              </a:rPr>
              <a:t> (Rom. 2:14-15; Ex. 20:2-17)</a:t>
            </a:r>
          </a:p>
          <a:p>
            <a:pPr eaLnBrk="1" hangingPunct="1">
              <a:lnSpc>
                <a:spcPct val="90000"/>
              </a:lnSpc>
              <a:defRPr/>
            </a:pPr>
            <a:r>
              <a:rPr lang="en-US" sz="4000">
                <a:effectLst>
                  <a:outerShdw blurRad="38100" dist="38100" dir="2700000" algn="tl">
                    <a:srgbClr val="000000"/>
                  </a:outerShdw>
                </a:effectLst>
                <a:ea typeface="+mn-ea"/>
              </a:rPr>
              <a:t>History - </a:t>
            </a:r>
            <a:r>
              <a:rPr lang="en-US" sz="4000">
                <a:solidFill>
                  <a:schemeClr val="hlink"/>
                </a:solidFill>
                <a:effectLst>
                  <a:outerShdw blurRad="38100" dist="38100" dir="2700000" algn="tl">
                    <a:srgbClr val="000000"/>
                  </a:outerShdw>
                </a:effectLst>
                <a:ea typeface="+mn-ea"/>
              </a:rPr>
              <a:t>Linear/ Beginning and end defined by the center</a:t>
            </a:r>
            <a:r>
              <a:rPr lang="en-US" sz="4000">
                <a:effectLst>
                  <a:outerShdw blurRad="38100" dist="38100" dir="2700000" algn="tl">
                    <a:srgbClr val="000000"/>
                  </a:outerShdw>
                </a:effectLst>
                <a:ea typeface="+mn-ea"/>
              </a:rPr>
              <a:t> (Gen. 1:1; Rev.  21-22)</a:t>
            </a:r>
          </a:p>
        </p:txBody>
      </p:sp>
      <p:sp>
        <p:nvSpPr>
          <p:cNvPr id="970757" name="Rectangle 5">
            <a:extLst>
              <a:ext uri="{FF2B5EF4-FFF2-40B4-BE49-F238E27FC236}">
                <a16:creationId xmlns:a16="http://schemas.microsoft.com/office/drawing/2014/main" id="{9512E91A-871D-DA2D-F2D6-C3C6844D3F55}"/>
              </a:ext>
            </a:extLst>
          </p:cNvPr>
          <p:cNvSpPr>
            <a:spLocks noChangeArrowheads="1"/>
          </p:cNvSpPr>
          <p:nvPr/>
        </p:nvSpPr>
        <p:spPr bwMode="auto">
          <a:xfrm>
            <a:off x="8813801" y="5791201"/>
            <a:ext cx="97302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2400">
                <a:solidFill>
                  <a:srgbClr val="FFFFFF"/>
                </a:solidFill>
                <a:latin typeface="Book Antiqua" panose="02040602050305030304" pitchFamily="18" charset="0"/>
              </a:rPr>
              <a:t>MAN</a:t>
            </a:r>
          </a:p>
        </p:txBody>
      </p:sp>
      <p:sp>
        <p:nvSpPr>
          <p:cNvPr id="970758" name="Rectangle 6">
            <a:extLst>
              <a:ext uri="{FF2B5EF4-FFF2-40B4-BE49-F238E27FC236}">
                <a16:creationId xmlns:a16="http://schemas.microsoft.com/office/drawing/2014/main" id="{CA119A9A-833A-77E1-5037-D6FBA75B9F88}"/>
              </a:ext>
            </a:extLst>
          </p:cNvPr>
          <p:cNvSpPr>
            <a:spLocks noChangeArrowheads="1"/>
          </p:cNvSpPr>
          <p:nvPr/>
        </p:nvSpPr>
        <p:spPr bwMode="auto">
          <a:xfrm>
            <a:off x="8848726" y="4876801"/>
            <a:ext cx="902491"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0"/>
              </a:spcBef>
              <a:spcAft>
                <a:spcPct val="0"/>
              </a:spcAft>
            </a:pPr>
            <a:r>
              <a:rPr lang="en-US" altLang="en-US" sz="2400">
                <a:solidFill>
                  <a:srgbClr val="FFFFFF"/>
                </a:solidFill>
                <a:latin typeface="Book Antiqua" panose="02040602050305030304" pitchFamily="18" charset="0"/>
              </a:rPr>
              <a:t>GOD</a:t>
            </a:r>
          </a:p>
        </p:txBody>
      </p:sp>
      <p:sp>
        <p:nvSpPr>
          <p:cNvPr id="15667207" name="Line 7">
            <a:extLst>
              <a:ext uri="{FF2B5EF4-FFF2-40B4-BE49-F238E27FC236}">
                <a16:creationId xmlns:a16="http://schemas.microsoft.com/office/drawing/2014/main" id="{05C4C5C5-9EEA-8683-EBA0-CB47E960ECDB}"/>
              </a:ext>
            </a:extLst>
          </p:cNvPr>
          <p:cNvSpPr>
            <a:spLocks noChangeShapeType="1"/>
          </p:cNvSpPr>
          <p:nvPr/>
        </p:nvSpPr>
        <p:spPr bwMode="auto">
          <a:xfrm>
            <a:off x="8153400" y="5562600"/>
            <a:ext cx="2286000" cy="0"/>
          </a:xfrm>
          <a:prstGeom prst="line">
            <a:avLst/>
          </a:prstGeom>
          <a:noFill/>
          <a:ln w="12700">
            <a:solidFill>
              <a:schemeClr val="tx1"/>
            </a:solidFill>
            <a:prstDash val="dash"/>
            <a:round/>
            <a:headEnd type="none" w="sm" len="sm"/>
            <a:tailEnd type="none" w="sm" len="sm"/>
          </a:ln>
          <a:effectLst/>
        </p:spPr>
        <p:txBody>
          <a:bodyP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pic>
        <p:nvPicPr>
          <p:cNvPr id="15667208" name="Picture 8" descr="C:\Documents and Settings\Owner\My Documents\Educational Illustrations\chalkboard_triune_universe_wide.jpg">
            <a:extLst>
              <a:ext uri="{FF2B5EF4-FFF2-40B4-BE49-F238E27FC236}">
                <a16:creationId xmlns:a16="http://schemas.microsoft.com/office/drawing/2014/main" id="{91C12923-5F4C-CB65-471C-204D46268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209" name="WordArt 9" descr="Paper bag">
            <a:extLst>
              <a:ext uri="{FF2B5EF4-FFF2-40B4-BE49-F238E27FC236}">
                <a16:creationId xmlns:a16="http://schemas.microsoft.com/office/drawing/2014/main" id="{993C9602-77C5-59C4-8BF9-AC4970F28268}"/>
              </a:ext>
            </a:extLst>
          </p:cNvPr>
          <p:cNvSpPr>
            <a:spLocks noChangeArrowheads="1" noChangeShapeType="1" noTextEdit="1"/>
          </p:cNvSpPr>
          <p:nvPr/>
        </p:nvSpPr>
        <p:spPr bwMode="auto">
          <a:xfrm>
            <a:off x="2438400" y="990600"/>
            <a:ext cx="4724400" cy="18288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eaLnBrk="0" fontAlgn="base" hangingPunct="0">
              <a:spcBef>
                <a:spcPct val="0"/>
              </a:spcBef>
              <a:spcAft>
                <a:spcPct val="0"/>
              </a:spcAft>
            </a:pPr>
            <a:r>
              <a:rPr lang="en-US" sz="3600" kern="10">
                <a:ln w="9525">
                  <a:round/>
                  <a:headEnd/>
                  <a:tailEnd/>
                </a:ln>
                <a:blipFill dpi="0" rotWithShape="0">
                  <a:blip r:embed="rId7"/>
                  <a:srcRect/>
                  <a:tile tx="0" ty="0" sx="100000" sy="100000" flip="none" algn="tl"/>
                </a:blip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God Is Above All!</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66720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5667204">
                                            <p:txEl>
                                              <p:pRg st="0" end="0"/>
                                            </p:txEl>
                                          </p:spTgt>
                                        </p:tgtEl>
                                        <p:attrNameLst>
                                          <p:attrName>ppt_c</p:attrName>
                                        </p:attrNameLst>
                                      </p:cBhvr>
                                      <p:to>
                                        <a:srgbClr val="FFFF99"/>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66720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5667204">
                                            <p:txEl>
                                              <p:pRg st="1" end="1"/>
                                            </p:txEl>
                                          </p:spTgt>
                                        </p:tgtEl>
                                        <p:attrNameLst>
                                          <p:attrName>ppt_c</p:attrName>
                                        </p:attrNameLst>
                                      </p:cBhvr>
                                      <p:to>
                                        <a:srgbClr val="FFFF99"/>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15667208"/>
                                        </p:tgtEl>
                                        <p:attrNameLst>
                                          <p:attrName>style.visibility</p:attrName>
                                        </p:attrNameLst>
                                      </p:cBhvr>
                                      <p:to>
                                        <p:strVal val="visible"/>
                                      </p:to>
                                    </p:set>
                                    <p:anim calcmode="lin" valueType="num">
                                      <p:cBhvr>
                                        <p:cTn id="15" dur="5000" fill="hold"/>
                                        <p:tgtEl>
                                          <p:spTgt spid="15667208"/>
                                        </p:tgtEl>
                                        <p:attrNameLst>
                                          <p:attrName>ppt_w</p:attrName>
                                        </p:attrNameLst>
                                      </p:cBhvr>
                                      <p:tavLst>
                                        <p:tav tm="0" fmla="#ppt_w*sin(2.5*pi*$)">
                                          <p:val>
                                            <p:fltVal val="0"/>
                                          </p:val>
                                        </p:tav>
                                        <p:tav tm="100000">
                                          <p:val>
                                            <p:fltVal val="1"/>
                                          </p:val>
                                        </p:tav>
                                      </p:tavLst>
                                    </p:anim>
                                    <p:anim calcmode="lin" valueType="num">
                                      <p:cBhvr>
                                        <p:cTn id="16" dur="5000" fill="hold"/>
                                        <p:tgtEl>
                                          <p:spTgt spid="15667208"/>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15667209"/>
                                        </p:tgtEl>
                                        <p:attrNameLst>
                                          <p:attrName>style.visibility</p:attrName>
                                        </p:attrNameLst>
                                      </p:cBhvr>
                                      <p:to>
                                        <p:strVal val="visible"/>
                                      </p:to>
                                    </p:set>
                                    <p:anim calcmode="lin" valueType="num">
                                      <p:cBhvr additive="base">
                                        <p:cTn id="21" dur="500" fill="hold"/>
                                        <p:tgtEl>
                                          <p:spTgt spid="15667209"/>
                                        </p:tgtEl>
                                        <p:attrNameLst>
                                          <p:attrName>ppt_x</p:attrName>
                                        </p:attrNameLst>
                                      </p:cBhvr>
                                      <p:tavLst>
                                        <p:tav tm="0">
                                          <p:val>
                                            <p:strVal val="0-#ppt_w/2"/>
                                          </p:val>
                                        </p:tav>
                                        <p:tav tm="100000">
                                          <p:val>
                                            <p:strVal val="#ppt_x"/>
                                          </p:val>
                                        </p:tav>
                                      </p:tavLst>
                                    </p:anim>
                                    <p:anim calcmode="lin" valueType="num">
                                      <p:cBhvr additive="base">
                                        <p:cTn id="22" dur="500" fill="hold"/>
                                        <p:tgtEl>
                                          <p:spTgt spid="1566720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204"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1"/>
            <a:ext cx="8991600" cy="838201"/>
          </a:xfrm>
        </p:spPr>
        <p:txBody>
          <a:bodyPr/>
          <a:lstStyle/>
          <a:p>
            <a:pPr>
              <a:defRPr/>
            </a:pPr>
            <a:r>
              <a:rPr lang="en-US" dirty="0"/>
              <a:t>Christianity/Theism in Worldview Contexts</a:t>
            </a:r>
            <a:br>
              <a:rPr lang="en-US" dirty="0"/>
            </a:br>
            <a:r>
              <a:rPr lang="en-US" dirty="0"/>
              <a:t> </a:t>
            </a:r>
          </a:p>
        </p:txBody>
      </p:sp>
      <p:sp>
        <p:nvSpPr>
          <p:cNvPr id="3" name="Content Placeholder 2"/>
          <p:cNvSpPr>
            <a:spLocks noGrp="1"/>
          </p:cNvSpPr>
          <p:nvPr>
            <p:ph idx="1"/>
          </p:nvPr>
        </p:nvSpPr>
        <p:spPr/>
        <p:txBody>
          <a:bodyPr/>
          <a:lstStyle/>
          <a:p>
            <a:r>
              <a:rPr lang="en-US"/>
              <a:t> </a:t>
            </a:r>
            <a:r>
              <a:rPr lang="en-US">
                <a:solidFill>
                  <a:srgbClr val="FF0000"/>
                </a:solidFill>
              </a:rPr>
              <a:t>Theism</a:t>
            </a:r>
          </a:p>
          <a:p>
            <a:r>
              <a:rPr lang="en-US" sz="2800"/>
              <a:t>Theism is the belief that there is a personal God outside of time and space who created the universe out of nothing and is involved in events (supernaturally). He reveals himself to man through nature and through the Bible (Christians) or the TANAK = Old Testament (Jews) or the Koran (Muslims). He sets the rules for mankind. And there will be eternal consequences for breaking the rules. </a:t>
            </a:r>
            <a:r>
              <a:rPr lang="en-US" sz="2800" i="1"/>
              <a:t>Deism</a:t>
            </a:r>
            <a:r>
              <a:rPr lang="en-US" sz="2800"/>
              <a:t> a form of theism. God created everything, but is no longer involved in creation. </a:t>
            </a:r>
          </a:p>
        </p:txBody>
      </p:sp>
      <p:sp>
        <p:nvSpPr>
          <p:cNvPr id="19459" name="Footer Placeholder 3"/>
          <p:cNvSpPr>
            <a:spLocks noGrp="1"/>
          </p:cNvSpPr>
          <p:nvPr>
            <p:ph type="ftr" sz="quarter" idx="11"/>
          </p:nvPr>
        </p:nvSpPr>
        <p:spPr>
          <a:noFill/>
        </p:spPr>
        <p:txBody>
          <a:bodyPr/>
          <a:lstStyle/>
          <a:p>
            <a:pPr fontAlgn="base">
              <a:spcBef>
                <a:spcPct val="0"/>
              </a:spcBef>
              <a:spcAft>
                <a:spcPct val="0"/>
              </a:spcAft>
            </a:pPr>
            <a:r>
              <a:rPr lang="en-US">
                <a:solidFill>
                  <a:srgbClr val="4F81BD"/>
                </a:solidFill>
                <a:latin typeface="Arial" charset="0"/>
                <a:cs typeface="Arial" charset="0"/>
              </a:rPr>
              <a:t>Biblical Studies Foundation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38530" name="Rectangle 2">
            <a:extLst>
              <a:ext uri="{FF2B5EF4-FFF2-40B4-BE49-F238E27FC236}">
                <a16:creationId xmlns:a16="http://schemas.microsoft.com/office/drawing/2014/main" id="{ED11C50E-645D-816C-503D-2270C29604DD}"/>
              </a:ext>
            </a:extLst>
          </p:cNvPr>
          <p:cNvSpPr>
            <a:spLocks noGrp="1" noChangeArrowheads="1"/>
          </p:cNvSpPr>
          <p:nvPr>
            <p:ph type="title"/>
          </p:nvPr>
        </p:nvSpPr>
        <p:spPr>
          <a:xfrm>
            <a:off x="1524000" y="609600"/>
            <a:ext cx="84582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a:effectLst>
                  <a:outerShdw blurRad="38100" dist="38100" dir="2700000" algn="tl">
                    <a:srgbClr val="000000"/>
                  </a:outerShdw>
                </a:effectLst>
                <a:ea typeface="+mj-ea"/>
              </a:rPr>
              <a:t>What is a worldview?</a:t>
            </a:r>
          </a:p>
        </p:txBody>
      </p:sp>
      <p:pic>
        <p:nvPicPr>
          <p:cNvPr id="959491" name="Picture 3">
            <a:extLst>
              <a:ext uri="{FF2B5EF4-FFF2-40B4-BE49-F238E27FC236}">
                <a16:creationId xmlns:a16="http://schemas.microsoft.com/office/drawing/2014/main" id="{68D7CEB3-A083-1F35-9290-3FA3AAA2C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28638"/>
            <a:ext cx="19177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38532" name="Rectangle 4">
            <a:extLst>
              <a:ext uri="{FF2B5EF4-FFF2-40B4-BE49-F238E27FC236}">
                <a16:creationId xmlns:a16="http://schemas.microsoft.com/office/drawing/2014/main" id="{D75F62B5-7F78-4344-7D2F-47B02B4F3A42}"/>
              </a:ext>
            </a:extLst>
          </p:cNvPr>
          <p:cNvSpPr>
            <a:spLocks noGrp="1" noChangeArrowheads="1"/>
          </p:cNvSpPr>
          <p:nvPr>
            <p:ph type="body" idx="1"/>
          </p:nvPr>
        </p:nvSpPr>
        <p:spPr>
          <a:xfrm>
            <a:off x="2286000" y="2209800"/>
            <a:ext cx="7315200" cy="3352800"/>
          </a:xfrm>
          <a:effectLst/>
        </p:spPr>
        <p:txBody>
          <a:bodyPr vert="horz" wrap="square" lIns="92075" tIns="46038" rIns="92075" bIns="46038" numCol="1" anchor="t" anchorCtr="0" compatLnSpc="1">
            <a:prstTxWarp prst="textNoShape">
              <a:avLst/>
            </a:prstTxWarp>
          </a:bodyPr>
          <a:lstStyle/>
          <a:p>
            <a:pPr eaLnBrk="1" hangingPunct="1">
              <a:defRPr/>
            </a:pPr>
            <a:r>
              <a:rPr lang="en-US" sz="3600" b="1">
                <a:effectLst>
                  <a:outerShdw blurRad="38100" dist="38100" dir="2700000" algn="tl">
                    <a:srgbClr val="000000"/>
                  </a:outerShdw>
                </a:effectLst>
                <a:ea typeface="+mn-ea"/>
              </a:rPr>
              <a:t>“A worldview is a set of </a:t>
            </a:r>
            <a:r>
              <a:rPr lang="en-US" sz="3600" b="1">
                <a:solidFill>
                  <a:schemeClr val="hlink"/>
                </a:solidFill>
                <a:effectLst>
                  <a:outerShdw blurRad="38100" dist="38100" dir="2700000" algn="tl">
                    <a:srgbClr val="000000"/>
                  </a:outerShdw>
                </a:effectLst>
                <a:ea typeface="+mn-ea"/>
              </a:rPr>
              <a:t>presuppositions</a:t>
            </a:r>
            <a:r>
              <a:rPr lang="en-US" sz="3600" b="1">
                <a:effectLst>
                  <a:outerShdw blurRad="38100" dist="38100" dir="2700000" algn="tl">
                    <a:srgbClr val="000000"/>
                  </a:outerShdw>
                </a:effectLst>
                <a:ea typeface="+mn-ea"/>
              </a:rPr>
              <a:t> . . . which we hold (consciously or subconsciously) about the basic makeup of our world.” </a:t>
            </a:r>
          </a:p>
          <a:p>
            <a:pPr eaLnBrk="1" hangingPunct="1">
              <a:buFont typeface="Wingdings" panose="05000000000000000000" pitchFamily="2" charset="2"/>
              <a:buNone/>
              <a:defRPr/>
            </a:pPr>
            <a:r>
              <a:rPr lang="en-US" sz="2800" b="1">
                <a:effectLst>
                  <a:outerShdw blurRad="38100" dist="38100" dir="2700000" algn="tl">
                    <a:srgbClr val="000000"/>
                  </a:outerShdw>
                </a:effectLst>
                <a:ea typeface="+mn-ea"/>
              </a:rPr>
              <a:t>						-- James Sire</a:t>
            </a:r>
            <a:endParaRPr lang="en-US" sz="3600" b="1">
              <a:effectLst>
                <a:outerShdw blurRad="38100" dist="38100" dir="2700000" algn="tl">
                  <a:srgbClr val="000000"/>
                </a:outerShdw>
              </a:effectLst>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5638532"/>
                                        </p:tgtEl>
                                        <p:attrNameLst>
                                          <p:attrName>style.visibility</p:attrName>
                                        </p:attrNameLst>
                                      </p:cBhvr>
                                      <p:to>
                                        <p:strVal val="visible"/>
                                      </p:to>
                                    </p:set>
                                    <p:animEffect transition="in" filter="checkerboard(across)">
                                      <p:cBhvr>
                                        <p:cTn id="7" dur="500"/>
                                        <p:tgtEl>
                                          <p:spTgt spid="1563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3853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5D689A04-BBEC-441E-BB5F-DE42B29AA062}"/>
              </a:ext>
              <a:ext uri="{C183D7F6-B498-43B3-948B-1728B52AA6E4}">
                <adec:decorative xmlns:adec="http://schemas.microsoft.com/office/drawing/2017/decorative" val="1"/>
              </a:ext>
            </a:extLst>
          </p:cNvPr>
          <p:cNvSpPr/>
          <p:nvPr/>
        </p:nvSpPr>
        <p:spPr>
          <a:xfrm rot="10800000">
            <a:off x="3801978" y="2823735"/>
            <a:ext cx="3354793" cy="3216898"/>
          </a:xfrm>
          <a:prstGeom prst="triangle">
            <a:avLst/>
          </a:prstGeom>
          <a:solidFill>
            <a:schemeClr val="accent1">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74818A37-0976-424C-9AA4-FA614FA033FE}"/>
              </a:ext>
              <a:ext uri="{C183D7F6-B498-43B3-948B-1728B52AA6E4}">
                <adec:decorative xmlns:adec="http://schemas.microsoft.com/office/drawing/2017/decorative" val="1"/>
              </a:ext>
            </a:extLst>
          </p:cNvPr>
          <p:cNvSpPr/>
          <p:nvPr/>
        </p:nvSpPr>
        <p:spPr>
          <a:xfrm>
            <a:off x="5564968" y="2022032"/>
            <a:ext cx="2362400" cy="2265296"/>
          </a:xfrm>
          <a:prstGeom prst="triangle">
            <a:avLst/>
          </a:prstGeom>
          <a:solidFill>
            <a:schemeClr val="accent4">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B4BF503C-0098-4C6E-94BB-C2089679465E}"/>
              </a:ext>
              <a:ext uri="{C183D7F6-B498-43B3-948B-1728B52AA6E4}">
                <adec:decorative xmlns:adec="http://schemas.microsoft.com/office/drawing/2017/decorative" val="1"/>
              </a:ext>
            </a:extLst>
          </p:cNvPr>
          <p:cNvSpPr/>
          <p:nvPr/>
        </p:nvSpPr>
        <p:spPr>
          <a:xfrm>
            <a:off x="5451160" y="2953575"/>
            <a:ext cx="2362400" cy="2265296"/>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37AE37F-B885-4F01-9E46-34DE7453B218}"/>
              </a:ext>
              <a:ext uri="{C183D7F6-B498-43B3-948B-1728B52AA6E4}">
                <adec:decorative xmlns:adec="http://schemas.microsoft.com/office/drawing/2017/decorative" val="1"/>
              </a:ext>
            </a:extLst>
          </p:cNvPr>
          <p:cNvSpPr/>
          <p:nvPr/>
        </p:nvSpPr>
        <p:spPr>
          <a:xfrm>
            <a:off x="5172544" y="3248886"/>
            <a:ext cx="2362400" cy="2265296"/>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DDB7DD72-F9B3-445C-8FA5-527230BB3472}"/>
              </a:ext>
              <a:ext uri="{C183D7F6-B498-43B3-948B-1728B52AA6E4}">
                <adec:decorative xmlns:adec="http://schemas.microsoft.com/office/drawing/2017/decorative" val="1"/>
              </a:ext>
            </a:extLst>
          </p:cNvPr>
          <p:cNvSpPr/>
          <p:nvPr/>
        </p:nvSpPr>
        <p:spPr>
          <a:xfrm>
            <a:off x="5277983" y="3057982"/>
            <a:ext cx="2362400" cy="2265296"/>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FD3C7B6-9F18-42AE-BC4A-145F4E58DDD2}"/>
              </a:ext>
              <a:ext uri="{C183D7F6-B498-43B3-948B-1728B52AA6E4}">
                <adec:decorative xmlns:adec="http://schemas.microsoft.com/office/drawing/2017/decorative" val="1"/>
              </a:ext>
            </a:extLst>
          </p:cNvPr>
          <p:cNvSpPr/>
          <p:nvPr/>
        </p:nvSpPr>
        <p:spPr>
          <a:xfrm rot="10800000">
            <a:off x="1669346" y="2374231"/>
            <a:ext cx="3968645" cy="3523575"/>
          </a:xfrm>
          <a:prstGeom prst="triangle">
            <a:avLst/>
          </a:prstGeom>
          <a:noFill/>
          <a:ln>
            <a:solidFill>
              <a:schemeClr val="tx1"/>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8">
            <a:extLst>
              <a:ext uri="{FF2B5EF4-FFF2-40B4-BE49-F238E27FC236}">
                <a16:creationId xmlns:a16="http://schemas.microsoft.com/office/drawing/2014/main" id="{BF4AEE23-3A6F-4BB1-9885-7BF2B7DB1D13}"/>
              </a:ext>
              <a:ext uri="{C183D7F6-B498-43B3-948B-1728B52AA6E4}">
                <adec:decorative xmlns:adec="http://schemas.microsoft.com/office/drawing/2017/decorative" val="1"/>
              </a:ext>
            </a:extLst>
          </p:cNvPr>
          <p:cNvSpPr/>
          <p:nvPr/>
        </p:nvSpPr>
        <p:spPr>
          <a:xfrm>
            <a:off x="7056473" y="112295"/>
            <a:ext cx="2965084" cy="3833840"/>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EF46F758-E16F-403E-8F7D-5E5F9AA292C1}"/>
              </a:ext>
              <a:ext uri="{C183D7F6-B498-43B3-948B-1728B52AA6E4}">
                <adec:decorative xmlns:adec="http://schemas.microsoft.com/office/drawing/2017/decorative" val="1"/>
              </a:ext>
            </a:extLst>
          </p:cNvPr>
          <p:cNvSpPr/>
          <p:nvPr/>
        </p:nvSpPr>
        <p:spPr>
          <a:xfrm>
            <a:off x="832198" y="4170947"/>
            <a:ext cx="2237981" cy="1929294"/>
          </a:xfrm>
          <a:prstGeom prst="triangle">
            <a:avLst/>
          </a:prstGeom>
          <a:solidFill>
            <a:schemeClr val="accent4">
              <a:alpha val="25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AAF65E-7E30-4E03-9E17-F2987DCBAAF2}"/>
              </a:ext>
              <a:ext uri="{C183D7F6-B498-43B3-948B-1728B52AA6E4}">
                <adec:decorative xmlns:adec="http://schemas.microsoft.com/office/drawing/2017/decorative" val="1"/>
              </a:ext>
            </a:extLst>
          </p:cNvPr>
          <p:cNvSpPr/>
          <p:nvPr/>
        </p:nvSpPr>
        <p:spPr>
          <a:xfrm>
            <a:off x="1599250" y="1352639"/>
            <a:ext cx="703810" cy="703810"/>
          </a:xfrm>
          <a:prstGeom prst="ellipse">
            <a:avLst/>
          </a:prstGeom>
          <a:solidFill>
            <a:schemeClr val="accent3"/>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8CE789-5E4E-4509-B023-A46AE8A92043}"/>
              </a:ext>
              <a:ext uri="{C183D7F6-B498-43B3-948B-1728B52AA6E4}">
                <adec:decorative xmlns:adec="http://schemas.microsoft.com/office/drawing/2017/decorative" val="1"/>
              </a:ext>
            </a:extLst>
          </p:cNvPr>
          <p:cNvSpPr/>
          <p:nvPr/>
        </p:nvSpPr>
        <p:spPr>
          <a:xfrm>
            <a:off x="1768276" y="1521664"/>
            <a:ext cx="374073" cy="37407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104E98-4E87-4444-8589-D15D42522372}"/>
              </a:ext>
              <a:ext uri="{C183D7F6-B498-43B3-948B-1728B52AA6E4}">
                <adec:decorative xmlns:adec="http://schemas.microsoft.com/office/drawing/2017/decorative" val="1"/>
              </a:ext>
            </a:extLst>
          </p:cNvPr>
          <p:cNvSpPr/>
          <p:nvPr/>
        </p:nvSpPr>
        <p:spPr>
          <a:xfrm>
            <a:off x="1322595" y="902731"/>
            <a:ext cx="152401" cy="152401"/>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7AE0E9B9-0E80-4290-A2D2-6BD200E8C886}"/>
              </a:ext>
              <a:ext uri="{C183D7F6-B498-43B3-948B-1728B52AA6E4}">
                <adec:decorative xmlns:adec="http://schemas.microsoft.com/office/drawing/2017/decorative" val="1"/>
              </a:ext>
            </a:extLst>
          </p:cNvPr>
          <p:cNvSpPr/>
          <p:nvPr/>
        </p:nvSpPr>
        <p:spPr>
          <a:xfrm>
            <a:off x="-811689" y="3904425"/>
            <a:ext cx="2746918" cy="2368033"/>
          </a:xfrm>
          <a:prstGeom prst="triangle">
            <a:avLst/>
          </a:prstGeom>
          <a:blipFill dpi="0" rotWithShape="1">
            <a:blip r:embed="rId4"/>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4">
            <a:extLst>
              <a:ext uri="{FF2B5EF4-FFF2-40B4-BE49-F238E27FC236}">
                <a16:creationId xmlns:a16="http://schemas.microsoft.com/office/drawing/2014/main" id="{EF925C35-04BB-48CC-84BC-C4FB9295D4C8}"/>
              </a:ext>
              <a:ext uri="{C183D7F6-B498-43B3-948B-1728B52AA6E4}">
                <adec:decorative xmlns:adec="http://schemas.microsoft.com/office/drawing/2017/decorative" val="1"/>
              </a:ext>
            </a:extLst>
          </p:cNvPr>
          <p:cNvSpPr/>
          <p:nvPr/>
        </p:nvSpPr>
        <p:spPr>
          <a:xfrm>
            <a:off x="-1110218" y="2779523"/>
            <a:ext cx="9356080" cy="1230800"/>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ECA5871-23CF-4F96-91E3-61D9B1654A1D}"/>
              </a:ext>
              <a:ext uri="{C183D7F6-B498-43B3-948B-1728B52AA6E4}">
                <adec:decorative xmlns:adec="http://schemas.microsoft.com/office/drawing/2017/decorative" val="1"/>
              </a:ext>
            </a:extLst>
          </p:cNvPr>
          <p:cNvSpPr>
            <a:spLocks noChangeAspect="1"/>
          </p:cNvSpPr>
          <p:nvPr/>
        </p:nvSpPr>
        <p:spPr>
          <a:xfrm>
            <a:off x="10168909" y="3274765"/>
            <a:ext cx="365760" cy="36576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301A55-791F-4DAC-8791-2AE08B61EA37}"/>
              </a:ext>
              <a:ext uri="{C183D7F6-B498-43B3-948B-1728B52AA6E4}">
                <adec:decorative xmlns:adec="http://schemas.microsoft.com/office/drawing/2017/decorative" val="1"/>
              </a:ext>
            </a:extLst>
          </p:cNvPr>
          <p:cNvSpPr/>
          <p:nvPr/>
        </p:nvSpPr>
        <p:spPr>
          <a:xfrm>
            <a:off x="12104454" y="4374828"/>
            <a:ext cx="276267" cy="276267"/>
          </a:xfrm>
          <a:prstGeom prst="ellipse">
            <a:avLst/>
          </a:prstGeom>
          <a:solidFill>
            <a:schemeClr val="tx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B24A66-2ACB-4637-BDC5-5520938FD818}"/>
              </a:ext>
              <a:ext uri="{C183D7F6-B498-43B3-948B-1728B52AA6E4}">
                <adec:decorative xmlns:adec="http://schemas.microsoft.com/office/drawing/2017/decorative" val="1"/>
              </a:ext>
            </a:extLst>
          </p:cNvPr>
          <p:cNvSpPr/>
          <p:nvPr/>
        </p:nvSpPr>
        <p:spPr>
          <a:xfrm>
            <a:off x="1730789" y="5012463"/>
            <a:ext cx="702733" cy="70273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E64D8A3-0B35-4599-AF38-4768AA9F80CB}"/>
              </a:ext>
              <a:ext uri="{C183D7F6-B498-43B3-948B-1728B52AA6E4}">
                <adec:decorative xmlns:adec="http://schemas.microsoft.com/office/drawing/2017/decorative" val="1"/>
              </a:ext>
            </a:extLst>
          </p:cNvPr>
          <p:cNvSpPr/>
          <p:nvPr/>
        </p:nvSpPr>
        <p:spPr>
          <a:xfrm>
            <a:off x="6659362" y="4029834"/>
            <a:ext cx="1380545" cy="1380545"/>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B14C15-D5BD-4311-AFA4-3B26A701C825}"/>
              </a:ext>
              <a:ext uri="{C183D7F6-B498-43B3-948B-1728B52AA6E4}">
                <adec:decorative xmlns:adec="http://schemas.microsoft.com/office/drawing/2017/decorative" val="1"/>
              </a:ext>
            </a:extLst>
          </p:cNvPr>
          <p:cNvSpPr/>
          <p:nvPr/>
        </p:nvSpPr>
        <p:spPr>
          <a:xfrm>
            <a:off x="8488518" y="6179127"/>
            <a:ext cx="3302000" cy="3302000"/>
          </a:xfrm>
          <a:prstGeom prst="ellips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73A4DC98-FC3C-45F4-9642-2608FEDA9738}"/>
              </a:ext>
              <a:ext uri="{C183D7F6-B498-43B3-948B-1728B52AA6E4}">
                <adec:decorative xmlns:adec="http://schemas.microsoft.com/office/drawing/2017/decorative" val="1"/>
              </a:ext>
            </a:extLst>
          </p:cNvPr>
          <p:cNvSpPr/>
          <p:nvPr/>
        </p:nvSpPr>
        <p:spPr>
          <a:xfrm>
            <a:off x="12563180" y="6259544"/>
            <a:ext cx="585939" cy="505120"/>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F947C51B-EF9D-408C-A5D8-18FA52EB03B8}"/>
              </a:ext>
              <a:ext uri="{C183D7F6-B498-43B3-948B-1728B52AA6E4}">
                <adec:decorative xmlns:adec="http://schemas.microsoft.com/office/drawing/2017/decorative" val="1"/>
              </a:ext>
            </a:extLst>
          </p:cNvPr>
          <p:cNvSpPr/>
          <p:nvPr/>
        </p:nvSpPr>
        <p:spPr>
          <a:xfrm>
            <a:off x="6696759" y="3066088"/>
            <a:ext cx="1385995" cy="1194823"/>
          </a:xfrm>
          <a:prstGeom prst="triangle">
            <a:avLst/>
          </a:prstGeom>
          <a:noFill/>
          <a:ln>
            <a:solidFill>
              <a:schemeClr val="accent4"/>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3135001C-01F7-45DC-ABF3-915B22FD578F}"/>
              </a:ext>
              <a:ext uri="{C183D7F6-B498-43B3-948B-1728B52AA6E4}">
                <adec:decorative xmlns:adec="http://schemas.microsoft.com/office/drawing/2017/decorative" val="1"/>
              </a:ext>
            </a:extLst>
          </p:cNvPr>
          <p:cNvSpPr/>
          <p:nvPr/>
        </p:nvSpPr>
        <p:spPr>
          <a:xfrm rot="10800000">
            <a:off x="7137980" y="3680593"/>
            <a:ext cx="468376" cy="403772"/>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0B8A6B2E-B8C3-44E7-9F4D-FFEB8705060D}"/>
              </a:ext>
              <a:ext uri="{C183D7F6-B498-43B3-948B-1728B52AA6E4}">
                <adec:decorative xmlns:adec="http://schemas.microsoft.com/office/drawing/2017/decorative" val="1"/>
              </a:ext>
            </a:extLst>
          </p:cNvPr>
          <p:cNvSpPr/>
          <p:nvPr/>
        </p:nvSpPr>
        <p:spPr>
          <a:xfrm rot="10800000">
            <a:off x="6054071" y="2647208"/>
            <a:ext cx="1964422" cy="1693467"/>
          </a:xfrm>
          <a:prstGeom prst="triangle">
            <a:avLst/>
          </a:prstGeom>
          <a:solidFill>
            <a:schemeClr val="accent2">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F5FB9ACF-AF44-4A64-8159-175D054632A9}"/>
              </a:ext>
              <a:ext uri="{C183D7F6-B498-43B3-948B-1728B52AA6E4}">
                <adec:decorative xmlns:adec="http://schemas.microsoft.com/office/drawing/2017/decorative" val="1"/>
              </a:ext>
            </a:extLst>
          </p:cNvPr>
          <p:cNvSpPr/>
          <p:nvPr/>
        </p:nvSpPr>
        <p:spPr>
          <a:xfrm rot="10800000">
            <a:off x="5631541" y="967994"/>
            <a:ext cx="1154470" cy="995233"/>
          </a:xfrm>
          <a:prstGeom prst="triangl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B6ABA6F-3778-42B8-BA89-2CBB403439EE}"/>
              </a:ext>
              <a:ext uri="{C183D7F6-B498-43B3-948B-1728B52AA6E4}">
                <adec:decorative xmlns:adec="http://schemas.microsoft.com/office/drawing/2017/decorative" val="1"/>
              </a:ext>
            </a:extLst>
          </p:cNvPr>
          <p:cNvSpPr>
            <a:spLocks noChangeAspect="1"/>
          </p:cNvSpPr>
          <p:nvPr/>
        </p:nvSpPr>
        <p:spPr>
          <a:xfrm>
            <a:off x="9096913" y="-1321049"/>
            <a:ext cx="3657600" cy="365760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5502D4-9B6B-42D0-9E74-B1A0881C5C5E}"/>
              </a:ext>
              <a:ext uri="{C183D7F6-B498-43B3-948B-1728B52AA6E4}">
                <adec:decorative xmlns:adec="http://schemas.microsoft.com/office/drawing/2017/decorative" val="1"/>
              </a:ext>
            </a:extLst>
          </p:cNvPr>
          <p:cNvSpPr/>
          <p:nvPr/>
        </p:nvSpPr>
        <p:spPr>
          <a:xfrm>
            <a:off x="11209463" y="1434152"/>
            <a:ext cx="1451957" cy="1451957"/>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C76A6FF-5B8D-41B6-B344-C91473FE5BFD}"/>
              </a:ext>
              <a:ext uri="{C183D7F6-B498-43B3-948B-1728B52AA6E4}">
                <adec:decorative xmlns:adec="http://schemas.microsoft.com/office/drawing/2017/decorative" val="1"/>
              </a:ext>
            </a:extLst>
          </p:cNvPr>
          <p:cNvSpPr/>
          <p:nvPr/>
        </p:nvSpPr>
        <p:spPr>
          <a:xfrm rot="10618464">
            <a:off x="7227929" y="5131215"/>
            <a:ext cx="978891" cy="978891"/>
          </a:xfrm>
          <a:prstGeom prst="ellipse">
            <a:avLst/>
          </a:prstGeom>
          <a:blipFill>
            <a:blip r:embed="rId5"/>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7107CA21-28BF-46C5-91AA-20088507BEDF}"/>
              </a:ext>
              <a:ext uri="{C183D7F6-B498-43B3-948B-1728B52AA6E4}">
                <adec:decorative xmlns:adec="http://schemas.microsoft.com/office/drawing/2017/decorative" val="1"/>
              </a:ext>
            </a:extLst>
          </p:cNvPr>
          <p:cNvSpPr/>
          <p:nvPr/>
        </p:nvSpPr>
        <p:spPr>
          <a:xfrm>
            <a:off x="7620408" y="4815136"/>
            <a:ext cx="1609522" cy="1729372"/>
          </a:xfrm>
          <a:prstGeom prst="triangle">
            <a:avLst/>
          </a:prstGeom>
          <a:noFill/>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7C5A09F-C813-449D-9FB1-AC2D1966F1A1}"/>
              </a:ext>
            </a:extLst>
          </p:cNvPr>
          <p:cNvSpPr>
            <a:spLocks noGrp="1"/>
          </p:cNvSpPr>
          <p:nvPr>
            <p:ph type="title"/>
          </p:nvPr>
        </p:nvSpPr>
        <p:spPr>
          <a:xfrm>
            <a:off x="0" y="3023292"/>
            <a:ext cx="6986725" cy="612648"/>
          </a:xfrm>
        </p:spPr>
        <p:txBody>
          <a:bodyPr/>
          <a:lstStyle/>
          <a:p>
            <a:r>
              <a:rPr lang="en-US" dirty="0">
                <a:effectLst>
                  <a:outerShdw blurRad="38100" dist="38100" dir="2700000" algn="tl">
                    <a:srgbClr val="000000">
                      <a:alpha val="43137"/>
                    </a:srgbClr>
                  </a:outerShdw>
                </a:effectLst>
              </a:rPr>
              <a:t>Comparative Worldviews</a:t>
            </a:r>
          </a:p>
        </p:txBody>
      </p:sp>
    </p:spTree>
    <p:extLst>
      <p:ext uri="{BB962C8B-B14F-4D97-AF65-F5344CB8AC3E}">
        <p14:creationId xmlns:p14="http://schemas.microsoft.com/office/powerpoint/2010/main" val="128674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Tm="6000">
        <p159:morph option="byObject"/>
      </p:transition>
    </mc:Choice>
    <mc:Fallback xmlns="">
      <p:transition spd="slow" advTm="6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5282818" name="Rectangle 2">
            <a:extLst>
              <a:ext uri="{FF2B5EF4-FFF2-40B4-BE49-F238E27FC236}">
                <a16:creationId xmlns:a16="http://schemas.microsoft.com/office/drawing/2014/main" id="{A6504626-C8E0-0787-6C8F-C6A266E2746B}"/>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282819" name="Rectangle 3">
            <a:extLst>
              <a:ext uri="{FF2B5EF4-FFF2-40B4-BE49-F238E27FC236}">
                <a16:creationId xmlns:a16="http://schemas.microsoft.com/office/drawing/2014/main" id="{5877BD95-9EF5-FBE4-1D0A-DD065144FE86}"/>
              </a:ext>
            </a:extLst>
          </p:cNvPr>
          <p:cNvSpPr>
            <a:spLocks noGrp="1" noChangeArrowheads="1"/>
          </p:cNvSpPr>
          <p:nvPr>
            <p:ph type="body" idx="1"/>
          </p:nvPr>
        </p:nvSpPr>
        <p:spPr>
          <a:xfrm>
            <a:off x="1828800" y="1752600"/>
            <a:ext cx="8534400" cy="2133600"/>
          </a:xfrm>
          <a:solidFill>
            <a:srgbClr val="66FFFF"/>
          </a:solidFill>
        </p:spPr>
        <p:txBody>
          <a:bodyPr/>
          <a:lstStyle/>
          <a:p>
            <a:pPr eaLnBrk="1" hangingPunct="1">
              <a:buFont typeface="Monotype Sorts" pitchFamily="2" charset="2"/>
              <a:buNone/>
              <a:defRPr/>
            </a:pPr>
            <a:r>
              <a:rPr lang="en-US" sz="4400">
                <a:solidFill>
                  <a:srgbClr val="FF0066"/>
                </a:solidFill>
                <a:effectLst>
                  <a:outerShdw blurRad="38100" dist="38100" dir="2700000" algn="tl">
                    <a:srgbClr val="000000"/>
                  </a:outerShdw>
                </a:effectLst>
              </a:rPr>
              <a:t>Precondition Of Intelligibility:</a:t>
            </a:r>
          </a:p>
          <a:p>
            <a:pPr eaLnBrk="1" hangingPunct="1">
              <a:buFont typeface="Monotype Sorts" pitchFamily="2" charset="2"/>
              <a:buNone/>
              <a:defRPr/>
            </a:pPr>
            <a:r>
              <a:rPr lang="en-US" sz="3600">
                <a:solidFill>
                  <a:schemeClr val="bg1"/>
                </a:solidFill>
                <a:effectLst>
                  <a:outerShdw blurRad="38100" dist="38100" dir="2700000" algn="tl">
                    <a:srgbClr val="000000"/>
                  </a:outerShdw>
                </a:effectLst>
              </a:rPr>
              <a:t> Essential assumptions required to</a:t>
            </a:r>
          </a:p>
          <a:p>
            <a:pPr eaLnBrk="1" hangingPunct="1">
              <a:buFont typeface="Monotype Sorts" pitchFamily="2" charset="2"/>
              <a:buNone/>
              <a:defRPr/>
            </a:pPr>
            <a:r>
              <a:rPr lang="en-US" sz="3600">
                <a:solidFill>
                  <a:schemeClr val="bg1"/>
                </a:solidFill>
                <a:effectLst>
                  <a:outerShdw blurRad="38100" dist="38100" dir="2700000" algn="tl">
                    <a:srgbClr val="000000"/>
                  </a:outerShdw>
                </a:effectLst>
              </a:rPr>
              <a:t> make sense of human experience.</a:t>
            </a:r>
          </a:p>
        </p:txBody>
      </p:sp>
      <p:sp>
        <p:nvSpPr>
          <p:cNvPr id="223238" name="WordArt 4">
            <a:extLst>
              <a:ext uri="{FF2B5EF4-FFF2-40B4-BE49-F238E27FC236}">
                <a16:creationId xmlns:a16="http://schemas.microsoft.com/office/drawing/2014/main" id="{C5FFC8E0-67F1-245A-0266-1ED235479C3B}"/>
              </a:ext>
            </a:extLst>
          </p:cNvPr>
          <p:cNvSpPr>
            <a:spLocks noChangeArrowheads="1" noChangeShapeType="1" noTextEdit="1"/>
          </p:cNvSpPr>
          <p:nvPr/>
        </p:nvSpPr>
        <p:spPr bwMode="auto">
          <a:xfrm>
            <a:off x="1828800" y="381000"/>
            <a:ext cx="85344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5282821" name="WordArt 5">
            <a:extLst>
              <a:ext uri="{FF2B5EF4-FFF2-40B4-BE49-F238E27FC236}">
                <a16:creationId xmlns:a16="http://schemas.microsoft.com/office/drawing/2014/main" id="{16679108-CD83-9002-A9EA-9C89175AE804}"/>
              </a:ext>
            </a:extLst>
          </p:cNvPr>
          <p:cNvSpPr>
            <a:spLocks noChangeArrowheads="1" noChangeShapeType="1" noTextEdit="1"/>
          </p:cNvSpPr>
          <p:nvPr/>
        </p:nvSpPr>
        <p:spPr bwMode="auto">
          <a:xfrm>
            <a:off x="1966914" y="4495800"/>
            <a:ext cx="8258175" cy="1828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WHICH WORLDVIEW QUALIFIES?</a:t>
            </a:r>
          </a:p>
        </p:txBody>
      </p:sp>
      <p:sp>
        <p:nvSpPr>
          <p:cNvPr id="5282822" name="Comment 6">
            <a:extLst>
              <a:ext uri="{FF2B5EF4-FFF2-40B4-BE49-F238E27FC236}">
                <a16:creationId xmlns:a16="http://schemas.microsoft.com/office/drawing/2014/main" id="{5A6C7B7B-7F34-3AC9-88EB-273D45D89583}"/>
              </a:ext>
            </a:extLst>
          </p:cNvPr>
          <p:cNvSpPr>
            <a:spLocks noChangeArrowheads="1"/>
          </p:cNvSpPr>
          <p:nvPr/>
        </p:nvSpPr>
        <p:spPr bwMode="auto">
          <a:xfrm>
            <a:off x="1539876" y="-762000"/>
            <a:ext cx="4632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Note:  Lifeview + Worldview = Faith Foundation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iterate type="lt">
                                    <p:tmPct val="100000"/>
                                  </p:iterate>
                                  <p:childTnLst>
                                    <p:set>
                                      <p:cBhvr>
                                        <p:cTn id="6" dur="1" fill="hold">
                                          <p:stCondLst>
                                            <p:cond delay="0"/>
                                          </p:stCondLst>
                                        </p:cTn>
                                        <p:tgtEl>
                                          <p:spTgt spid="5282819">
                                            <p:txEl>
                                              <p:pRg st="0" end="0"/>
                                            </p:txEl>
                                          </p:spTgt>
                                        </p:tgtEl>
                                        <p:attrNameLst>
                                          <p:attrName>style.visibility</p:attrName>
                                        </p:attrNameLst>
                                      </p:cBhvr>
                                      <p:to>
                                        <p:strVal val="visible"/>
                                      </p:to>
                                    </p:set>
                                    <p:anim calcmode="lin" valueType="num">
                                      <p:cBhvr additive="base">
                                        <p:cTn id="7" dur="75" fill="hold"/>
                                        <p:tgtEl>
                                          <p:spTgt spid="5282819">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28281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5282819">
                                            <p:txEl>
                                              <p:pRg st="1" end="1"/>
                                            </p:txEl>
                                          </p:spTgt>
                                        </p:tgtEl>
                                        <p:attrNameLst>
                                          <p:attrName>style.visibility</p:attrName>
                                        </p:attrNameLst>
                                      </p:cBhvr>
                                      <p:to>
                                        <p:strVal val="visible"/>
                                      </p:to>
                                    </p:set>
                                    <p:anim calcmode="lin" valueType="num">
                                      <p:cBhvr additive="base">
                                        <p:cTn id="13" dur="75" fill="hold"/>
                                        <p:tgtEl>
                                          <p:spTgt spid="5282819">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28281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5282819">
                                            <p:txEl>
                                              <p:pRg st="2" end="2"/>
                                            </p:txEl>
                                          </p:spTgt>
                                        </p:tgtEl>
                                        <p:attrNameLst>
                                          <p:attrName>style.visibility</p:attrName>
                                        </p:attrNameLst>
                                      </p:cBhvr>
                                      <p:to>
                                        <p:strVal val="visible"/>
                                      </p:to>
                                    </p:set>
                                    <p:anim calcmode="lin" valueType="num">
                                      <p:cBhvr additive="base">
                                        <p:cTn id="19" dur="75" fill="hold"/>
                                        <p:tgtEl>
                                          <p:spTgt spid="5282819">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282819">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p:cTn id="24" dur="1" fill="hold">
                                          <p:stCondLst>
                                            <p:cond delay="0"/>
                                          </p:stCondLst>
                                        </p:cTn>
                                        <p:tgtEl>
                                          <p:spTgt spid="5282821"/>
                                        </p:tgtEl>
                                        <p:attrNameLst>
                                          <p:attrName>style.visibility</p:attrName>
                                        </p:attrNameLst>
                                      </p:cBhvr>
                                      <p:to>
                                        <p:strVal val="visible"/>
                                      </p:to>
                                    </p:set>
                                    <p:animEffect transition="in" filter="box(out)">
                                      <p:cBhvr>
                                        <p:cTn id="25" dur="500"/>
                                        <p:tgtEl>
                                          <p:spTgt spid="5282821"/>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2819"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280770" name="Rectangle 2050">
            <a:extLst>
              <a:ext uri="{FF2B5EF4-FFF2-40B4-BE49-F238E27FC236}">
                <a16:creationId xmlns:a16="http://schemas.microsoft.com/office/drawing/2014/main" id="{A156A717-B46A-EEBA-6963-2D3FDF57242D}"/>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280771" name="Rectangle 2051">
            <a:extLst>
              <a:ext uri="{FF2B5EF4-FFF2-40B4-BE49-F238E27FC236}">
                <a16:creationId xmlns:a16="http://schemas.microsoft.com/office/drawing/2014/main" id="{52401B62-F590-0618-D326-036E9A577CB2}"/>
              </a:ext>
            </a:extLst>
          </p:cNvPr>
          <p:cNvSpPr>
            <a:spLocks noGrp="1" noChangeArrowheads="1"/>
          </p:cNvSpPr>
          <p:nvPr>
            <p:ph type="body" idx="1"/>
          </p:nvPr>
        </p:nvSpPr>
        <p:spPr>
          <a:xfrm>
            <a:off x="1752600" y="1981200"/>
            <a:ext cx="8686800" cy="4114800"/>
          </a:xfrm>
          <a:ln>
            <a:solidFill>
              <a:srgbClr val="66FFFF"/>
            </a:solidFill>
          </a:ln>
        </p:spPr>
        <p:txBody>
          <a:bodyPr/>
          <a:lstStyle/>
          <a:p>
            <a:pPr eaLnBrk="1" hangingPunct="1">
              <a:buFont typeface="Monotype Sorts" pitchFamily="2" charset="2"/>
              <a:buNone/>
              <a:defRPr/>
            </a:pPr>
            <a:r>
              <a:rPr lang="en-US" sz="4400" b="1" u="sng">
                <a:solidFill>
                  <a:srgbClr val="CCFF66"/>
                </a:solidFill>
              </a:rPr>
              <a:t>THREE WORLDVIEW TYPE:</a:t>
            </a:r>
          </a:p>
          <a:p>
            <a:pPr eaLnBrk="1" hangingPunct="1">
              <a:buFont typeface="Monotype Sorts" pitchFamily="2" charset="2"/>
              <a:buNone/>
              <a:defRPr/>
            </a:pPr>
            <a:endParaRPr lang="en-US" sz="1200" b="1" u="sng">
              <a:solidFill>
                <a:srgbClr val="CCFF66"/>
              </a:solidFill>
            </a:endParaRPr>
          </a:p>
          <a:p>
            <a:pPr eaLnBrk="1" hangingPunct="1">
              <a:buFont typeface="Monotype Sorts" pitchFamily="2" charset="2"/>
              <a:buNone/>
              <a:defRPr/>
            </a:pPr>
            <a:endParaRPr lang="en-US" sz="1400" b="1" u="sng">
              <a:solidFill>
                <a:srgbClr val="CCFF66"/>
              </a:solidFill>
            </a:endParaRPr>
          </a:p>
          <a:p>
            <a:pPr eaLnBrk="1" hangingPunct="1">
              <a:defRPr/>
            </a:pPr>
            <a:r>
              <a:rPr lang="en-US" b="1">
                <a:solidFill>
                  <a:srgbClr val="FFFFFF"/>
                </a:solidFill>
              </a:rPr>
              <a:t> PANTHEISM –   </a:t>
            </a:r>
            <a:r>
              <a:rPr lang="en-US" b="1" i="1">
                <a:solidFill>
                  <a:srgbClr val="FFFFFF"/>
                </a:solidFill>
              </a:rPr>
              <a:t>“All Is One”</a:t>
            </a:r>
          </a:p>
          <a:p>
            <a:pPr eaLnBrk="1" hangingPunct="1">
              <a:defRPr/>
            </a:pPr>
            <a:endParaRPr lang="en-US" sz="1600" b="1" i="1">
              <a:solidFill>
                <a:srgbClr val="FFFFFF"/>
              </a:solidFill>
            </a:endParaRPr>
          </a:p>
          <a:p>
            <a:pPr eaLnBrk="1" hangingPunct="1">
              <a:defRPr/>
            </a:pPr>
            <a:r>
              <a:rPr lang="en-US" b="1">
                <a:solidFill>
                  <a:srgbClr val="FFFFFF"/>
                </a:solidFill>
              </a:rPr>
              <a:t> NATURALISM – </a:t>
            </a:r>
            <a:r>
              <a:rPr lang="en-US" b="1" i="1">
                <a:solidFill>
                  <a:srgbClr val="FFFFFF"/>
                </a:solidFill>
              </a:rPr>
              <a:t>“Matter In Motion”</a:t>
            </a:r>
          </a:p>
          <a:p>
            <a:pPr eaLnBrk="1" hangingPunct="1">
              <a:defRPr/>
            </a:pPr>
            <a:endParaRPr lang="en-US" sz="1600" b="1" i="1">
              <a:solidFill>
                <a:srgbClr val="FFFFFF"/>
              </a:solidFill>
            </a:endParaRPr>
          </a:p>
          <a:p>
            <a:pPr eaLnBrk="1" hangingPunct="1">
              <a:defRPr/>
            </a:pPr>
            <a:r>
              <a:rPr lang="en-US" b="1">
                <a:solidFill>
                  <a:srgbClr val="FFFFFF"/>
                </a:solidFill>
              </a:rPr>
              <a:t> THEISM –  </a:t>
            </a:r>
            <a:r>
              <a:rPr lang="en-US" b="1" i="1">
                <a:solidFill>
                  <a:srgbClr val="FFFFFF"/>
                </a:solidFill>
              </a:rPr>
              <a:t>“God Is Governing”</a:t>
            </a:r>
          </a:p>
          <a:p>
            <a:pPr eaLnBrk="1" hangingPunct="1">
              <a:defRPr/>
            </a:pPr>
            <a:endParaRPr lang="en-US" i="1">
              <a:solidFill>
                <a:srgbClr val="000000"/>
              </a:solidFill>
            </a:endParaRPr>
          </a:p>
        </p:txBody>
      </p:sp>
      <p:sp>
        <p:nvSpPr>
          <p:cNvPr id="219142" name="WordArt 2052">
            <a:extLst>
              <a:ext uri="{FF2B5EF4-FFF2-40B4-BE49-F238E27FC236}">
                <a16:creationId xmlns:a16="http://schemas.microsoft.com/office/drawing/2014/main" id="{8AC29510-8972-1B35-418D-424D3DDA89D4}"/>
              </a:ext>
            </a:extLst>
          </p:cNvPr>
          <p:cNvSpPr>
            <a:spLocks noChangeArrowheads="1" noChangeShapeType="1" noTextEdit="1"/>
          </p:cNvSpPr>
          <p:nvPr/>
        </p:nvSpPr>
        <p:spPr bwMode="auto">
          <a:xfrm>
            <a:off x="1676400" y="380999"/>
            <a:ext cx="8763000" cy="12548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280771">
                                            <p:txEl>
                                              <p:pRg st="0" end="0"/>
                                            </p:txEl>
                                          </p:spTgt>
                                        </p:tgtEl>
                                        <p:attrNameLst>
                                          <p:attrName>style.visibility</p:attrName>
                                        </p:attrNameLst>
                                      </p:cBhvr>
                                      <p:to>
                                        <p:strVal val="visible"/>
                                      </p:to>
                                    </p:set>
                                    <p:anim calcmode="lin" valueType="num">
                                      <p:cBhvr>
                                        <p:cTn id="7" dur="5000" fill="hold"/>
                                        <p:tgtEl>
                                          <p:spTgt spid="5280771">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28077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280771">
                                            <p:txEl>
                                              <p:pRg st="3" end="3"/>
                                            </p:txEl>
                                          </p:spTgt>
                                        </p:tgtEl>
                                        <p:attrNameLst>
                                          <p:attrName>style.visibility</p:attrName>
                                        </p:attrNameLst>
                                      </p:cBhvr>
                                      <p:to>
                                        <p:strVal val="visible"/>
                                      </p:to>
                                    </p:set>
                                    <p:anim calcmode="lin" valueType="num">
                                      <p:cBhvr>
                                        <p:cTn id="13" dur="5000" fill="hold"/>
                                        <p:tgtEl>
                                          <p:spTgt spid="5280771">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28077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280771">
                                            <p:txEl>
                                              <p:pRg st="5" end="5"/>
                                            </p:txEl>
                                          </p:spTgt>
                                        </p:tgtEl>
                                        <p:attrNameLst>
                                          <p:attrName>style.visibility</p:attrName>
                                        </p:attrNameLst>
                                      </p:cBhvr>
                                      <p:to>
                                        <p:strVal val="visible"/>
                                      </p:to>
                                    </p:set>
                                    <p:anim calcmode="lin" valueType="num">
                                      <p:cBhvr>
                                        <p:cTn id="19" dur="5000" fill="hold"/>
                                        <p:tgtEl>
                                          <p:spTgt spid="5280771">
                                            <p:txEl>
                                              <p:pRg st="5" end="5"/>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28077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280771">
                                            <p:txEl>
                                              <p:pRg st="7" end="7"/>
                                            </p:txEl>
                                          </p:spTgt>
                                        </p:tgtEl>
                                        <p:attrNameLst>
                                          <p:attrName>style.visibility</p:attrName>
                                        </p:attrNameLst>
                                      </p:cBhvr>
                                      <p:to>
                                        <p:strVal val="visible"/>
                                      </p:to>
                                    </p:set>
                                    <p:anim calcmode="lin" valueType="num">
                                      <p:cBhvr>
                                        <p:cTn id="25" dur="5000" fill="hold"/>
                                        <p:tgtEl>
                                          <p:spTgt spid="5280771">
                                            <p:txEl>
                                              <p:pRg st="7" end="7"/>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280771">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077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8799234" name="Rectangle 1026">
            <a:extLst>
              <a:ext uri="{FF2B5EF4-FFF2-40B4-BE49-F238E27FC236}">
                <a16:creationId xmlns:a16="http://schemas.microsoft.com/office/drawing/2014/main" id="{4C6D5FDE-865A-0330-4F77-61C6755B8B08}"/>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8799235" name="Rectangle 1027">
            <a:extLst>
              <a:ext uri="{FF2B5EF4-FFF2-40B4-BE49-F238E27FC236}">
                <a16:creationId xmlns:a16="http://schemas.microsoft.com/office/drawing/2014/main" id="{7EEF33E7-E605-3C45-D9F8-D26FF0AEAEF0}"/>
              </a:ext>
            </a:extLst>
          </p:cNvPr>
          <p:cNvSpPr>
            <a:spLocks noGrp="1" noChangeArrowheads="1"/>
          </p:cNvSpPr>
          <p:nvPr>
            <p:ph type="body" idx="1"/>
          </p:nvPr>
        </p:nvSpPr>
        <p:spPr>
          <a:xfrm>
            <a:off x="1828800" y="1752600"/>
            <a:ext cx="8534400" cy="2133600"/>
          </a:xfrm>
          <a:solidFill>
            <a:srgbClr val="66FFFF"/>
          </a:solidFill>
        </p:spPr>
        <p:txBody>
          <a:bodyPr/>
          <a:lstStyle/>
          <a:p>
            <a:pPr eaLnBrk="1" hangingPunct="1">
              <a:buFont typeface="Monotype Sorts" pitchFamily="2" charset="2"/>
              <a:buNone/>
              <a:defRPr/>
            </a:pPr>
            <a:r>
              <a:rPr lang="en-US" sz="4400">
                <a:solidFill>
                  <a:srgbClr val="FF0066"/>
                </a:solidFill>
                <a:effectLst>
                  <a:outerShdw blurRad="38100" dist="38100" dir="2700000" algn="tl">
                    <a:srgbClr val="000000"/>
                  </a:outerShdw>
                </a:effectLst>
              </a:rPr>
              <a:t>Precondition Of Intelligibility:</a:t>
            </a:r>
          </a:p>
          <a:p>
            <a:pPr eaLnBrk="1" hangingPunct="1">
              <a:buFont typeface="Monotype Sorts" pitchFamily="2" charset="2"/>
              <a:buNone/>
              <a:defRPr/>
            </a:pPr>
            <a:r>
              <a:rPr lang="en-US" sz="3600">
                <a:solidFill>
                  <a:schemeClr val="bg1"/>
                </a:solidFill>
                <a:effectLst>
                  <a:outerShdw blurRad="38100" dist="38100" dir="2700000" algn="tl">
                    <a:srgbClr val="000000"/>
                  </a:outerShdw>
                </a:effectLst>
              </a:rPr>
              <a:t> Essential assumptions required to</a:t>
            </a:r>
          </a:p>
          <a:p>
            <a:pPr eaLnBrk="1" hangingPunct="1">
              <a:buFont typeface="Monotype Sorts" pitchFamily="2" charset="2"/>
              <a:buNone/>
              <a:defRPr/>
            </a:pPr>
            <a:r>
              <a:rPr lang="en-US" sz="3600">
                <a:solidFill>
                  <a:schemeClr val="bg1"/>
                </a:solidFill>
                <a:effectLst>
                  <a:outerShdw blurRad="38100" dist="38100" dir="2700000" algn="tl">
                    <a:srgbClr val="000000"/>
                  </a:outerShdw>
                </a:effectLst>
              </a:rPr>
              <a:t> make sense of human experience.</a:t>
            </a:r>
          </a:p>
        </p:txBody>
      </p:sp>
      <p:sp>
        <p:nvSpPr>
          <p:cNvPr id="724998" name="WordArt 1028">
            <a:extLst>
              <a:ext uri="{FF2B5EF4-FFF2-40B4-BE49-F238E27FC236}">
                <a16:creationId xmlns:a16="http://schemas.microsoft.com/office/drawing/2014/main" id="{EF3630C3-BE6E-7860-A9C1-CF4A0F9C9795}"/>
              </a:ext>
            </a:extLst>
          </p:cNvPr>
          <p:cNvSpPr>
            <a:spLocks noChangeArrowheads="1" noChangeShapeType="1" noTextEdit="1"/>
          </p:cNvSpPr>
          <p:nvPr/>
        </p:nvSpPr>
        <p:spPr bwMode="auto">
          <a:xfrm>
            <a:off x="1828800" y="381000"/>
            <a:ext cx="8534400" cy="114579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8799239" name="WordArt 1031">
            <a:extLst>
              <a:ext uri="{FF2B5EF4-FFF2-40B4-BE49-F238E27FC236}">
                <a16:creationId xmlns:a16="http://schemas.microsoft.com/office/drawing/2014/main" id="{1DAFBB64-1CDE-06DF-AA87-9892BDC8F7AC}"/>
              </a:ext>
            </a:extLst>
          </p:cNvPr>
          <p:cNvSpPr>
            <a:spLocks noChangeArrowheads="1" noChangeShapeType="1" noTextEdit="1"/>
          </p:cNvSpPr>
          <p:nvPr/>
        </p:nvSpPr>
        <p:spPr bwMode="auto">
          <a:xfrm>
            <a:off x="2209800" y="4191000"/>
            <a:ext cx="8153400" cy="2362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A603AB"/>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Faith Origin Or Answer 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EMOTIONAL EMPTINESS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SUFFERING  HUMANITY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iterate type="lt">
                                    <p:tmPct val="100000"/>
                                  </p:iterate>
                                  <p:childTnLst>
                                    <p:set>
                                      <p:cBhvr>
                                        <p:cTn id="6" dur="1" fill="hold">
                                          <p:stCondLst>
                                            <p:cond delay="0"/>
                                          </p:stCondLst>
                                        </p:cTn>
                                        <p:tgtEl>
                                          <p:spTgt spid="8799235">
                                            <p:txEl>
                                              <p:pRg st="0" end="0"/>
                                            </p:txEl>
                                          </p:spTgt>
                                        </p:tgtEl>
                                        <p:attrNameLst>
                                          <p:attrName>style.visibility</p:attrName>
                                        </p:attrNameLst>
                                      </p:cBhvr>
                                      <p:to>
                                        <p:strVal val="visible"/>
                                      </p:to>
                                    </p:set>
                                    <p:anim calcmode="lin" valueType="num">
                                      <p:cBhvr additive="base">
                                        <p:cTn id="7" dur="75" fill="hold"/>
                                        <p:tgtEl>
                                          <p:spTgt spid="879923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879923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8799235">
                                            <p:txEl>
                                              <p:pRg st="1" end="1"/>
                                            </p:txEl>
                                          </p:spTgt>
                                        </p:tgtEl>
                                        <p:attrNameLst>
                                          <p:attrName>style.visibility</p:attrName>
                                        </p:attrNameLst>
                                      </p:cBhvr>
                                      <p:to>
                                        <p:strVal val="visible"/>
                                      </p:to>
                                    </p:set>
                                    <p:anim calcmode="lin" valueType="num">
                                      <p:cBhvr additive="base">
                                        <p:cTn id="13" dur="75" fill="hold"/>
                                        <p:tgtEl>
                                          <p:spTgt spid="879923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879923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8799235">
                                            <p:txEl>
                                              <p:pRg st="2" end="2"/>
                                            </p:txEl>
                                          </p:spTgt>
                                        </p:tgtEl>
                                        <p:attrNameLst>
                                          <p:attrName>style.visibility</p:attrName>
                                        </p:attrNameLst>
                                      </p:cBhvr>
                                      <p:to>
                                        <p:strVal val="visible"/>
                                      </p:to>
                                    </p:set>
                                    <p:anim calcmode="lin" valueType="num">
                                      <p:cBhvr additive="base">
                                        <p:cTn id="19" dur="75" fill="hold"/>
                                        <p:tgtEl>
                                          <p:spTgt spid="879923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8799235">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8799239"/>
                                        </p:tgtEl>
                                        <p:attrNameLst>
                                          <p:attrName>style.visibility</p:attrName>
                                        </p:attrNameLst>
                                      </p:cBhvr>
                                      <p:to>
                                        <p:strVal val="visible"/>
                                      </p:to>
                                    </p:set>
                                    <p:anim calcmode="lin" valueType="num">
                                      <p:cBhvr additive="base">
                                        <p:cTn id="25" dur="500" fill="hold"/>
                                        <p:tgtEl>
                                          <p:spTgt spid="8799239"/>
                                        </p:tgtEl>
                                        <p:attrNameLst>
                                          <p:attrName>ppt_x</p:attrName>
                                        </p:attrNameLst>
                                      </p:cBhvr>
                                      <p:tavLst>
                                        <p:tav tm="0">
                                          <p:val>
                                            <p:strVal val="#ppt_x"/>
                                          </p:val>
                                        </p:tav>
                                        <p:tav tm="100000">
                                          <p:val>
                                            <p:strVal val="#ppt_x"/>
                                          </p:val>
                                        </p:tav>
                                      </p:tavLst>
                                    </p:anim>
                                    <p:anim calcmode="lin" valueType="num">
                                      <p:cBhvr additive="base">
                                        <p:cTn id="26" dur="500" fill="hold"/>
                                        <p:tgtEl>
                                          <p:spTgt spid="879923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9235"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986370" name="Rectangle 2">
            <a:extLst>
              <a:ext uri="{FF2B5EF4-FFF2-40B4-BE49-F238E27FC236}">
                <a16:creationId xmlns:a16="http://schemas.microsoft.com/office/drawing/2014/main" id="{F825BABA-7C42-BBE3-E963-676FD3DB7D34}"/>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86371" name="Rectangle 3">
            <a:extLst>
              <a:ext uri="{FF2B5EF4-FFF2-40B4-BE49-F238E27FC236}">
                <a16:creationId xmlns:a16="http://schemas.microsoft.com/office/drawing/2014/main" id="{F45FBC55-1158-B42C-B03D-88D60B12B9A1}"/>
              </a:ext>
            </a:extLst>
          </p:cNvPr>
          <p:cNvSpPr>
            <a:spLocks noGrp="1" noChangeArrowheads="1"/>
          </p:cNvSpPr>
          <p:nvPr>
            <p:ph type="body" idx="1"/>
          </p:nvPr>
        </p:nvSpPr>
        <p:spPr>
          <a:xfrm>
            <a:off x="1752600" y="1981200"/>
            <a:ext cx="8686800" cy="3790426"/>
          </a:xfrm>
          <a:ln>
            <a:solidFill>
              <a:srgbClr val="66FFFF"/>
            </a:solidFill>
          </a:ln>
        </p:spPr>
        <p:txBody>
          <a:bodyPr/>
          <a:lstStyle/>
          <a:p>
            <a:pPr eaLnBrk="1" hangingPunct="1">
              <a:buFont typeface="Monotype Sorts" pitchFamily="2" charset="2"/>
              <a:buNone/>
              <a:defRPr/>
            </a:pPr>
            <a:r>
              <a:rPr lang="en-US" sz="4400" b="1" u="sng" dirty="0">
                <a:solidFill>
                  <a:srgbClr val="CCFF66"/>
                </a:solidFill>
              </a:rPr>
              <a:t>East-West Spiritual Divide:</a:t>
            </a:r>
          </a:p>
          <a:p>
            <a:pPr eaLnBrk="1" hangingPunct="1">
              <a:buFont typeface="Monotype Sorts" pitchFamily="2" charset="2"/>
              <a:buNone/>
              <a:defRPr/>
            </a:pPr>
            <a:endParaRPr lang="en-US" sz="1200" b="1" u="sng" dirty="0">
              <a:solidFill>
                <a:srgbClr val="CCFF66"/>
              </a:solidFill>
            </a:endParaRPr>
          </a:p>
          <a:p>
            <a:pPr eaLnBrk="1" hangingPunct="1">
              <a:buFont typeface="Monotype Sorts" pitchFamily="2" charset="2"/>
              <a:buNone/>
              <a:defRPr/>
            </a:pPr>
            <a:endParaRPr lang="en-US" sz="2000" b="1" u="sng" dirty="0">
              <a:solidFill>
                <a:srgbClr val="CCFF66"/>
              </a:solidFill>
            </a:endParaRPr>
          </a:p>
          <a:p>
            <a:pPr eaLnBrk="1" hangingPunct="1">
              <a:defRPr/>
            </a:pPr>
            <a:r>
              <a:rPr lang="en-US" sz="4000" b="1" dirty="0">
                <a:solidFill>
                  <a:srgbClr val="FFFFFF"/>
                </a:solidFill>
              </a:rPr>
              <a:t> PANTHEISM – </a:t>
            </a:r>
            <a:r>
              <a:rPr lang="en-US" sz="4000" b="1" i="1" dirty="0">
                <a:solidFill>
                  <a:srgbClr val="FFFFFF"/>
                </a:solidFill>
              </a:rPr>
              <a:t>“All Is One”</a:t>
            </a:r>
          </a:p>
          <a:p>
            <a:pPr eaLnBrk="1" hangingPunct="1">
              <a:defRPr/>
            </a:pPr>
            <a:endParaRPr lang="en-US" b="1" i="1" dirty="0">
              <a:solidFill>
                <a:srgbClr val="FFFFFF"/>
              </a:solidFill>
            </a:endParaRPr>
          </a:p>
          <a:p>
            <a:pPr eaLnBrk="1" hangingPunct="1">
              <a:defRPr/>
            </a:pPr>
            <a:r>
              <a:rPr lang="en-US" sz="4000" b="1" dirty="0">
                <a:solidFill>
                  <a:srgbClr val="FFFFFF"/>
                </a:solidFill>
              </a:rPr>
              <a:t> THEISM –  </a:t>
            </a:r>
            <a:r>
              <a:rPr lang="en-US" sz="4000" b="1" i="1" dirty="0">
                <a:solidFill>
                  <a:srgbClr val="FFFFFF"/>
                </a:solidFill>
              </a:rPr>
              <a:t>“God Governs”</a:t>
            </a:r>
          </a:p>
          <a:p>
            <a:pPr eaLnBrk="1" hangingPunct="1">
              <a:defRPr/>
            </a:pPr>
            <a:endParaRPr lang="en-US" sz="4000" i="1" dirty="0">
              <a:solidFill>
                <a:srgbClr val="000000"/>
              </a:solidFill>
            </a:endParaRPr>
          </a:p>
        </p:txBody>
      </p:sp>
      <p:sp>
        <p:nvSpPr>
          <p:cNvPr id="945158" name="WordArt 4">
            <a:extLst>
              <a:ext uri="{FF2B5EF4-FFF2-40B4-BE49-F238E27FC236}">
                <a16:creationId xmlns:a16="http://schemas.microsoft.com/office/drawing/2014/main" id="{8FC8DAF0-D575-5FF1-CB8F-B35CAB5DD7C1}"/>
              </a:ext>
            </a:extLst>
          </p:cNvPr>
          <p:cNvSpPr>
            <a:spLocks noChangeArrowheads="1" noChangeShapeType="1" noTextEdit="1"/>
          </p:cNvSpPr>
          <p:nvPr/>
        </p:nvSpPr>
        <p:spPr bwMode="auto">
          <a:xfrm>
            <a:off x="1812022" y="380999"/>
            <a:ext cx="8627378" cy="11709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2986371">
                                            <p:txEl>
                                              <p:pRg st="0" end="0"/>
                                            </p:txEl>
                                          </p:spTgt>
                                        </p:tgtEl>
                                        <p:attrNameLst>
                                          <p:attrName>style.visibility</p:attrName>
                                        </p:attrNameLst>
                                      </p:cBhvr>
                                      <p:to>
                                        <p:strVal val="visible"/>
                                      </p:to>
                                    </p:set>
                                    <p:anim calcmode="lin" valueType="num">
                                      <p:cBhvr>
                                        <p:cTn id="7" dur="5000" fill="hold"/>
                                        <p:tgtEl>
                                          <p:spTgt spid="12986371">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298637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986371">
                                            <p:txEl>
                                              <p:pRg st="3" end="3"/>
                                            </p:txEl>
                                          </p:spTgt>
                                        </p:tgtEl>
                                        <p:attrNameLst>
                                          <p:attrName>style.visibility</p:attrName>
                                        </p:attrNameLst>
                                      </p:cBhvr>
                                      <p:to>
                                        <p:strVal val="visible"/>
                                      </p:to>
                                    </p:set>
                                    <p:anim calcmode="lin" valueType="num">
                                      <p:cBhvr>
                                        <p:cTn id="13" dur="5000" fill="hold"/>
                                        <p:tgtEl>
                                          <p:spTgt spid="12986371">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298637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2986371">
                                            <p:txEl>
                                              <p:pRg st="5" end="5"/>
                                            </p:txEl>
                                          </p:spTgt>
                                        </p:tgtEl>
                                        <p:attrNameLst>
                                          <p:attrName>style.visibility</p:attrName>
                                        </p:attrNameLst>
                                      </p:cBhvr>
                                      <p:to>
                                        <p:strVal val="visible"/>
                                      </p:to>
                                    </p:set>
                                    <p:anim calcmode="lin" valueType="num">
                                      <p:cBhvr>
                                        <p:cTn id="19" dur="5000" fill="hold"/>
                                        <p:tgtEl>
                                          <p:spTgt spid="12986371">
                                            <p:txEl>
                                              <p:pRg st="5" end="5"/>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2986371">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63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990466" name="Rectangle 2">
            <a:extLst>
              <a:ext uri="{FF2B5EF4-FFF2-40B4-BE49-F238E27FC236}">
                <a16:creationId xmlns:a16="http://schemas.microsoft.com/office/drawing/2014/main" id="{541172ED-0E8E-878C-E900-CEEE81027E1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90467" name="Rectangle 3">
            <a:extLst>
              <a:ext uri="{FF2B5EF4-FFF2-40B4-BE49-F238E27FC236}">
                <a16:creationId xmlns:a16="http://schemas.microsoft.com/office/drawing/2014/main" id="{CDC901E3-E427-86A5-BD32-62A50718F200}"/>
              </a:ext>
            </a:extLst>
          </p:cNvPr>
          <p:cNvSpPr>
            <a:spLocks noGrp="1" noChangeArrowheads="1"/>
          </p:cNvSpPr>
          <p:nvPr>
            <p:ph type="body" idx="1"/>
          </p:nvPr>
        </p:nvSpPr>
        <p:spPr>
          <a:xfrm>
            <a:off x="1752600" y="2013358"/>
            <a:ext cx="8686800" cy="3775046"/>
          </a:xfrm>
          <a:ln>
            <a:solidFill>
              <a:srgbClr val="66FFFF"/>
            </a:solidFill>
          </a:ln>
        </p:spPr>
        <p:txBody>
          <a:bodyPr/>
          <a:lstStyle/>
          <a:p>
            <a:pPr eaLnBrk="1" hangingPunct="1">
              <a:buFont typeface="Monotype Sorts" pitchFamily="2" charset="2"/>
              <a:buNone/>
              <a:defRPr/>
            </a:pPr>
            <a:r>
              <a:rPr lang="en-US" sz="4400" b="1" dirty="0">
                <a:solidFill>
                  <a:srgbClr val="CCFF66"/>
                </a:solidFill>
              </a:rPr>
              <a:t> </a:t>
            </a:r>
            <a:r>
              <a:rPr lang="en-US" sz="4400" b="1" u="sng" dirty="0">
                <a:solidFill>
                  <a:srgbClr val="CCFF66"/>
                </a:solidFill>
              </a:rPr>
              <a:t>Solution For The Suffering</a:t>
            </a:r>
          </a:p>
          <a:p>
            <a:pPr eaLnBrk="1" hangingPunct="1">
              <a:buFont typeface="Monotype Sorts" pitchFamily="2" charset="2"/>
              <a:buNone/>
              <a:defRPr/>
            </a:pPr>
            <a:endParaRPr lang="en-US" sz="1200" b="1" u="sng" dirty="0">
              <a:solidFill>
                <a:srgbClr val="CCFF66"/>
              </a:solidFill>
            </a:endParaRPr>
          </a:p>
          <a:p>
            <a:pPr eaLnBrk="1" hangingPunct="1">
              <a:buFont typeface="Monotype Sorts" pitchFamily="2" charset="2"/>
              <a:buNone/>
              <a:defRPr/>
            </a:pPr>
            <a:endParaRPr lang="en-US" sz="800" b="1" u="sng" dirty="0">
              <a:solidFill>
                <a:srgbClr val="CCFF66"/>
              </a:solidFill>
            </a:endParaRPr>
          </a:p>
          <a:p>
            <a:pPr eaLnBrk="1" hangingPunct="1">
              <a:defRPr/>
            </a:pPr>
            <a:r>
              <a:rPr lang="en-US" sz="4000" b="1" dirty="0">
                <a:solidFill>
                  <a:srgbClr val="FFFFFF"/>
                </a:solidFill>
              </a:rPr>
              <a:t> PANTHEISM – </a:t>
            </a:r>
            <a:r>
              <a:rPr lang="en-US" sz="4000" b="1" i="1" dirty="0">
                <a:solidFill>
                  <a:srgbClr val="FFFFFF"/>
                </a:solidFill>
              </a:rPr>
              <a:t>“All Is One” </a:t>
            </a:r>
            <a:r>
              <a:rPr lang="en-US" sz="4000" b="1" i="1" dirty="0">
                <a:solidFill>
                  <a:schemeClr val="folHlink"/>
                </a:solidFill>
              </a:rPr>
              <a:t>Addresses The Problem By Way Of Bodily Withdrawal  Suggesting Insignificance</a:t>
            </a:r>
          </a:p>
          <a:p>
            <a:pPr eaLnBrk="1" hangingPunct="1">
              <a:defRPr/>
            </a:pPr>
            <a:endParaRPr lang="en-US" sz="4000" i="1" dirty="0">
              <a:solidFill>
                <a:srgbClr val="000000"/>
              </a:solidFill>
            </a:endParaRPr>
          </a:p>
        </p:txBody>
      </p:sp>
      <p:sp>
        <p:nvSpPr>
          <p:cNvPr id="950278" name="WordArt 4">
            <a:extLst>
              <a:ext uri="{FF2B5EF4-FFF2-40B4-BE49-F238E27FC236}">
                <a16:creationId xmlns:a16="http://schemas.microsoft.com/office/drawing/2014/main" id="{47A29980-AB2E-CD39-2C00-73FCBA3F1606}"/>
              </a:ext>
            </a:extLst>
          </p:cNvPr>
          <p:cNvSpPr>
            <a:spLocks noChangeArrowheads="1" noChangeShapeType="1" noTextEdit="1"/>
          </p:cNvSpPr>
          <p:nvPr/>
        </p:nvSpPr>
        <p:spPr bwMode="auto">
          <a:xfrm>
            <a:off x="1752600" y="545283"/>
            <a:ext cx="8686800" cy="114090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2990467">
                                            <p:txEl>
                                              <p:pRg st="0" end="0"/>
                                            </p:txEl>
                                          </p:spTgt>
                                        </p:tgtEl>
                                        <p:attrNameLst>
                                          <p:attrName>style.visibility</p:attrName>
                                        </p:attrNameLst>
                                      </p:cBhvr>
                                      <p:to>
                                        <p:strVal val="visible"/>
                                      </p:to>
                                    </p:set>
                                    <p:anim calcmode="lin" valueType="num">
                                      <p:cBhvr>
                                        <p:cTn id="7" dur="5000" fill="hold"/>
                                        <p:tgtEl>
                                          <p:spTgt spid="1299046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29904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990467">
                                            <p:txEl>
                                              <p:pRg st="3" end="3"/>
                                            </p:txEl>
                                          </p:spTgt>
                                        </p:tgtEl>
                                        <p:attrNameLst>
                                          <p:attrName>style.visibility</p:attrName>
                                        </p:attrNameLst>
                                      </p:cBhvr>
                                      <p:to>
                                        <p:strVal val="visible"/>
                                      </p:to>
                                    </p:set>
                                    <p:anim calcmode="lin" valueType="num">
                                      <p:cBhvr>
                                        <p:cTn id="13" dur="5000" fill="hold"/>
                                        <p:tgtEl>
                                          <p:spTgt spid="12990467">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299046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0467"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992514" name="Rectangle 2">
            <a:extLst>
              <a:ext uri="{FF2B5EF4-FFF2-40B4-BE49-F238E27FC236}">
                <a16:creationId xmlns:a16="http://schemas.microsoft.com/office/drawing/2014/main" id="{48CD9B27-85D7-DD25-2E91-7C528A9E38F7}"/>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92515" name="Rectangle 3">
            <a:extLst>
              <a:ext uri="{FF2B5EF4-FFF2-40B4-BE49-F238E27FC236}">
                <a16:creationId xmlns:a16="http://schemas.microsoft.com/office/drawing/2014/main" id="{17A22250-7F82-42F5-D0B9-40B7661D7A82}"/>
              </a:ext>
            </a:extLst>
          </p:cNvPr>
          <p:cNvSpPr>
            <a:spLocks noGrp="1" noChangeArrowheads="1"/>
          </p:cNvSpPr>
          <p:nvPr>
            <p:ph type="body" idx="1"/>
          </p:nvPr>
        </p:nvSpPr>
        <p:spPr>
          <a:xfrm>
            <a:off x="1752600" y="2196516"/>
            <a:ext cx="8686800" cy="3474441"/>
          </a:xfrm>
          <a:ln>
            <a:solidFill>
              <a:srgbClr val="66FFFF"/>
            </a:solidFill>
          </a:ln>
        </p:spPr>
        <p:txBody>
          <a:bodyPr/>
          <a:lstStyle/>
          <a:p>
            <a:pPr eaLnBrk="1" hangingPunct="1">
              <a:buFont typeface="Monotype Sorts" pitchFamily="2" charset="2"/>
              <a:buNone/>
              <a:defRPr/>
            </a:pPr>
            <a:r>
              <a:rPr lang="en-US" sz="4400" b="1" dirty="0">
                <a:solidFill>
                  <a:srgbClr val="CCFF66"/>
                </a:solidFill>
              </a:rPr>
              <a:t> </a:t>
            </a:r>
            <a:r>
              <a:rPr lang="en-US" sz="4400" b="1" u="sng" dirty="0">
                <a:solidFill>
                  <a:srgbClr val="CCFF66"/>
                </a:solidFill>
              </a:rPr>
              <a:t>Solution For The Suffering</a:t>
            </a:r>
            <a:endParaRPr lang="en-US" sz="2000" b="1" u="sng" dirty="0">
              <a:solidFill>
                <a:srgbClr val="CCFF66"/>
              </a:solidFill>
            </a:endParaRPr>
          </a:p>
          <a:p>
            <a:pPr eaLnBrk="1" hangingPunct="1">
              <a:buFont typeface="Monotype Sorts" pitchFamily="2" charset="2"/>
              <a:buNone/>
              <a:defRPr/>
            </a:pPr>
            <a:endParaRPr lang="en-US" sz="2400" b="1" i="1" dirty="0">
              <a:solidFill>
                <a:srgbClr val="FFFFFF"/>
              </a:solidFill>
            </a:endParaRPr>
          </a:p>
          <a:p>
            <a:pPr eaLnBrk="1" hangingPunct="1">
              <a:defRPr/>
            </a:pPr>
            <a:r>
              <a:rPr lang="en-US" sz="3600" b="1" dirty="0">
                <a:solidFill>
                  <a:srgbClr val="FFFFFF"/>
                </a:solidFill>
              </a:rPr>
              <a:t> </a:t>
            </a:r>
            <a:r>
              <a:rPr lang="en-US" sz="4000" b="1" dirty="0">
                <a:solidFill>
                  <a:srgbClr val="FFFFFF"/>
                </a:solidFill>
              </a:rPr>
              <a:t>THEISM –  </a:t>
            </a:r>
            <a:r>
              <a:rPr lang="en-US" sz="4000" b="1" i="1" dirty="0">
                <a:solidFill>
                  <a:srgbClr val="FFFFFF"/>
                </a:solidFill>
              </a:rPr>
              <a:t>“God Governs” </a:t>
            </a:r>
            <a:r>
              <a:rPr lang="en-US" sz="4000" b="1" i="1" dirty="0">
                <a:solidFill>
                  <a:schemeClr val="folHlink"/>
                </a:solidFill>
              </a:rPr>
              <a:t>Addresses The Problem By Way Of Divine Participation</a:t>
            </a:r>
          </a:p>
          <a:p>
            <a:pPr eaLnBrk="1" hangingPunct="1">
              <a:defRPr/>
            </a:pPr>
            <a:endParaRPr lang="en-US" sz="3600" i="1" dirty="0">
              <a:solidFill>
                <a:srgbClr val="000000"/>
              </a:solidFill>
            </a:endParaRPr>
          </a:p>
        </p:txBody>
      </p:sp>
      <p:sp>
        <p:nvSpPr>
          <p:cNvPr id="952326" name="WordArt 4">
            <a:extLst>
              <a:ext uri="{FF2B5EF4-FFF2-40B4-BE49-F238E27FC236}">
                <a16:creationId xmlns:a16="http://schemas.microsoft.com/office/drawing/2014/main" id="{373CAFBA-B622-9EDE-3189-4CE19D2A2D0E}"/>
              </a:ext>
            </a:extLst>
          </p:cNvPr>
          <p:cNvSpPr>
            <a:spLocks noChangeArrowheads="1" noChangeShapeType="1" noTextEdit="1"/>
          </p:cNvSpPr>
          <p:nvPr/>
        </p:nvSpPr>
        <p:spPr bwMode="auto">
          <a:xfrm>
            <a:off x="1752599" y="553673"/>
            <a:ext cx="8686799" cy="12415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2992515">
                                            <p:txEl>
                                              <p:pRg st="0" end="0"/>
                                            </p:txEl>
                                          </p:spTgt>
                                        </p:tgtEl>
                                        <p:attrNameLst>
                                          <p:attrName>style.visibility</p:attrName>
                                        </p:attrNameLst>
                                      </p:cBhvr>
                                      <p:to>
                                        <p:strVal val="visible"/>
                                      </p:to>
                                    </p:set>
                                    <p:anim calcmode="lin" valueType="num">
                                      <p:cBhvr>
                                        <p:cTn id="7" dur="5000" fill="hold"/>
                                        <p:tgtEl>
                                          <p:spTgt spid="1299251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29925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992515">
                                            <p:txEl>
                                              <p:pRg st="2" end="2"/>
                                            </p:txEl>
                                          </p:spTgt>
                                        </p:tgtEl>
                                        <p:attrNameLst>
                                          <p:attrName>style.visibility</p:attrName>
                                        </p:attrNameLst>
                                      </p:cBhvr>
                                      <p:to>
                                        <p:strVal val="visible"/>
                                      </p:to>
                                    </p:set>
                                    <p:anim calcmode="lin" valueType="num">
                                      <p:cBhvr>
                                        <p:cTn id="13" dur="5000" fill="hold"/>
                                        <p:tgtEl>
                                          <p:spTgt spid="12992515">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29925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2515"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77570" name="Rectangle 2">
            <a:extLst>
              <a:ext uri="{FF2B5EF4-FFF2-40B4-BE49-F238E27FC236}">
                <a16:creationId xmlns:a16="http://schemas.microsoft.com/office/drawing/2014/main" id="{E09E4BF6-18EB-7BD7-3730-C4FC1C84A2FD}"/>
              </a:ext>
            </a:extLst>
          </p:cNvPr>
          <p:cNvSpPr>
            <a:spLocks noGrp="1" noChangeArrowheads="1"/>
          </p:cNvSpPr>
          <p:nvPr>
            <p:ph type="title"/>
          </p:nvPr>
        </p:nvSpPr>
        <p:spPr/>
        <p:txBody>
          <a:bodyPr/>
          <a:lstStyle/>
          <a:p>
            <a:pPr eaLnBrk="1" hangingPunct="1">
              <a:defRPr/>
            </a:pPr>
            <a:endParaRPr lang="en-US">
              <a:ea typeface="+mj-ea"/>
            </a:endParaRPr>
          </a:p>
        </p:txBody>
      </p:sp>
      <p:pic>
        <p:nvPicPr>
          <p:cNvPr id="16877572" name="Picture 4" descr="C:\Documents and Settings\Owner\My Documents\Educational Illustrations\theo0021.tif">
            <a:extLst>
              <a:ext uri="{FF2B5EF4-FFF2-40B4-BE49-F238E27FC236}">
                <a16:creationId xmlns:a16="http://schemas.microsoft.com/office/drawing/2014/main" id="{FCA75970-8BC3-6414-92D3-9821E85C9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733425"/>
            <a:ext cx="6477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77572"/>
                                        </p:tgtEl>
                                        <p:attrNameLst>
                                          <p:attrName>style.visibility</p:attrName>
                                        </p:attrNameLst>
                                      </p:cBhvr>
                                      <p:to>
                                        <p:strVal val="visible"/>
                                      </p:to>
                                    </p:set>
                                    <p:animEffect transition="in" filter="dissolve">
                                      <p:cBhvr>
                                        <p:cTn id="7" dur="500"/>
                                        <p:tgtEl>
                                          <p:spTgt spid="16877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79618" name="Rectangle 2">
            <a:extLst>
              <a:ext uri="{FF2B5EF4-FFF2-40B4-BE49-F238E27FC236}">
                <a16:creationId xmlns:a16="http://schemas.microsoft.com/office/drawing/2014/main" id="{551574AF-11EB-C8F7-860B-3E30BF8872DC}"/>
              </a:ext>
            </a:extLst>
          </p:cNvPr>
          <p:cNvSpPr>
            <a:spLocks noGrp="1" noChangeArrowheads="1"/>
          </p:cNvSpPr>
          <p:nvPr>
            <p:ph type="title"/>
          </p:nvPr>
        </p:nvSpPr>
        <p:spPr/>
        <p:txBody>
          <a:bodyPr/>
          <a:lstStyle/>
          <a:p>
            <a:pPr eaLnBrk="1" hangingPunct="1">
              <a:defRPr/>
            </a:pPr>
            <a:endParaRPr lang="en-US">
              <a:ea typeface="+mj-ea"/>
            </a:endParaRPr>
          </a:p>
        </p:txBody>
      </p:sp>
      <p:pic>
        <p:nvPicPr>
          <p:cNvPr id="16879620" name="Picture 4" descr="C:\Documents and Settings\Owner\My Documents\Educational Illustrations\theo0022.tif">
            <a:extLst>
              <a:ext uri="{FF2B5EF4-FFF2-40B4-BE49-F238E27FC236}">
                <a16:creationId xmlns:a16="http://schemas.microsoft.com/office/drawing/2014/main" id="{86A99429-F1C8-438C-A9A2-BB3636F3B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733425"/>
            <a:ext cx="6248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79620"/>
                                        </p:tgtEl>
                                        <p:attrNameLst>
                                          <p:attrName>style.visibility</p:attrName>
                                        </p:attrNameLst>
                                      </p:cBhvr>
                                      <p:to>
                                        <p:strVal val="visible"/>
                                      </p:to>
                                    </p:set>
                                    <p:animEffect transition="in" filter="dissolve">
                                      <p:cBhvr>
                                        <p:cTn id="7" dur="500"/>
                                        <p:tgtEl>
                                          <p:spTgt spid="16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81666" name="Rectangle 2">
            <a:extLst>
              <a:ext uri="{FF2B5EF4-FFF2-40B4-BE49-F238E27FC236}">
                <a16:creationId xmlns:a16="http://schemas.microsoft.com/office/drawing/2014/main" id="{7FA8AC44-4D7F-EC7D-1061-9A5E19135429}"/>
              </a:ext>
            </a:extLst>
          </p:cNvPr>
          <p:cNvSpPr>
            <a:spLocks noGrp="1" noChangeArrowheads="1"/>
          </p:cNvSpPr>
          <p:nvPr>
            <p:ph type="title"/>
          </p:nvPr>
        </p:nvSpPr>
        <p:spPr/>
        <p:txBody>
          <a:bodyPr/>
          <a:lstStyle/>
          <a:p>
            <a:pPr eaLnBrk="1" hangingPunct="1">
              <a:defRPr/>
            </a:pPr>
            <a:endParaRPr lang="en-US">
              <a:ea typeface="+mj-ea"/>
            </a:endParaRPr>
          </a:p>
        </p:txBody>
      </p:sp>
      <p:pic>
        <p:nvPicPr>
          <p:cNvPr id="16881668" name="Picture 4" descr="C:\Documents and Settings\Owner\My Documents\Educational Illustrations\theo0023.tif">
            <a:extLst>
              <a:ext uri="{FF2B5EF4-FFF2-40B4-BE49-F238E27FC236}">
                <a16:creationId xmlns:a16="http://schemas.microsoft.com/office/drawing/2014/main" id="{30775DB1-E490-080D-3913-F109FB7DF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733425"/>
            <a:ext cx="64008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81668"/>
                                        </p:tgtEl>
                                        <p:attrNameLst>
                                          <p:attrName>style.visibility</p:attrName>
                                        </p:attrNameLst>
                                      </p:cBhvr>
                                      <p:to>
                                        <p:strVal val="visible"/>
                                      </p:to>
                                    </p:set>
                                    <p:animEffect transition="in" filter="dissolve">
                                      <p:cBhvr>
                                        <p:cTn id="7" dur="500"/>
                                        <p:tgtEl>
                                          <p:spTgt spid="16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2626" name="Rectangle 2">
            <a:extLst>
              <a:ext uri="{FF2B5EF4-FFF2-40B4-BE49-F238E27FC236}">
                <a16:creationId xmlns:a16="http://schemas.microsoft.com/office/drawing/2014/main" id="{FD2E5055-D444-4BB6-2A39-8F8391725F2C}"/>
              </a:ext>
            </a:extLst>
          </p:cNvPr>
          <p:cNvSpPr>
            <a:spLocks noGrp="1" noChangeArrowheads="1"/>
          </p:cNvSpPr>
          <p:nvPr>
            <p:ph type="title"/>
          </p:nvPr>
        </p:nvSpPr>
        <p:spPr>
          <a:xfrm>
            <a:off x="1524000" y="609600"/>
            <a:ext cx="84582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a:effectLst>
                  <a:outerShdw blurRad="38100" dist="38100" dir="2700000" algn="tl">
                    <a:srgbClr val="000000"/>
                  </a:outerShdw>
                </a:effectLst>
                <a:ea typeface="+mj-ea"/>
              </a:rPr>
              <a:t>What is a worldview?</a:t>
            </a:r>
          </a:p>
        </p:txBody>
      </p:sp>
      <p:pic>
        <p:nvPicPr>
          <p:cNvPr id="960515" name="Picture 3">
            <a:extLst>
              <a:ext uri="{FF2B5EF4-FFF2-40B4-BE49-F238E27FC236}">
                <a16:creationId xmlns:a16="http://schemas.microsoft.com/office/drawing/2014/main" id="{6E48CE5D-3252-783C-7E1B-8DC61C45BA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33401"/>
            <a:ext cx="19177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42628" name="Rectangle 4">
            <a:extLst>
              <a:ext uri="{FF2B5EF4-FFF2-40B4-BE49-F238E27FC236}">
                <a16:creationId xmlns:a16="http://schemas.microsoft.com/office/drawing/2014/main" id="{E5671CF7-E1B3-990A-9D16-A5E58536371B}"/>
              </a:ext>
            </a:extLst>
          </p:cNvPr>
          <p:cNvSpPr>
            <a:spLocks noGrp="1" noChangeArrowheads="1"/>
          </p:cNvSpPr>
          <p:nvPr>
            <p:ph type="body" idx="1"/>
          </p:nvPr>
        </p:nvSpPr>
        <p:spPr>
          <a:xfrm>
            <a:off x="2286000" y="2286000"/>
            <a:ext cx="7315200" cy="3962400"/>
          </a:xfrm>
          <a:effectLst/>
        </p:spPr>
        <p:txBody>
          <a:bodyPr vert="horz" wrap="square" lIns="92075" tIns="46038" rIns="92075" bIns="46038" numCol="1" anchor="t" anchorCtr="0" compatLnSpc="1">
            <a:prstTxWarp prst="textNoShape">
              <a:avLst/>
            </a:prstTxWarp>
          </a:bodyPr>
          <a:lstStyle/>
          <a:p>
            <a:pPr eaLnBrk="1" hangingPunct="1">
              <a:defRPr/>
            </a:pPr>
            <a:r>
              <a:rPr lang="en-US" sz="2800">
                <a:solidFill>
                  <a:schemeClr val="hlink"/>
                </a:solidFill>
                <a:effectLst>
                  <a:outerShdw blurRad="38100" dist="38100" dir="2700000" algn="tl">
                    <a:srgbClr val="000000"/>
                  </a:outerShdw>
                </a:effectLst>
                <a:ea typeface="+mn-ea"/>
              </a:rPr>
              <a:t>Everyone </a:t>
            </a:r>
            <a:r>
              <a:rPr lang="en-US" sz="2800">
                <a:effectLst>
                  <a:outerShdw blurRad="38100" dist="38100" dir="2700000" algn="tl">
                    <a:srgbClr val="000000"/>
                  </a:outerShdw>
                </a:effectLst>
                <a:ea typeface="+mn-ea"/>
              </a:rPr>
              <a:t>has a worldview whether one can explain it or not.  It can be likened to a pair of glasses through which one views the world.  It is important to have the right prescription or reality will be distorted.  Modern man is faced with a supermarket of world views all of them claiming to be </a:t>
            </a:r>
            <a:r>
              <a:rPr lang="en-US" sz="2800">
                <a:solidFill>
                  <a:srgbClr val="FFFF66"/>
                </a:solidFill>
                <a:effectLst>
                  <a:outerShdw blurRad="38100" dist="38100" dir="2700000" algn="tl">
                    <a:srgbClr val="000000"/>
                  </a:outerShdw>
                </a:effectLst>
                <a:ea typeface="+mn-ea"/>
              </a:rPr>
              <a:t>true</a:t>
            </a:r>
            <a:r>
              <a:rPr lang="en-US" sz="2800">
                <a:effectLst>
                  <a:outerShdw blurRad="38100" dist="38100" dir="2700000" algn="tl">
                    <a:srgbClr val="000000"/>
                  </a:outerShdw>
                </a:effectLst>
                <a:ea typeface="+mn-ea"/>
              </a:rPr>
              <a:t>.</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5642628"/>
                                        </p:tgtEl>
                                        <p:attrNameLst>
                                          <p:attrName>style.visibility</p:attrName>
                                        </p:attrNameLst>
                                      </p:cBhvr>
                                      <p:to>
                                        <p:strVal val="visible"/>
                                      </p:to>
                                    </p:set>
                                    <p:animEffect transition="in" filter="checkerboard(across)">
                                      <p:cBhvr>
                                        <p:cTn id="7" dur="500"/>
                                        <p:tgtEl>
                                          <p:spTgt spid="1564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26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2984322" name="Rectangle 2">
            <a:extLst>
              <a:ext uri="{FF2B5EF4-FFF2-40B4-BE49-F238E27FC236}">
                <a16:creationId xmlns:a16="http://schemas.microsoft.com/office/drawing/2014/main" id="{2E88D95A-8E98-3FC0-787F-A84911A00A6E}"/>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84323" name="Rectangle 3">
            <a:extLst>
              <a:ext uri="{FF2B5EF4-FFF2-40B4-BE49-F238E27FC236}">
                <a16:creationId xmlns:a16="http://schemas.microsoft.com/office/drawing/2014/main" id="{A2883179-48BF-9614-B0F5-55DDEDB4C183}"/>
              </a:ext>
            </a:extLst>
          </p:cNvPr>
          <p:cNvSpPr>
            <a:spLocks noGrp="1" noChangeArrowheads="1"/>
          </p:cNvSpPr>
          <p:nvPr>
            <p:ph type="body" idx="1"/>
          </p:nvPr>
        </p:nvSpPr>
        <p:spPr>
          <a:xfrm>
            <a:off x="1828800" y="1752600"/>
            <a:ext cx="8534400" cy="2133600"/>
          </a:xfrm>
          <a:solidFill>
            <a:srgbClr val="66FFFF"/>
          </a:solidFill>
        </p:spPr>
        <p:txBody>
          <a:bodyPr/>
          <a:lstStyle/>
          <a:p>
            <a:pPr eaLnBrk="1" hangingPunct="1">
              <a:buFont typeface="Monotype Sorts" pitchFamily="2" charset="2"/>
              <a:buNone/>
              <a:defRPr/>
            </a:pPr>
            <a:r>
              <a:rPr lang="en-US" sz="3600">
                <a:solidFill>
                  <a:srgbClr val="FF0066"/>
                </a:solidFill>
                <a:effectLst>
                  <a:outerShdw blurRad="38100" dist="38100" dir="2700000" algn="tl">
                    <a:srgbClr val="000000"/>
                  </a:outerShdw>
                </a:effectLst>
              </a:rPr>
              <a:t>Intelligent Interactive Involvement:</a:t>
            </a:r>
          </a:p>
          <a:p>
            <a:pPr eaLnBrk="1" hangingPunct="1">
              <a:buFont typeface="Monotype Sorts" pitchFamily="2" charset="2"/>
              <a:buNone/>
              <a:defRPr/>
            </a:pPr>
            <a:r>
              <a:rPr lang="en-US">
                <a:solidFill>
                  <a:schemeClr val="bg1"/>
                </a:solidFill>
                <a:effectLst>
                  <a:outerShdw blurRad="38100" dist="38100" dir="2700000" algn="tl">
                    <a:srgbClr val="000000"/>
                  </a:outerShdw>
                </a:effectLst>
              </a:rPr>
              <a:t> Effective capacity and compassionate</a:t>
            </a:r>
          </a:p>
          <a:p>
            <a:pPr eaLnBrk="1" hangingPunct="1">
              <a:buFont typeface="Monotype Sorts" pitchFamily="2" charset="2"/>
              <a:buNone/>
              <a:defRPr/>
            </a:pPr>
            <a:r>
              <a:rPr lang="en-US">
                <a:solidFill>
                  <a:schemeClr val="bg1"/>
                </a:solidFill>
                <a:effectLst>
                  <a:outerShdw blurRad="38100" dist="38100" dir="2700000" algn="tl">
                    <a:srgbClr val="000000"/>
                  </a:outerShdw>
                </a:effectLst>
              </a:rPr>
              <a:t> expression of otherworldly dimension. </a:t>
            </a:r>
          </a:p>
          <a:p>
            <a:pPr eaLnBrk="1" hangingPunct="1">
              <a:buFont typeface="Monotype Sorts" pitchFamily="2" charset="2"/>
              <a:buNone/>
              <a:defRPr/>
            </a:pPr>
            <a:endParaRPr lang="en-US">
              <a:solidFill>
                <a:schemeClr val="bg1"/>
              </a:solidFill>
              <a:effectLst>
                <a:outerShdw blurRad="38100" dist="38100" dir="2700000" algn="tl">
                  <a:srgbClr val="000000"/>
                </a:outerShdw>
              </a:effectLst>
            </a:endParaRPr>
          </a:p>
        </p:txBody>
      </p:sp>
      <p:sp>
        <p:nvSpPr>
          <p:cNvPr id="948230" name="WordArt 4">
            <a:extLst>
              <a:ext uri="{FF2B5EF4-FFF2-40B4-BE49-F238E27FC236}">
                <a16:creationId xmlns:a16="http://schemas.microsoft.com/office/drawing/2014/main" id="{D02FC8C5-7241-0D2F-F8C9-1866431C46F7}"/>
              </a:ext>
            </a:extLst>
          </p:cNvPr>
          <p:cNvSpPr>
            <a:spLocks noChangeArrowheads="1" noChangeShapeType="1" noTextEdit="1"/>
          </p:cNvSpPr>
          <p:nvPr/>
        </p:nvSpPr>
        <p:spPr bwMode="auto">
          <a:xfrm>
            <a:off x="1828800" y="381000"/>
            <a:ext cx="85344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
        <p:nvSpPr>
          <p:cNvPr id="12984325" name="WordArt 5">
            <a:extLst>
              <a:ext uri="{FF2B5EF4-FFF2-40B4-BE49-F238E27FC236}">
                <a16:creationId xmlns:a16="http://schemas.microsoft.com/office/drawing/2014/main" id="{10FBF0D4-2777-D9B7-1D91-AD5D92694717}"/>
              </a:ext>
            </a:extLst>
          </p:cNvPr>
          <p:cNvSpPr>
            <a:spLocks noChangeArrowheads="1" noChangeShapeType="1" noTextEdit="1"/>
          </p:cNvSpPr>
          <p:nvPr/>
        </p:nvSpPr>
        <p:spPr bwMode="auto">
          <a:xfrm>
            <a:off x="1966914" y="4495800"/>
            <a:ext cx="8258175" cy="1828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WHICH VIEW DO YOU PREFER?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iterate type="lt">
                                    <p:tmPct val="100000"/>
                                  </p:iterate>
                                  <p:childTnLst>
                                    <p:set>
                                      <p:cBhvr>
                                        <p:cTn id="6" dur="1" fill="hold">
                                          <p:stCondLst>
                                            <p:cond delay="0"/>
                                          </p:stCondLst>
                                        </p:cTn>
                                        <p:tgtEl>
                                          <p:spTgt spid="12984323">
                                            <p:txEl>
                                              <p:pRg st="0" end="0"/>
                                            </p:txEl>
                                          </p:spTgt>
                                        </p:tgtEl>
                                        <p:attrNameLst>
                                          <p:attrName>style.visibility</p:attrName>
                                        </p:attrNameLst>
                                      </p:cBhvr>
                                      <p:to>
                                        <p:strVal val="visible"/>
                                      </p:to>
                                    </p:set>
                                    <p:anim calcmode="lin" valueType="num">
                                      <p:cBhvr additive="base">
                                        <p:cTn id="7" dur="75" fill="hold"/>
                                        <p:tgtEl>
                                          <p:spTgt spid="12984323">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298432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12984323">
                                            <p:txEl>
                                              <p:pRg st="1" end="1"/>
                                            </p:txEl>
                                          </p:spTgt>
                                        </p:tgtEl>
                                        <p:attrNameLst>
                                          <p:attrName>style.visibility</p:attrName>
                                        </p:attrNameLst>
                                      </p:cBhvr>
                                      <p:to>
                                        <p:strVal val="visible"/>
                                      </p:to>
                                    </p:set>
                                    <p:anim calcmode="lin" valueType="num">
                                      <p:cBhvr additive="base">
                                        <p:cTn id="13" dur="75" fill="hold"/>
                                        <p:tgtEl>
                                          <p:spTgt spid="12984323">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2984323">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12984323">
                                            <p:txEl>
                                              <p:pRg st="2" end="2"/>
                                            </p:txEl>
                                          </p:spTgt>
                                        </p:tgtEl>
                                        <p:attrNameLst>
                                          <p:attrName>style.visibility</p:attrName>
                                        </p:attrNameLst>
                                      </p:cBhvr>
                                      <p:to>
                                        <p:strVal val="visible"/>
                                      </p:to>
                                    </p:set>
                                    <p:anim calcmode="lin" valueType="num">
                                      <p:cBhvr additive="base">
                                        <p:cTn id="19" dur="75" fill="hold"/>
                                        <p:tgtEl>
                                          <p:spTgt spid="12984323">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2984323">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p:cTn id="24" dur="1" fill="hold">
                                          <p:stCondLst>
                                            <p:cond delay="0"/>
                                          </p:stCondLst>
                                        </p:cTn>
                                        <p:tgtEl>
                                          <p:spTgt spid="12984325"/>
                                        </p:tgtEl>
                                        <p:attrNameLst>
                                          <p:attrName>style.visibility</p:attrName>
                                        </p:attrNameLst>
                                      </p:cBhvr>
                                      <p:to>
                                        <p:strVal val="visible"/>
                                      </p:to>
                                    </p:set>
                                    <p:animEffect transition="in" filter="box(out)">
                                      <p:cBhvr>
                                        <p:cTn id="25" dur="500"/>
                                        <p:tgtEl>
                                          <p:spTgt spid="12984325"/>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432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704066" name="Rectangle 2">
            <a:extLst>
              <a:ext uri="{FF2B5EF4-FFF2-40B4-BE49-F238E27FC236}">
                <a16:creationId xmlns:a16="http://schemas.microsoft.com/office/drawing/2014/main" id="{EC046658-DBAA-2472-7491-A7DF33F56DE3}"/>
              </a:ext>
            </a:extLst>
          </p:cNvPr>
          <p:cNvSpPr>
            <a:spLocks noGrp="1" noChangeArrowheads="1"/>
          </p:cNvSpPr>
          <p:nvPr>
            <p:ph type="title"/>
          </p:nvPr>
        </p:nvSpPr>
        <p:spPr>
          <a:xfrm>
            <a:off x="1524000" y="0"/>
            <a:ext cx="9144000" cy="1066800"/>
          </a:xfrm>
          <a:solidFill>
            <a:srgbClr val="FFFFFF"/>
          </a:solidFill>
          <a:effectLst/>
        </p:spPr>
        <p:txBody>
          <a:bodyPr vert="horz" wrap="square" lIns="92075" tIns="46038" rIns="92075" bIns="46038" numCol="1" anchor="ctr" anchorCtr="0" compatLnSpc="1">
            <a:prstTxWarp prst="textNoShape">
              <a:avLst/>
            </a:prstTxWarp>
          </a:bodyPr>
          <a:lstStyle/>
          <a:p>
            <a:pPr eaLnBrk="1" hangingPunct="1">
              <a:defRPr/>
            </a:pPr>
            <a:r>
              <a:rPr lang="en-US">
                <a:solidFill>
                  <a:srgbClr val="990033"/>
                </a:solidFill>
                <a:effectLst>
                  <a:outerShdw blurRad="38100" dist="38100" dir="2700000" algn="tl">
                    <a:srgbClr val="C0C0C0"/>
                  </a:outerShdw>
                </a:effectLst>
                <a:ea typeface="+mj-ea"/>
              </a:rPr>
              <a:t>What are some worldview</a:t>
            </a:r>
            <a:r>
              <a:rPr lang="en-US">
                <a:effectLst>
                  <a:outerShdw blurRad="38100" dist="38100" dir="2700000" algn="tl">
                    <a:srgbClr val="C0C0C0"/>
                  </a:outerShdw>
                </a:effectLst>
                <a:ea typeface="+mj-ea"/>
              </a:rPr>
              <a:t> </a:t>
            </a:r>
            <a:r>
              <a:rPr lang="en-US">
                <a:solidFill>
                  <a:srgbClr val="990033"/>
                </a:solidFill>
                <a:effectLst>
                  <a:outerShdw blurRad="38100" dist="38100" dir="2700000" algn="tl">
                    <a:srgbClr val="C0C0C0"/>
                  </a:outerShdw>
                </a:effectLst>
                <a:ea typeface="+mj-ea"/>
              </a:rPr>
              <a:t>tests?</a:t>
            </a:r>
          </a:p>
        </p:txBody>
      </p:sp>
      <p:sp>
        <p:nvSpPr>
          <p:cNvPr id="15704067" name="Rectangle 3">
            <a:extLst>
              <a:ext uri="{FF2B5EF4-FFF2-40B4-BE49-F238E27FC236}">
                <a16:creationId xmlns:a16="http://schemas.microsoft.com/office/drawing/2014/main" id="{3C296E36-DE1D-4E5D-4431-544EDBE11D60}"/>
              </a:ext>
            </a:extLst>
          </p:cNvPr>
          <p:cNvSpPr>
            <a:spLocks noGrp="1" noChangeArrowheads="1"/>
          </p:cNvSpPr>
          <p:nvPr>
            <p:ph type="body" idx="1"/>
          </p:nvPr>
        </p:nvSpPr>
        <p:spPr>
          <a:xfrm>
            <a:off x="2208213" y="1752600"/>
            <a:ext cx="7772400" cy="5105400"/>
          </a:xfrm>
          <a:effectLst/>
        </p:spPr>
        <p:txBody>
          <a:bodyPr vert="horz" wrap="square" lIns="92075" tIns="46038" rIns="92075" bIns="46038" numCol="1" anchor="t" anchorCtr="0" compatLnSpc="1">
            <a:prstTxWarp prst="textNoShape">
              <a:avLst/>
            </a:prstTxWarp>
          </a:bodyPr>
          <a:lstStyle/>
          <a:p>
            <a:pPr eaLnBrk="1" hangingPunct="1">
              <a:defRPr/>
            </a:pPr>
            <a:r>
              <a:rPr lang="en-US">
                <a:solidFill>
                  <a:schemeClr val="hlink"/>
                </a:solidFill>
                <a:effectLst>
                  <a:outerShdw blurRad="38100" dist="38100" dir="2700000" algn="tl">
                    <a:srgbClr val="000000"/>
                  </a:outerShdw>
                </a:effectLst>
                <a:ea typeface="+mn-ea"/>
              </a:rPr>
              <a:t>Reason </a:t>
            </a:r>
            <a:r>
              <a:rPr lang="en-US">
                <a:effectLst>
                  <a:outerShdw blurRad="38100" dist="38100" dir="2700000" algn="tl">
                    <a:srgbClr val="000000"/>
                  </a:outerShdw>
                </a:effectLst>
                <a:ea typeface="+mn-ea"/>
              </a:rPr>
              <a:t>– A worldview should be </a:t>
            </a:r>
            <a:r>
              <a:rPr lang="en-US">
                <a:solidFill>
                  <a:schemeClr val="hlink"/>
                </a:solidFill>
                <a:effectLst>
                  <a:outerShdw blurRad="38100" dist="38100" dir="2700000" algn="tl">
                    <a:srgbClr val="000000"/>
                  </a:outerShdw>
                </a:effectLst>
                <a:ea typeface="+mn-ea"/>
              </a:rPr>
              <a:t>consistent</a:t>
            </a:r>
            <a:r>
              <a:rPr lang="en-US">
                <a:effectLst>
                  <a:outerShdw blurRad="38100" dist="38100" dir="2700000" algn="tl">
                    <a:srgbClr val="000000"/>
                  </a:outerShdw>
                </a:effectLst>
                <a:ea typeface="+mn-ea"/>
              </a:rPr>
              <a:t> and </a:t>
            </a:r>
            <a:r>
              <a:rPr lang="en-US">
                <a:solidFill>
                  <a:schemeClr val="hlink"/>
                </a:solidFill>
                <a:effectLst>
                  <a:outerShdw blurRad="38100" dist="38100" dir="2700000" algn="tl">
                    <a:srgbClr val="000000"/>
                  </a:outerShdw>
                </a:effectLst>
                <a:ea typeface="+mn-ea"/>
              </a:rPr>
              <a:t>coherent</a:t>
            </a:r>
          </a:p>
          <a:p>
            <a:pPr eaLnBrk="1" hangingPunct="1">
              <a:defRPr/>
            </a:pPr>
            <a:r>
              <a:rPr lang="en-US">
                <a:solidFill>
                  <a:schemeClr val="hlink"/>
                </a:solidFill>
                <a:effectLst>
                  <a:outerShdw blurRad="38100" dist="38100" dir="2700000" algn="tl">
                    <a:srgbClr val="000000"/>
                  </a:outerShdw>
                </a:effectLst>
                <a:ea typeface="+mn-ea"/>
              </a:rPr>
              <a:t>Experience</a:t>
            </a:r>
            <a:r>
              <a:rPr lang="en-US">
                <a:effectLst>
                  <a:outerShdw blurRad="38100" dist="38100" dir="2700000" algn="tl">
                    <a:srgbClr val="000000"/>
                  </a:outerShdw>
                </a:effectLst>
                <a:ea typeface="+mn-ea"/>
              </a:rPr>
              <a:t> – A worldview should match the </a:t>
            </a:r>
            <a:r>
              <a:rPr lang="en-US">
                <a:solidFill>
                  <a:schemeClr val="hlink"/>
                </a:solidFill>
                <a:effectLst>
                  <a:outerShdw blurRad="38100" dist="38100" dir="2700000" algn="tl">
                    <a:srgbClr val="000000"/>
                  </a:outerShdw>
                </a:effectLst>
                <a:ea typeface="+mn-ea"/>
              </a:rPr>
              <a:t>facts</a:t>
            </a:r>
            <a:r>
              <a:rPr lang="en-US">
                <a:effectLst>
                  <a:outerShdw blurRad="38100" dist="38100" dir="2700000" algn="tl">
                    <a:srgbClr val="000000"/>
                  </a:outerShdw>
                </a:effectLst>
                <a:ea typeface="+mn-ea"/>
              </a:rPr>
              <a:t> of our </a:t>
            </a:r>
            <a:r>
              <a:rPr lang="en-US">
                <a:solidFill>
                  <a:schemeClr val="hlink"/>
                </a:solidFill>
                <a:effectLst>
                  <a:outerShdw blurRad="38100" dist="38100" dir="2700000" algn="tl">
                    <a:srgbClr val="000000"/>
                  </a:outerShdw>
                </a:effectLst>
                <a:ea typeface="+mn-ea"/>
              </a:rPr>
              <a:t>experience</a:t>
            </a:r>
          </a:p>
          <a:p>
            <a:pPr eaLnBrk="1" hangingPunct="1">
              <a:defRPr/>
            </a:pPr>
            <a:r>
              <a:rPr lang="en-US">
                <a:solidFill>
                  <a:schemeClr val="hlink"/>
                </a:solidFill>
                <a:effectLst>
                  <a:outerShdw blurRad="38100" dist="38100" dir="2700000" algn="tl">
                    <a:srgbClr val="000000"/>
                  </a:outerShdw>
                </a:effectLst>
                <a:ea typeface="+mn-ea"/>
              </a:rPr>
              <a:t>Explanation</a:t>
            </a:r>
            <a:r>
              <a:rPr lang="en-US">
                <a:effectLst>
                  <a:outerShdw blurRad="38100" dist="38100" dir="2700000" algn="tl">
                    <a:srgbClr val="000000"/>
                  </a:outerShdw>
                </a:effectLst>
                <a:ea typeface="+mn-ea"/>
              </a:rPr>
              <a:t> – A worldview should be </a:t>
            </a:r>
            <a:r>
              <a:rPr lang="en-US">
                <a:solidFill>
                  <a:schemeClr val="hlink"/>
                </a:solidFill>
                <a:effectLst>
                  <a:outerShdw blurRad="38100" dist="38100" dir="2700000" algn="tl">
                    <a:srgbClr val="000000"/>
                  </a:outerShdw>
                </a:effectLst>
                <a:ea typeface="+mn-ea"/>
              </a:rPr>
              <a:t>comprehensive</a:t>
            </a:r>
            <a:r>
              <a:rPr lang="en-US">
                <a:effectLst>
                  <a:outerShdw blurRad="38100" dist="38100" dir="2700000" algn="tl">
                    <a:srgbClr val="000000"/>
                  </a:outerShdw>
                </a:effectLst>
                <a:ea typeface="+mn-ea"/>
              </a:rPr>
              <a:t> in scope and be able to </a:t>
            </a:r>
            <a:r>
              <a:rPr lang="en-US">
                <a:solidFill>
                  <a:schemeClr val="hlink"/>
                </a:solidFill>
                <a:effectLst>
                  <a:outerShdw blurRad="38100" dist="38100" dir="2700000" algn="tl">
                    <a:srgbClr val="000000"/>
                  </a:outerShdw>
                </a:effectLst>
                <a:ea typeface="+mn-ea"/>
              </a:rPr>
              <a:t>explain</a:t>
            </a:r>
            <a:r>
              <a:rPr lang="en-US">
                <a:effectLst>
                  <a:outerShdw blurRad="38100" dist="38100" dir="2700000" algn="tl">
                    <a:srgbClr val="000000"/>
                  </a:outerShdw>
                </a:effectLst>
                <a:ea typeface="+mn-ea"/>
              </a:rPr>
              <a:t> the world around us.</a:t>
            </a:r>
          </a:p>
          <a:p>
            <a:pPr eaLnBrk="1" hangingPunct="1">
              <a:defRPr/>
            </a:pPr>
            <a:r>
              <a:rPr lang="en-US">
                <a:solidFill>
                  <a:schemeClr val="hlink"/>
                </a:solidFill>
                <a:effectLst>
                  <a:outerShdw blurRad="38100" dist="38100" dir="2700000" algn="tl">
                    <a:srgbClr val="000000"/>
                  </a:outerShdw>
                </a:effectLst>
                <a:ea typeface="+mn-ea"/>
              </a:rPr>
              <a:t>Practice</a:t>
            </a:r>
            <a:r>
              <a:rPr lang="en-US">
                <a:effectLst>
                  <a:outerShdw blurRad="38100" dist="38100" dir="2700000" algn="tl">
                    <a:srgbClr val="000000"/>
                  </a:outerShdw>
                </a:effectLst>
                <a:ea typeface="+mn-ea"/>
              </a:rPr>
              <a:t>  A worldview should be </a:t>
            </a:r>
            <a:r>
              <a:rPr lang="en-US">
                <a:solidFill>
                  <a:schemeClr val="hlink"/>
                </a:solidFill>
                <a:effectLst>
                  <a:outerShdw blurRad="38100" dist="38100" dir="2700000" algn="tl">
                    <a:srgbClr val="000000"/>
                  </a:outerShdw>
                </a:effectLst>
                <a:ea typeface="+mn-ea"/>
              </a:rPr>
              <a:t>livable</a:t>
            </a:r>
            <a:r>
              <a:rPr lang="en-US">
                <a:effectLst>
                  <a:outerShdw blurRad="38100" dist="38100" dir="2700000" algn="tl">
                    <a:srgbClr val="000000"/>
                  </a:outerShdw>
                </a:effectLst>
                <a:ea typeface="+mn-ea"/>
              </a:rPr>
              <a:t>.</a:t>
            </a:r>
            <a:r>
              <a:rPr lang="en-US">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5704066">
                                            <p:txEl>
                                              <p:pRg st="0" end="0"/>
                                            </p:txEl>
                                          </p:spTgt>
                                        </p:tgtEl>
                                        <p:attrNameLst>
                                          <p:attrName>style.visibility</p:attrName>
                                        </p:attrNameLst>
                                      </p:cBhvr>
                                      <p:to>
                                        <p:strVal val="visible"/>
                                      </p:to>
                                    </p:set>
                                    <p:anim calcmode="lin" valueType="num">
                                      <p:cBhvr additive="base">
                                        <p:cTn id="7" dur="300" fill="hold"/>
                                        <p:tgtEl>
                                          <p:spTgt spid="157040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704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15704067">
                                            <p:txEl>
                                              <p:pRg st="0" end="0"/>
                                            </p:txEl>
                                          </p:spTgt>
                                        </p:tgtEl>
                                        <p:attrNameLst>
                                          <p:attrName>style.visibility</p:attrName>
                                        </p:attrNameLst>
                                      </p:cBhvr>
                                      <p:to>
                                        <p:strVal val="visible"/>
                                      </p:to>
                                    </p:set>
                                    <p:anim calcmode="lin" valueType="num">
                                      <p:cBhvr additive="base">
                                        <p:cTn id="13" dur="5000" fill="hold"/>
                                        <p:tgtEl>
                                          <p:spTgt spid="15704067">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15704067">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704067">
                                            <p:txEl>
                                              <p:pRg st="0" end="0"/>
                                            </p:txEl>
                                          </p:spTgt>
                                        </p:tgtEl>
                                        <p:attrNameLst>
                                          <p:attrName>ppt_c</p:attrName>
                                        </p:attrNameLst>
                                      </p:cBhvr>
                                      <p:to>
                                        <a:srgbClr val="FFFF99"/>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nodeType="clickEffect">
                                  <p:stCondLst>
                                    <p:cond delay="0"/>
                                  </p:stCondLst>
                                  <p:childTnLst>
                                    <p:set>
                                      <p:cBhvr>
                                        <p:cTn id="18" dur="1" fill="hold">
                                          <p:stCondLst>
                                            <p:cond delay="0"/>
                                          </p:stCondLst>
                                        </p:cTn>
                                        <p:tgtEl>
                                          <p:spTgt spid="15704067">
                                            <p:txEl>
                                              <p:pRg st="1" end="1"/>
                                            </p:txEl>
                                          </p:spTgt>
                                        </p:tgtEl>
                                        <p:attrNameLst>
                                          <p:attrName>style.visibility</p:attrName>
                                        </p:attrNameLst>
                                      </p:cBhvr>
                                      <p:to>
                                        <p:strVal val="visible"/>
                                      </p:to>
                                    </p:set>
                                    <p:anim calcmode="lin" valueType="num">
                                      <p:cBhvr additive="base">
                                        <p:cTn id="19" dur="5000" fill="hold"/>
                                        <p:tgtEl>
                                          <p:spTgt spid="15704067">
                                            <p:txEl>
                                              <p:pRg st="1" end="1"/>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5704067">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704067">
                                            <p:txEl>
                                              <p:pRg st="1" end="1"/>
                                            </p:txEl>
                                          </p:spTgt>
                                        </p:tgtEl>
                                        <p:attrNameLst>
                                          <p:attrName>ppt_c</p:attrName>
                                        </p:attrNameLst>
                                      </p:cBhvr>
                                      <p:to>
                                        <a:srgbClr val="FFFF99"/>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nodeType="clickEffect">
                                  <p:stCondLst>
                                    <p:cond delay="0"/>
                                  </p:stCondLst>
                                  <p:childTnLst>
                                    <p:set>
                                      <p:cBhvr>
                                        <p:cTn id="24" dur="1" fill="hold">
                                          <p:stCondLst>
                                            <p:cond delay="0"/>
                                          </p:stCondLst>
                                        </p:cTn>
                                        <p:tgtEl>
                                          <p:spTgt spid="15704067">
                                            <p:txEl>
                                              <p:pRg st="2" end="2"/>
                                            </p:txEl>
                                          </p:spTgt>
                                        </p:tgtEl>
                                        <p:attrNameLst>
                                          <p:attrName>style.visibility</p:attrName>
                                        </p:attrNameLst>
                                      </p:cBhvr>
                                      <p:to>
                                        <p:strVal val="visible"/>
                                      </p:to>
                                    </p:set>
                                    <p:anim calcmode="lin" valueType="num">
                                      <p:cBhvr additive="base">
                                        <p:cTn id="25" dur="5000" fill="hold"/>
                                        <p:tgtEl>
                                          <p:spTgt spid="15704067">
                                            <p:txEl>
                                              <p:pRg st="2" end="2"/>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15704067">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704067">
                                            <p:txEl>
                                              <p:pRg st="2" end="2"/>
                                            </p:txEl>
                                          </p:spTgt>
                                        </p:tgtEl>
                                        <p:attrNameLst>
                                          <p:attrName>ppt_c</p:attrName>
                                        </p:attrNameLst>
                                      </p:cBhvr>
                                      <p:to>
                                        <a:srgbClr val="FFFF99"/>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nodeType="clickEffect">
                                  <p:stCondLst>
                                    <p:cond delay="0"/>
                                  </p:stCondLst>
                                  <p:childTnLst>
                                    <p:set>
                                      <p:cBhvr>
                                        <p:cTn id="30" dur="1" fill="hold">
                                          <p:stCondLst>
                                            <p:cond delay="0"/>
                                          </p:stCondLst>
                                        </p:cTn>
                                        <p:tgtEl>
                                          <p:spTgt spid="15704067">
                                            <p:txEl>
                                              <p:pRg st="3" end="3"/>
                                            </p:txEl>
                                          </p:spTgt>
                                        </p:tgtEl>
                                        <p:attrNameLst>
                                          <p:attrName>style.visibility</p:attrName>
                                        </p:attrNameLst>
                                      </p:cBhvr>
                                      <p:to>
                                        <p:strVal val="visible"/>
                                      </p:to>
                                    </p:set>
                                    <p:anim calcmode="lin" valueType="num">
                                      <p:cBhvr additive="base">
                                        <p:cTn id="31" dur="5000" fill="hold"/>
                                        <p:tgtEl>
                                          <p:spTgt spid="15704067">
                                            <p:txEl>
                                              <p:pRg st="3" end="3"/>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15704067">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704067">
                                            <p:txEl>
                                              <p:pRg st="3" end="3"/>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4066" grpId="0" build="p" autoUpdateAnimBg="0"/>
      <p:bldP spid="1570406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E902F87F-E6EB-853A-AC07-5C50BB84A58B}"/>
              </a:ext>
            </a:extLst>
          </p:cNvPr>
          <p:cNvGraphicFramePr>
            <a:graphicFrameLocks/>
          </p:cNvGraphicFramePr>
          <p:nvPr/>
        </p:nvGraphicFramePr>
        <p:xfrm>
          <a:off x="2057400" y="1150938"/>
          <a:ext cx="8077200" cy="5478462"/>
        </p:xfrm>
        <a:graphic>
          <a:graphicData uri="http://schemas.openxmlformats.org/presentationml/2006/ole">
            <mc:AlternateContent xmlns:mc="http://schemas.openxmlformats.org/markup-compatibility/2006">
              <mc:Choice xmlns:v="urn:schemas-microsoft-com:vml" Requires="v">
                <p:oleObj name="Document" r:id="rId5" imgW="5632560" imgH="4770000" progId="Word.Document.8">
                  <p:embed/>
                </p:oleObj>
              </mc:Choice>
              <mc:Fallback>
                <p:oleObj name="Document" r:id="rId5" imgW="5632560" imgH="4770000" progId="Word.Document.8">
                  <p:embed/>
                  <p:pic>
                    <p:nvPicPr>
                      <p:cNvPr id="6146" name="Object 2">
                        <a:extLst>
                          <a:ext uri="{FF2B5EF4-FFF2-40B4-BE49-F238E27FC236}">
                            <a16:creationId xmlns:a16="http://schemas.microsoft.com/office/drawing/2014/main" id="{E902F87F-E6EB-853A-AC07-5C50BB84A58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150938"/>
                        <a:ext cx="8077200" cy="5478462"/>
                      </a:xfrm>
                      <a:prstGeom prst="rect">
                        <a:avLst/>
                      </a:prstGeom>
                      <a:solidFill>
                        <a:schemeClr val="tx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708163" name="Rectangle 3">
            <a:extLst>
              <a:ext uri="{FF2B5EF4-FFF2-40B4-BE49-F238E27FC236}">
                <a16:creationId xmlns:a16="http://schemas.microsoft.com/office/drawing/2014/main" id="{99F891B6-DB96-665D-9E5E-0F1E80294300}"/>
              </a:ext>
            </a:extLst>
          </p:cNvPr>
          <p:cNvSpPr>
            <a:spLocks noChangeArrowheads="1"/>
          </p:cNvSpPr>
          <p:nvPr/>
        </p:nvSpPr>
        <p:spPr bwMode="auto">
          <a:xfrm>
            <a:off x="1524000" y="0"/>
            <a:ext cx="9144000" cy="923972"/>
          </a:xfrm>
          <a:prstGeom prst="rect">
            <a:avLst/>
          </a:prstGeom>
          <a:solidFill>
            <a:srgbClr val="990033"/>
          </a:solidFill>
          <a:ln w="9525">
            <a:noFill/>
            <a:miter lim="800000"/>
            <a:headEnd/>
            <a:tailEnd/>
          </a:ln>
          <a:effectLst/>
        </p:spPr>
        <p:txBody>
          <a:bodyPr lIns="92075" tIns="46038" rIns="92075" bIns="46038">
            <a:spAutoFit/>
          </a:bodyPr>
          <a:lstStyle/>
          <a:p>
            <a:pPr eaLnBrk="0" fontAlgn="base" hangingPunct="0">
              <a:spcBef>
                <a:spcPct val="0"/>
              </a:spcBef>
              <a:spcAft>
                <a:spcPct val="0"/>
              </a:spcAft>
              <a:defRPr/>
            </a:pPr>
            <a:r>
              <a:rPr lang="en-US" sz="5400" b="1">
                <a:solidFill>
                  <a:srgbClr val="CCFF33"/>
                </a:solidFill>
                <a:effectLst>
                  <a:outerShdw blurRad="38100" dist="38100" dir="2700000" algn="tl">
                    <a:srgbClr val="000000"/>
                  </a:outerShdw>
                </a:effectLst>
                <a:latin typeface="Book Antiqua" pitchFamily="18" charset="0"/>
                <a:ea typeface="ＭＳ Ｐゴシック" pitchFamily="34" charset="-128"/>
              </a:rPr>
              <a:t> </a:t>
            </a:r>
            <a:r>
              <a:rPr lang="en-US" sz="5400" b="1">
                <a:solidFill>
                  <a:srgbClr val="FFFFFF"/>
                </a:solidFill>
                <a:effectLst>
                  <a:outerShdw blurRad="38100" dist="38100" dir="2700000" algn="tl">
                    <a:srgbClr val="000000"/>
                  </a:outerShdw>
                </a:effectLst>
                <a:latin typeface="Book Antiqua" pitchFamily="18" charset="0"/>
                <a:ea typeface="ＭＳ Ｐゴシック" pitchFamily="34" charset="-128"/>
              </a:rPr>
              <a:t>Comparison of Worldviews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5708163">
                                            <p:txEl>
                                              <p:pRg st="0" end="0"/>
                                            </p:txEl>
                                          </p:spTgt>
                                        </p:tgtEl>
                                        <p:attrNameLst>
                                          <p:attrName>style.visibility</p:attrName>
                                        </p:attrNameLst>
                                      </p:cBhvr>
                                      <p:to>
                                        <p:strVal val="visible"/>
                                      </p:to>
                                    </p:set>
                                    <p:anim calcmode="lin" valueType="num">
                                      <p:cBhvr additive="base">
                                        <p:cTn id="7" dur="300" fill="hold"/>
                                        <p:tgtEl>
                                          <p:spTgt spid="1570816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70816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816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1"/>
            <a:ext cx="8991600" cy="838201"/>
          </a:xfrm>
        </p:spPr>
        <p:txBody>
          <a:bodyPr/>
          <a:lstStyle/>
          <a:p>
            <a:pPr>
              <a:defRPr/>
            </a:pPr>
            <a:r>
              <a:rPr lang="en-US" dirty="0"/>
              <a:t>Christianity/Theism in Worldview Contexts</a:t>
            </a:r>
            <a:br>
              <a:rPr lang="en-US" dirty="0"/>
            </a:br>
            <a:r>
              <a:rPr lang="en-US" dirty="0"/>
              <a:t> </a:t>
            </a:r>
          </a:p>
        </p:txBody>
      </p:sp>
      <p:sp>
        <p:nvSpPr>
          <p:cNvPr id="23554" name="Content Placeholder 2"/>
          <p:cNvSpPr>
            <a:spLocks noGrp="1"/>
          </p:cNvSpPr>
          <p:nvPr>
            <p:ph idx="1"/>
          </p:nvPr>
        </p:nvSpPr>
        <p:spPr/>
        <p:txBody>
          <a:bodyPr/>
          <a:lstStyle/>
          <a:p>
            <a:pPr marL="0" indent="0">
              <a:buNone/>
            </a:pPr>
            <a:r>
              <a:rPr lang="en-US"/>
              <a:t> </a:t>
            </a:r>
            <a:endParaRPr lang="en-US" sz="1200"/>
          </a:p>
          <a:p>
            <a:pPr marL="0" indent="0">
              <a:buNone/>
            </a:pPr>
            <a:endParaRPr lang="en-US"/>
          </a:p>
        </p:txBody>
      </p:sp>
      <p:graphicFrame>
        <p:nvGraphicFramePr>
          <p:cNvPr id="4" name="Table 3"/>
          <p:cNvGraphicFramePr>
            <a:graphicFrameLocks noGrp="1"/>
          </p:cNvGraphicFramePr>
          <p:nvPr/>
        </p:nvGraphicFramePr>
        <p:xfrm>
          <a:off x="1524000" y="1371600"/>
          <a:ext cx="9220200" cy="4928731"/>
        </p:xfrm>
        <a:graphic>
          <a:graphicData uri="http://schemas.openxmlformats.org/drawingml/2006/table">
            <a:tbl>
              <a:tblPr>
                <a:tableStyleId>{5C22544A-7EE6-4342-B048-85BDC9FD1C3A}</a:tableStyleId>
              </a:tblPr>
              <a:tblGrid>
                <a:gridCol w="1842116">
                  <a:extLst>
                    <a:ext uri="{9D8B030D-6E8A-4147-A177-3AD203B41FA5}">
                      <a16:colId xmlns:a16="http://schemas.microsoft.com/office/drawing/2014/main" val="20000"/>
                    </a:ext>
                  </a:extLst>
                </a:gridCol>
                <a:gridCol w="1842116">
                  <a:extLst>
                    <a:ext uri="{9D8B030D-6E8A-4147-A177-3AD203B41FA5}">
                      <a16:colId xmlns:a16="http://schemas.microsoft.com/office/drawing/2014/main" val="20001"/>
                    </a:ext>
                  </a:extLst>
                </a:gridCol>
                <a:gridCol w="1842116">
                  <a:extLst>
                    <a:ext uri="{9D8B030D-6E8A-4147-A177-3AD203B41FA5}">
                      <a16:colId xmlns:a16="http://schemas.microsoft.com/office/drawing/2014/main" val="20002"/>
                    </a:ext>
                  </a:extLst>
                </a:gridCol>
                <a:gridCol w="1712651">
                  <a:extLst>
                    <a:ext uri="{9D8B030D-6E8A-4147-A177-3AD203B41FA5}">
                      <a16:colId xmlns:a16="http://schemas.microsoft.com/office/drawing/2014/main" val="20003"/>
                    </a:ext>
                  </a:extLst>
                </a:gridCol>
                <a:gridCol w="1981201">
                  <a:extLst>
                    <a:ext uri="{9D8B030D-6E8A-4147-A177-3AD203B41FA5}">
                      <a16:colId xmlns:a16="http://schemas.microsoft.com/office/drawing/2014/main" val="20004"/>
                    </a:ext>
                  </a:extLst>
                </a:gridCol>
              </a:tblGrid>
              <a:tr h="688623">
                <a:tc>
                  <a:txBody>
                    <a:bodyPr/>
                    <a:lstStyle/>
                    <a:p>
                      <a:pPr marL="0" marR="0">
                        <a:spcBef>
                          <a:spcPts val="0"/>
                        </a:spcBef>
                        <a:spcAft>
                          <a:spcPts val="600"/>
                        </a:spcAft>
                      </a:pPr>
                      <a:r>
                        <a:rPr lang="en-US" sz="1800" dirty="0">
                          <a:effectLst/>
                        </a:rPr>
                        <a:t> </a:t>
                      </a:r>
                      <a:endParaRPr lang="en-US" sz="1800" dirty="0">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solidFill>
                            <a:srgbClr val="FF0000"/>
                          </a:solidFill>
                          <a:effectLst/>
                        </a:rPr>
                        <a:t>Theism</a:t>
                      </a:r>
                      <a:endParaRPr lang="en-US" sz="1800" dirty="0">
                        <a:solidFill>
                          <a:srgbClr val="FF0000"/>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solidFill>
                            <a:srgbClr val="FF0000"/>
                          </a:solidFill>
                          <a:effectLst/>
                        </a:rPr>
                        <a:t>Pantheism</a:t>
                      </a:r>
                      <a:endParaRPr lang="en-US" sz="1800" dirty="0">
                        <a:solidFill>
                          <a:srgbClr val="FF0000"/>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solidFill>
                            <a:srgbClr val="FF0000"/>
                          </a:solidFill>
                          <a:effectLst/>
                        </a:rPr>
                        <a:t>Naturalism (Modernism)</a:t>
                      </a:r>
                      <a:endParaRPr lang="en-US" sz="1800" dirty="0">
                        <a:solidFill>
                          <a:srgbClr val="FF0000"/>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solidFill>
                            <a:srgbClr val="FF0000"/>
                          </a:solidFill>
                          <a:effectLst/>
                        </a:rPr>
                        <a:t>Pluralism (Postmodernism)</a:t>
                      </a:r>
                      <a:endParaRPr lang="en-US" sz="1800" dirty="0">
                        <a:solidFill>
                          <a:srgbClr val="FF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344311">
                <a:tc>
                  <a:txBody>
                    <a:bodyPr/>
                    <a:lstStyle/>
                    <a:p>
                      <a:pPr marL="0" marR="0">
                        <a:spcBef>
                          <a:spcPts val="0"/>
                        </a:spcBef>
                        <a:spcAft>
                          <a:spcPts val="600"/>
                        </a:spcAft>
                      </a:pPr>
                      <a:r>
                        <a:rPr lang="en-US" sz="1800" b="1" dirty="0">
                          <a:solidFill>
                            <a:schemeClr val="accent6"/>
                          </a:solidFill>
                          <a:effectLst/>
                        </a:rPr>
                        <a:t>God</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Personal</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Impersonal</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Non-existent</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Non-existent</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344311">
                <a:tc>
                  <a:txBody>
                    <a:bodyPr/>
                    <a:lstStyle/>
                    <a:p>
                      <a:pPr marL="0" marR="0">
                        <a:spcBef>
                          <a:spcPts val="0"/>
                        </a:spcBef>
                        <a:spcAft>
                          <a:spcPts val="600"/>
                        </a:spcAft>
                      </a:pPr>
                      <a:r>
                        <a:rPr lang="en-US" sz="1800" b="1" dirty="0">
                          <a:solidFill>
                            <a:schemeClr val="accent6"/>
                          </a:solidFill>
                          <a:effectLst/>
                        </a:rPr>
                        <a:t>World</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Creation</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Spiritual</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Evolution</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Evolution</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344311">
                <a:tc>
                  <a:txBody>
                    <a:bodyPr/>
                    <a:lstStyle/>
                    <a:p>
                      <a:pPr marL="0" marR="0">
                        <a:spcBef>
                          <a:spcPts val="0"/>
                        </a:spcBef>
                        <a:spcAft>
                          <a:spcPts val="600"/>
                        </a:spcAft>
                      </a:pPr>
                      <a:r>
                        <a:rPr lang="en-US" sz="1800" b="1" dirty="0">
                          <a:solidFill>
                            <a:schemeClr val="accent6"/>
                          </a:solidFill>
                          <a:effectLst/>
                        </a:rPr>
                        <a:t>Man</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Like God</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Is God</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Like Animals</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Like Animals</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860779">
                <a:tc>
                  <a:txBody>
                    <a:bodyPr/>
                    <a:lstStyle/>
                    <a:p>
                      <a:pPr marL="0" marR="0">
                        <a:spcBef>
                          <a:spcPts val="0"/>
                        </a:spcBef>
                        <a:spcAft>
                          <a:spcPts val="600"/>
                        </a:spcAft>
                      </a:pPr>
                      <a:r>
                        <a:rPr lang="en-US" sz="1800" b="1" dirty="0">
                          <a:solidFill>
                            <a:schemeClr val="accent6"/>
                          </a:solidFill>
                          <a:effectLst/>
                        </a:rPr>
                        <a:t>Immortality</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effectLst/>
                        </a:rPr>
                        <a:t>Resurrection</a:t>
                      </a:r>
                      <a:endParaRPr lang="en-US" sz="1800" dirty="0">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effectLst/>
                        </a:rPr>
                        <a:t>Reincarnation</a:t>
                      </a:r>
                      <a:endParaRPr lang="en-US" sz="1800" dirty="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Annihilation</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Annihilation</a:t>
                      </a:r>
                    </a:p>
                    <a:p>
                      <a:pPr marL="0" marR="0">
                        <a:spcBef>
                          <a:spcPts val="0"/>
                        </a:spcBef>
                        <a:spcAft>
                          <a:spcPts val="600"/>
                        </a:spcAft>
                      </a:pPr>
                      <a:r>
                        <a:rPr lang="en-US" sz="1800">
                          <a:effectLst/>
                        </a:rPr>
                        <a:t>Reincarnation</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344311">
                <a:tc>
                  <a:txBody>
                    <a:bodyPr/>
                    <a:lstStyle/>
                    <a:p>
                      <a:pPr marL="0" marR="0">
                        <a:spcBef>
                          <a:spcPts val="0"/>
                        </a:spcBef>
                        <a:spcAft>
                          <a:spcPts val="600"/>
                        </a:spcAft>
                      </a:pPr>
                      <a:r>
                        <a:rPr lang="en-US" sz="1800" b="1" dirty="0">
                          <a:solidFill>
                            <a:schemeClr val="accent6"/>
                          </a:solidFill>
                          <a:effectLst/>
                        </a:rPr>
                        <a:t>Destiny</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Glorification</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effectLst/>
                        </a:rPr>
                        <a:t>Absorption</a:t>
                      </a:r>
                      <a:endParaRPr lang="en-US" sz="1800" dirty="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Extinction</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Extinction</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5"/>
                  </a:ext>
                </a:extLst>
              </a:tr>
              <a:tr h="688623">
                <a:tc>
                  <a:txBody>
                    <a:bodyPr/>
                    <a:lstStyle/>
                    <a:p>
                      <a:pPr marL="0" marR="0">
                        <a:spcBef>
                          <a:spcPts val="0"/>
                        </a:spcBef>
                        <a:spcAft>
                          <a:spcPts val="600"/>
                        </a:spcAft>
                      </a:pPr>
                      <a:r>
                        <a:rPr lang="en-US" sz="1800" b="1" dirty="0">
                          <a:solidFill>
                            <a:schemeClr val="accent6"/>
                          </a:solidFill>
                          <a:effectLst/>
                        </a:rPr>
                        <a:t>Authority</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Divine Revelation</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Spiritual Enlightenment</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effectLst/>
                        </a:rPr>
                        <a:t>Human Reason</a:t>
                      </a:r>
                      <a:endParaRPr lang="en-US" sz="1800" dirty="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Culture</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344311">
                <a:tc>
                  <a:txBody>
                    <a:bodyPr/>
                    <a:lstStyle/>
                    <a:p>
                      <a:pPr marL="0" marR="0">
                        <a:spcBef>
                          <a:spcPts val="0"/>
                        </a:spcBef>
                        <a:spcAft>
                          <a:spcPts val="600"/>
                        </a:spcAft>
                      </a:pPr>
                      <a:r>
                        <a:rPr lang="en-US" sz="1800" b="1" dirty="0">
                          <a:solidFill>
                            <a:schemeClr val="accent6"/>
                          </a:solidFill>
                          <a:effectLst/>
                        </a:rPr>
                        <a:t>Truth</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Absolute</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Personal</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effectLst/>
                        </a:rPr>
                        <a:t>Objective</a:t>
                      </a:r>
                    </a:p>
                    <a:p>
                      <a:pPr marL="0" marR="0">
                        <a:spcBef>
                          <a:spcPts val="0"/>
                        </a:spcBef>
                        <a:spcAft>
                          <a:spcPts val="600"/>
                        </a:spcAft>
                      </a:pPr>
                      <a:r>
                        <a:rPr lang="en-US" sz="1800" dirty="0">
                          <a:effectLst/>
                        </a:rPr>
                        <a:t>/Science</a:t>
                      </a:r>
                      <a:endParaRPr lang="en-US" sz="1800" dirty="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Relative/Cultural</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7"/>
                  </a:ext>
                </a:extLst>
              </a:tr>
              <a:tr h="344311">
                <a:tc>
                  <a:txBody>
                    <a:bodyPr/>
                    <a:lstStyle/>
                    <a:p>
                      <a:pPr marL="0" marR="0">
                        <a:spcBef>
                          <a:spcPts val="0"/>
                        </a:spcBef>
                        <a:spcAft>
                          <a:spcPts val="600"/>
                        </a:spcAft>
                      </a:pPr>
                      <a:r>
                        <a:rPr lang="en-US" sz="1800" b="1" dirty="0">
                          <a:solidFill>
                            <a:schemeClr val="accent6"/>
                          </a:solidFill>
                          <a:effectLst/>
                        </a:rPr>
                        <a:t>Evil</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Rebellion/Sin</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Illusion</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Ignorance</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effectLst/>
                        </a:rPr>
                        <a:t>Culturally Defined</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8"/>
                  </a:ext>
                </a:extLst>
              </a:tr>
              <a:tr h="344311">
                <a:tc>
                  <a:txBody>
                    <a:bodyPr/>
                    <a:lstStyle/>
                    <a:p>
                      <a:pPr marL="0" marR="0">
                        <a:spcBef>
                          <a:spcPts val="0"/>
                        </a:spcBef>
                        <a:spcAft>
                          <a:spcPts val="600"/>
                        </a:spcAft>
                      </a:pPr>
                      <a:r>
                        <a:rPr lang="en-US" sz="1800" b="1" dirty="0">
                          <a:solidFill>
                            <a:schemeClr val="accent6"/>
                          </a:solidFill>
                          <a:effectLst/>
                        </a:rPr>
                        <a:t>History</a:t>
                      </a:r>
                      <a:endParaRPr lang="en-US" sz="1800" b="1" dirty="0">
                        <a:solidFill>
                          <a:schemeClr val="accent6"/>
                        </a:solidFill>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Linear</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effectLst/>
                        </a:rPr>
                        <a:t>Cyclical</a:t>
                      </a:r>
                      <a:endParaRPr lang="en-US" sz="1800" dirty="0">
                        <a:effectLst/>
                        <a:latin typeface="Times New Roman"/>
                        <a:ea typeface="Times New Roman"/>
                      </a:endParaRPr>
                    </a:p>
                  </a:txBody>
                  <a:tcPr marL="68580" marR="68580" marT="0" marB="0"/>
                </a:tc>
                <a:tc>
                  <a:txBody>
                    <a:bodyPr/>
                    <a:lstStyle/>
                    <a:p>
                      <a:pPr marL="0" marR="0">
                        <a:spcBef>
                          <a:spcPts val="0"/>
                        </a:spcBef>
                        <a:spcAft>
                          <a:spcPts val="600"/>
                        </a:spcAft>
                      </a:pPr>
                      <a:r>
                        <a:rPr lang="en-US" sz="1800">
                          <a:effectLst/>
                        </a:rPr>
                        <a:t>Chaotic</a:t>
                      </a:r>
                      <a:endParaRPr lang="en-US" sz="1800">
                        <a:effectLst/>
                        <a:latin typeface="Times New Roman"/>
                        <a:ea typeface="Times New Roman"/>
                      </a:endParaRPr>
                    </a:p>
                  </a:txBody>
                  <a:tcPr marL="68580" marR="68580" marT="0" marB="0"/>
                </a:tc>
                <a:tc>
                  <a:txBody>
                    <a:bodyPr/>
                    <a:lstStyle/>
                    <a:p>
                      <a:pPr marL="0" marR="0">
                        <a:spcBef>
                          <a:spcPts val="0"/>
                        </a:spcBef>
                        <a:spcAft>
                          <a:spcPts val="600"/>
                        </a:spcAft>
                      </a:pPr>
                      <a:r>
                        <a:rPr lang="en-US" sz="1800" dirty="0">
                          <a:effectLst/>
                        </a:rPr>
                        <a:t>Re-Defined</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9"/>
                  </a:ext>
                </a:extLst>
              </a:tr>
            </a:tbl>
          </a:graphicData>
        </a:graphic>
      </p:graphicFrame>
      <p:sp>
        <p:nvSpPr>
          <p:cNvPr id="23623" name="Rectangle 1"/>
          <p:cNvSpPr>
            <a:spLocks noChangeArrowheads="1"/>
          </p:cNvSpPr>
          <p:nvPr/>
        </p:nvSpPr>
        <p:spPr bwMode="auto">
          <a:xfrm>
            <a:off x="3052764" y="2899847"/>
            <a:ext cx="184731" cy="369332"/>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a:solidFill>
                <a:prstClr val="black"/>
              </a:solidFill>
              <a:latin typeface="Arial" charset="0"/>
              <a:cs typeface="Arial" charset="0"/>
            </a:endParaRPr>
          </a:p>
        </p:txBody>
      </p:sp>
      <p:sp>
        <p:nvSpPr>
          <p:cNvPr id="23624" name="Footer Placeholder 5"/>
          <p:cNvSpPr>
            <a:spLocks noGrp="1"/>
          </p:cNvSpPr>
          <p:nvPr>
            <p:ph type="ftr" sz="quarter" idx="11"/>
          </p:nvPr>
        </p:nvSpPr>
        <p:spPr>
          <a:noFill/>
        </p:spPr>
        <p:txBody>
          <a:bodyPr/>
          <a:lstStyle/>
          <a:p>
            <a:pPr fontAlgn="base">
              <a:spcBef>
                <a:spcPct val="0"/>
              </a:spcBef>
              <a:spcAft>
                <a:spcPct val="0"/>
              </a:spcAft>
            </a:pPr>
            <a:r>
              <a:rPr lang="en-US">
                <a:solidFill>
                  <a:srgbClr val="4F81BD"/>
                </a:solidFill>
                <a:latin typeface="Arial" charset="0"/>
                <a:cs typeface="Arial" charset="0"/>
              </a:rPr>
              <a:t>Biblical Studies Foundation</a:t>
            </a: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15699970" name="Rectangle 2">
            <a:extLst>
              <a:ext uri="{FF2B5EF4-FFF2-40B4-BE49-F238E27FC236}">
                <a16:creationId xmlns:a16="http://schemas.microsoft.com/office/drawing/2014/main" id="{F6817611-AF26-808B-7975-BE34ECBF957C}"/>
              </a:ext>
            </a:extLst>
          </p:cNvPr>
          <p:cNvSpPr>
            <a:spLocks noGrp="1" noChangeArrowheads="1"/>
          </p:cNvSpPr>
          <p:nvPr>
            <p:ph type="title"/>
          </p:nvPr>
        </p:nvSpPr>
        <p:spPr>
          <a:xfrm>
            <a:off x="1524000" y="0"/>
            <a:ext cx="9144000" cy="1447800"/>
          </a:xfrm>
        </p:spPr>
        <p:txBody>
          <a:bodyPr/>
          <a:lstStyle/>
          <a:p>
            <a:pPr eaLnBrk="1" hangingPunct="1">
              <a:defRPr/>
            </a:pPr>
            <a:r>
              <a:rPr lang="en-US" sz="4800">
                <a:solidFill>
                  <a:srgbClr val="CCFF33"/>
                </a:solidFill>
                <a:effectLst>
                  <a:outerShdw blurRad="38100" dist="38100" dir="2700000" algn="tl">
                    <a:srgbClr val="000000"/>
                  </a:outerShdw>
                </a:effectLst>
                <a:latin typeface="Voltage" pitchFamily="34" charset="0"/>
                <a:ea typeface="+mj-ea"/>
              </a:rPr>
              <a:t>Traditional Religions</a:t>
            </a:r>
          </a:p>
        </p:txBody>
      </p:sp>
      <p:sp>
        <p:nvSpPr>
          <p:cNvPr id="15699971" name="Rectangle 3">
            <a:extLst>
              <a:ext uri="{FF2B5EF4-FFF2-40B4-BE49-F238E27FC236}">
                <a16:creationId xmlns:a16="http://schemas.microsoft.com/office/drawing/2014/main" id="{93200EE0-3A30-20AB-4AEE-EC0FDFE803D4}"/>
              </a:ext>
            </a:extLst>
          </p:cNvPr>
          <p:cNvSpPr>
            <a:spLocks noGrp="1" noChangeArrowheads="1"/>
          </p:cNvSpPr>
          <p:nvPr>
            <p:ph type="body" idx="1"/>
          </p:nvPr>
        </p:nvSpPr>
        <p:spPr>
          <a:xfrm>
            <a:off x="2209800" y="1676400"/>
            <a:ext cx="7772400" cy="4953000"/>
          </a:xfrm>
        </p:spPr>
        <p:txBody>
          <a:bodyPr/>
          <a:lstStyle/>
          <a:p>
            <a:pPr eaLnBrk="1" hangingPunct="1">
              <a:lnSpc>
                <a:spcPct val="80000"/>
              </a:lnSpc>
              <a:defRPr/>
            </a:pPr>
            <a:r>
              <a:rPr lang="en-US" sz="2600">
                <a:solidFill>
                  <a:schemeClr val="hlink"/>
                </a:solidFill>
                <a:effectLst>
                  <a:outerShdw blurRad="38100" dist="38100" dir="2700000" algn="tl">
                    <a:srgbClr val="000000"/>
                  </a:outerShdw>
                </a:effectLst>
                <a:ea typeface="+mn-ea"/>
              </a:rPr>
              <a:t>God</a:t>
            </a:r>
            <a:r>
              <a:rPr lang="en-US" sz="2600">
                <a:effectLst>
                  <a:outerShdw blurRad="38100" dist="38100" dir="2700000" algn="tl">
                    <a:srgbClr val="000000"/>
                  </a:outerShdw>
                </a:effectLst>
                <a:ea typeface="+mn-ea"/>
              </a:rPr>
              <a:t> – one </a:t>
            </a:r>
            <a:r>
              <a:rPr lang="en-US" sz="2600" u="sng">
                <a:effectLst>
                  <a:outerShdw blurRad="38100" dist="38100" dir="2700000" algn="tl">
                    <a:srgbClr val="000000"/>
                  </a:outerShdw>
                </a:effectLst>
                <a:ea typeface="+mn-ea"/>
              </a:rPr>
              <a:t>creator</a:t>
            </a:r>
            <a:r>
              <a:rPr lang="en-US" sz="2600">
                <a:effectLst>
                  <a:outerShdw blurRad="38100" dist="38100" dir="2700000" algn="tl">
                    <a:srgbClr val="000000"/>
                  </a:outerShdw>
                </a:effectLst>
                <a:ea typeface="+mn-ea"/>
              </a:rPr>
              <a:t> with many lower gods and spirits</a:t>
            </a:r>
          </a:p>
          <a:p>
            <a:pPr eaLnBrk="1" hangingPunct="1">
              <a:lnSpc>
                <a:spcPct val="80000"/>
              </a:lnSpc>
              <a:defRPr/>
            </a:pPr>
            <a:r>
              <a:rPr lang="en-US" sz="2600">
                <a:solidFill>
                  <a:schemeClr val="hlink"/>
                </a:solidFill>
                <a:effectLst>
                  <a:outerShdw blurRad="38100" dist="38100" dir="2700000" algn="tl">
                    <a:srgbClr val="000000"/>
                  </a:outerShdw>
                </a:effectLst>
                <a:ea typeface="+mn-ea"/>
              </a:rPr>
              <a:t>World</a:t>
            </a:r>
            <a:r>
              <a:rPr lang="en-US" sz="2600">
                <a:effectLst>
                  <a:outerShdw blurRad="38100" dist="38100" dir="2700000" algn="tl">
                    <a:srgbClr val="000000"/>
                  </a:outerShdw>
                </a:effectLst>
                <a:ea typeface="+mn-ea"/>
              </a:rPr>
              <a:t> – nature (</a:t>
            </a:r>
            <a:r>
              <a:rPr lang="en-US" sz="2600" u="sng">
                <a:effectLst>
                  <a:outerShdw blurRad="38100" dist="38100" dir="2700000" algn="tl">
                    <a:srgbClr val="000000"/>
                  </a:outerShdw>
                </a:effectLst>
                <a:ea typeface="+mn-ea"/>
              </a:rPr>
              <a:t>life force</a:t>
            </a:r>
            <a:r>
              <a:rPr lang="en-US" sz="2600">
                <a:effectLst>
                  <a:outerShdw blurRad="38100" dist="38100" dir="2700000" algn="tl">
                    <a:srgbClr val="000000"/>
                  </a:outerShdw>
                </a:effectLst>
                <a:ea typeface="+mn-ea"/>
              </a:rPr>
              <a:t>) is an integrated unity/harmony</a:t>
            </a:r>
          </a:p>
          <a:p>
            <a:pPr eaLnBrk="1" hangingPunct="1">
              <a:lnSpc>
                <a:spcPct val="80000"/>
              </a:lnSpc>
              <a:defRPr/>
            </a:pPr>
            <a:r>
              <a:rPr lang="en-US" sz="2600">
                <a:solidFill>
                  <a:schemeClr val="hlink"/>
                </a:solidFill>
                <a:effectLst>
                  <a:outerShdw blurRad="38100" dist="38100" dir="2700000" algn="tl">
                    <a:srgbClr val="000000"/>
                  </a:outerShdw>
                </a:effectLst>
                <a:ea typeface="+mn-ea"/>
              </a:rPr>
              <a:t>Human Nature</a:t>
            </a:r>
            <a:r>
              <a:rPr lang="en-US" sz="2600">
                <a:effectLst>
                  <a:outerShdw blurRad="38100" dist="38100" dir="2700000" algn="tl">
                    <a:srgbClr val="000000"/>
                  </a:outerShdw>
                </a:effectLst>
                <a:ea typeface="+mn-ea"/>
              </a:rPr>
              <a:t> – </a:t>
            </a:r>
            <a:r>
              <a:rPr lang="en-US" sz="2600" u="sng">
                <a:effectLst>
                  <a:outerShdw blurRad="38100" dist="38100" dir="2700000" algn="tl">
                    <a:srgbClr val="000000"/>
                  </a:outerShdw>
                </a:effectLst>
                <a:ea typeface="+mn-ea"/>
              </a:rPr>
              <a:t>community</a:t>
            </a:r>
            <a:r>
              <a:rPr lang="en-US" sz="2600">
                <a:effectLst>
                  <a:outerShdw blurRad="38100" dist="38100" dir="2700000" algn="tl">
                    <a:srgbClr val="000000"/>
                  </a:outerShdw>
                </a:effectLst>
                <a:ea typeface="+mn-ea"/>
              </a:rPr>
              <a:t> of eternal souls seeking to survive by seeking spiritual harmony, life is religious</a:t>
            </a:r>
          </a:p>
          <a:p>
            <a:pPr eaLnBrk="1" hangingPunct="1">
              <a:lnSpc>
                <a:spcPct val="80000"/>
              </a:lnSpc>
              <a:defRPr/>
            </a:pPr>
            <a:r>
              <a:rPr lang="en-US" sz="2600">
                <a:solidFill>
                  <a:schemeClr val="hlink"/>
                </a:solidFill>
                <a:effectLst>
                  <a:outerShdw blurRad="38100" dist="38100" dir="2700000" algn="tl">
                    <a:srgbClr val="000000"/>
                  </a:outerShdw>
                </a:effectLst>
                <a:ea typeface="+mn-ea"/>
              </a:rPr>
              <a:t>Knowledge</a:t>
            </a:r>
            <a:r>
              <a:rPr lang="en-US" sz="2600">
                <a:effectLst>
                  <a:outerShdw blurRad="38100" dist="38100" dir="2700000" algn="tl">
                    <a:srgbClr val="000000"/>
                  </a:outerShdw>
                </a:effectLst>
                <a:ea typeface="+mn-ea"/>
              </a:rPr>
              <a:t> – </a:t>
            </a:r>
            <a:r>
              <a:rPr lang="en-US" sz="2600" u="sng">
                <a:effectLst>
                  <a:outerShdw blurRad="38100" dist="38100" dir="2700000" algn="tl">
                    <a:srgbClr val="000000"/>
                  </a:outerShdw>
                </a:effectLst>
                <a:ea typeface="+mn-ea"/>
              </a:rPr>
              <a:t>Experience</a:t>
            </a:r>
            <a:r>
              <a:rPr lang="en-US" sz="2600">
                <a:effectLst>
                  <a:outerShdw blurRad="38100" dist="38100" dir="2700000" algn="tl">
                    <a:srgbClr val="000000"/>
                  </a:outerShdw>
                </a:effectLst>
                <a:ea typeface="+mn-ea"/>
              </a:rPr>
              <a:t>, accumulated through ages or from spirits and ancestors</a:t>
            </a:r>
          </a:p>
          <a:p>
            <a:pPr eaLnBrk="1" hangingPunct="1">
              <a:lnSpc>
                <a:spcPct val="80000"/>
              </a:lnSpc>
              <a:defRPr/>
            </a:pPr>
            <a:r>
              <a:rPr lang="en-US" sz="2600">
                <a:solidFill>
                  <a:schemeClr val="hlink"/>
                </a:solidFill>
                <a:effectLst>
                  <a:outerShdw blurRad="38100" dist="38100" dir="2700000" algn="tl">
                    <a:srgbClr val="000000"/>
                  </a:outerShdw>
                </a:effectLst>
                <a:ea typeface="+mn-ea"/>
              </a:rPr>
              <a:t>Destiny</a:t>
            </a:r>
            <a:r>
              <a:rPr lang="en-US" sz="2600">
                <a:effectLst>
                  <a:outerShdw blurRad="38100" dist="38100" dir="2700000" algn="tl">
                    <a:srgbClr val="000000"/>
                  </a:outerShdw>
                </a:effectLst>
                <a:ea typeface="+mn-ea"/>
              </a:rPr>
              <a:t> – </a:t>
            </a:r>
            <a:r>
              <a:rPr lang="en-US" sz="2600" u="sng">
                <a:effectLst>
                  <a:outerShdw blurRad="38100" dist="38100" dir="2700000" algn="tl">
                    <a:srgbClr val="000000"/>
                  </a:outerShdw>
                </a:effectLst>
                <a:ea typeface="+mn-ea"/>
              </a:rPr>
              <a:t>live for today</a:t>
            </a:r>
            <a:r>
              <a:rPr lang="en-US" sz="2600">
                <a:effectLst>
                  <a:outerShdw blurRad="38100" dist="38100" dir="2700000" algn="tl">
                    <a:srgbClr val="000000"/>
                  </a:outerShdw>
                </a:effectLst>
                <a:ea typeface="+mn-ea"/>
              </a:rPr>
              <a:t> but eternal </a:t>
            </a:r>
            <a:r>
              <a:rPr lang="en-US" sz="2600" u="sng">
                <a:effectLst>
                  <a:outerShdw blurRad="38100" dist="38100" dir="2700000" algn="tl">
                    <a:srgbClr val="000000"/>
                  </a:outerShdw>
                </a:effectLst>
                <a:ea typeface="+mn-ea"/>
              </a:rPr>
              <a:t>existence</a:t>
            </a:r>
            <a:r>
              <a:rPr lang="en-US" sz="2600">
                <a:effectLst>
                  <a:outerShdw blurRad="38100" dist="38100" dir="2700000" algn="tl">
                    <a:srgbClr val="000000"/>
                  </a:outerShdw>
                </a:effectLst>
                <a:ea typeface="+mn-ea"/>
              </a:rPr>
              <a:t> with ancestors/no heaven or hell</a:t>
            </a:r>
          </a:p>
          <a:p>
            <a:pPr eaLnBrk="1" hangingPunct="1">
              <a:lnSpc>
                <a:spcPct val="80000"/>
              </a:lnSpc>
              <a:defRPr/>
            </a:pPr>
            <a:r>
              <a:rPr lang="en-US" sz="2600">
                <a:solidFill>
                  <a:schemeClr val="hlink"/>
                </a:solidFill>
                <a:effectLst>
                  <a:outerShdw blurRad="38100" dist="38100" dir="2700000" algn="tl">
                    <a:srgbClr val="000000"/>
                  </a:outerShdw>
                </a:effectLst>
                <a:ea typeface="+mn-ea"/>
              </a:rPr>
              <a:t>Ethics</a:t>
            </a:r>
            <a:r>
              <a:rPr lang="en-US" sz="2600">
                <a:effectLst>
                  <a:outerShdw blurRad="38100" dist="38100" dir="2700000" algn="tl">
                    <a:srgbClr val="000000"/>
                  </a:outerShdw>
                </a:effectLst>
                <a:ea typeface="+mn-ea"/>
              </a:rPr>
              <a:t> – </a:t>
            </a:r>
            <a:r>
              <a:rPr lang="en-US" sz="2600" u="sng">
                <a:effectLst>
                  <a:outerShdw blurRad="38100" dist="38100" dir="2700000" algn="tl">
                    <a:srgbClr val="000000"/>
                  </a:outerShdw>
                </a:effectLst>
                <a:ea typeface="+mn-ea"/>
              </a:rPr>
              <a:t>Communally</a:t>
            </a:r>
            <a:r>
              <a:rPr lang="en-US" sz="2600">
                <a:effectLst>
                  <a:outerShdw blurRad="38100" dist="38100" dir="2700000" algn="tl">
                    <a:srgbClr val="000000"/>
                  </a:outerShdw>
                </a:effectLst>
                <a:ea typeface="+mn-ea"/>
              </a:rPr>
              <a:t> derived, live in harmony with spirits</a:t>
            </a:r>
          </a:p>
          <a:p>
            <a:pPr eaLnBrk="1" hangingPunct="1">
              <a:lnSpc>
                <a:spcPct val="80000"/>
              </a:lnSpc>
              <a:defRPr/>
            </a:pPr>
            <a:r>
              <a:rPr lang="en-US" sz="2600">
                <a:solidFill>
                  <a:schemeClr val="hlink"/>
                </a:solidFill>
                <a:effectLst>
                  <a:outerShdw blurRad="38100" dist="38100" dir="2700000" algn="tl">
                    <a:srgbClr val="000000"/>
                  </a:outerShdw>
                </a:effectLst>
                <a:ea typeface="+mn-ea"/>
              </a:rPr>
              <a:t>History</a:t>
            </a:r>
            <a:r>
              <a:rPr lang="en-US" sz="2600">
                <a:effectLst>
                  <a:outerShdw blurRad="38100" dist="38100" dir="2700000" algn="tl">
                    <a:srgbClr val="000000"/>
                  </a:outerShdw>
                </a:effectLst>
                <a:ea typeface="+mn-ea"/>
              </a:rPr>
              <a:t> – Repetitive and </a:t>
            </a:r>
            <a:r>
              <a:rPr lang="en-US" sz="2600" u="sng">
                <a:effectLst>
                  <a:outerShdw blurRad="38100" dist="38100" dir="2700000" algn="tl">
                    <a:srgbClr val="000000"/>
                  </a:outerShdw>
                </a:effectLst>
                <a:ea typeface="+mn-ea"/>
              </a:rPr>
              <a:t>cyclical</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699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6999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6999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56999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56999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56999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56999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9971"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 name="Date Placeholder 3">
            <a:extLst>
              <a:ext uri="{FF2B5EF4-FFF2-40B4-BE49-F238E27FC236}">
                <a16:creationId xmlns:a16="http://schemas.microsoft.com/office/drawing/2014/main" id="{D625F301-4438-CAE3-9EE2-9FB6C9F5F8F9}"/>
              </a:ext>
            </a:extLst>
          </p:cNvPr>
          <p:cNvSpPr>
            <a:spLocks noGrp="1"/>
          </p:cNvSpPr>
          <p:nvPr>
            <p:ph type="dt" sz="quarter" idx="10"/>
          </p:nvPr>
        </p:nvSpPr>
        <p:spPr/>
        <p:txBody>
          <a:bodyPr/>
          <a:lstStyle/>
          <a:p>
            <a:pPr eaLnBrk="0" fontAlgn="base" hangingPunct="0">
              <a:spcBef>
                <a:spcPct val="0"/>
              </a:spcBef>
              <a:spcAft>
                <a:spcPct val="0"/>
              </a:spcAft>
              <a:defRPr/>
            </a:pPr>
            <a:endParaRPr lang="en-US" sz="1400">
              <a:solidFill>
                <a:srgbClr val="004080"/>
              </a:solidFill>
              <a:latin typeface="Verdana"/>
              <a:ea typeface="Osaka"/>
            </a:endParaRPr>
          </a:p>
        </p:txBody>
      </p:sp>
      <p:sp>
        <p:nvSpPr>
          <p:cNvPr id="26" name="Footer Placeholder 4">
            <a:extLst>
              <a:ext uri="{FF2B5EF4-FFF2-40B4-BE49-F238E27FC236}">
                <a16:creationId xmlns:a16="http://schemas.microsoft.com/office/drawing/2014/main" id="{F61AF069-563A-A6C0-E163-D9013E0525BD}"/>
              </a:ext>
            </a:extLst>
          </p:cNvPr>
          <p:cNvSpPr>
            <a:spLocks noGrp="1"/>
          </p:cNvSpPr>
          <p:nvPr>
            <p:ph type="ftr" sz="quarter" idx="11"/>
          </p:nvPr>
        </p:nvSpPr>
        <p:spPr/>
        <p:txBody>
          <a:bodyPr/>
          <a:lstStyle/>
          <a:p>
            <a:pPr eaLnBrk="0" fontAlgn="base" hangingPunct="0">
              <a:spcBef>
                <a:spcPct val="0"/>
              </a:spcBef>
              <a:spcAft>
                <a:spcPct val="0"/>
              </a:spcAft>
              <a:defRPr/>
            </a:pPr>
            <a:endParaRPr lang="en-US" sz="1400">
              <a:solidFill>
                <a:srgbClr val="004080"/>
              </a:solidFill>
              <a:latin typeface="Verdana"/>
              <a:ea typeface="Osaka"/>
            </a:endParaRPr>
          </a:p>
        </p:txBody>
      </p:sp>
      <p:sp>
        <p:nvSpPr>
          <p:cNvPr id="5575682" name="Rectangle 1026">
            <a:extLst>
              <a:ext uri="{FF2B5EF4-FFF2-40B4-BE49-F238E27FC236}">
                <a16:creationId xmlns:a16="http://schemas.microsoft.com/office/drawing/2014/main" id="{8A8211E5-6956-61E4-7885-3C50172E3DE4}"/>
              </a:ext>
            </a:extLst>
          </p:cNvPr>
          <p:cNvSpPr>
            <a:spLocks noGrp="1" noChangeArrowheads="1"/>
          </p:cNvSpPr>
          <p:nvPr>
            <p:ph type="title"/>
          </p:nvPr>
        </p:nvSpPr>
        <p:spPr/>
        <p:txBody>
          <a:bodyPr/>
          <a:lstStyle/>
          <a:p>
            <a:pPr eaLnBrk="1" hangingPunct="1">
              <a:defRPr/>
            </a:pPr>
            <a:r>
              <a:rPr lang="en-US"/>
              <a:t>    </a:t>
            </a:r>
          </a:p>
        </p:txBody>
      </p:sp>
      <p:sp>
        <p:nvSpPr>
          <p:cNvPr id="728069" name="WordArt 1027">
            <a:extLst>
              <a:ext uri="{FF2B5EF4-FFF2-40B4-BE49-F238E27FC236}">
                <a16:creationId xmlns:a16="http://schemas.microsoft.com/office/drawing/2014/main" id="{A70B1B6B-5542-36A1-DFFC-68B4B352C52F}"/>
              </a:ext>
            </a:extLst>
          </p:cNvPr>
          <p:cNvSpPr>
            <a:spLocks noChangeArrowheads="1" noChangeShapeType="1" noTextEdit="1"/>
          </p:cNvSpPr>
          <p:nvPr/>
        </p:nvSpPr>
        <p:spPr bwMode="auto">
          <a:xfrm>
            <a:off x="2133600" y="381000"/>
            <a:ext cx="7848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graphicFrame>
        <p:nvGraphicFramePr>
          <p:cNvPr id="5575684" name="Group 1028">
            <a:extLst>
              <a:ext uri="{FF2B5EF4-FFF2-40B4-BE49-F238E27FC236}">
                <a16:creationId xmlns:a16="http://schemas.microsoft.com/office/drawing/2014/main" id="{347FA90A-D9F9-11B5-6184-B4A81A116B7C}"/>
              </a:ext>
            </a:extLst>
          </p:cNvPr>
          <p:cNvGraphicFramePr>
            <a:graphicFrameLocks noGrp="1"/>
          </p:cNvGraphicFramePr>
          <p:nvPr>
            <p:ph type="tbl" idx="1"/>
          </p:nvPr>
        </p:nvGraphicFramePr>
        <p:xfrm>
          <a:off x="2286000" y="1981201"/>
          <a:ext cx="7696200" cy="4309028"/>
        </p:xfrm>
        <a:graphic>
          <a:graphicData uri="http://schemas.openxmlformats.org/drawingml/2006/table">
            <a:tbl>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822180">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0" i="0" u="none" strike="noStrike" cap="none" normalizeH="0" baseline="0">
                        <a:ln>
                          <a:noFill/>
                        </a:ln>
                        <a:solidFill>
                          <a:schemeClr val="tx1"/>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Evidential Category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Standard Measure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EXPERIMENT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UNEQUIVOCAL</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1"/>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RATIONALE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NON-CIRCULAR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2"/>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AUTHORITY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rgbClr val="66FFFF"/>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RECOGNIZED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3"/>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REVELATION</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RELEVANCE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4"/>
                  </a:ext>
                </a:extLst>
              </a:tr>
            </a:tbl>
          </a:graphicData>
        </a:graphic>
      </p:graphicFrame>
      <p:pic>
        <p:nvPicPr>
          <p:cNvPr id="5575704" name="Picture 1048" descr="C:\Documents and Settings\Owner\My Documents\Educational Illustrations\left-behind-eternal-forces-20060906020321453.jpg">
            <a:extLst>
              <a:ext uri="{FF2B5EF4-FFF2-40B4-BE49-F238E27FC236}">
                <a16:creationId xmlns:a16="http://schemas.microsoft.com/office/drawing/2014/main" id="{937379C3-EC03-92C5-F7EB-6B46FF51B9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
            <a:ext cx="121920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575684"/>
                                        </p:tgtEl>
                                        <p:attrNameLst>
                                          <p:attrName>style.visibility</p:attrName>
                                        </p:attrNameLst>
                                      </p:cBhvr>
                                      <p:to>
                                        <p:strVal val="visible"/>
                                      </p:to>
                                    </p:set>
                                    <p:animEffect transition="in" filter="checkerboard(across)">
                                      <p:cBhvr>
                                        <p:cTn id="7" dur="500"/>
                                        <p:tgtEl>
                                          <p:spTgt spid="5575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9" presetClass="entr" presetSubtype="10" fill="hold" nodeType="clickEffect">
                                  <p:stCondLst>
                                    <p:cond delay="0"/>
                                  </p:stCondLst>
                                  <p:childTnLst>
                                    <p:set>
                                      <p:cBhvr>
                                        <p:cTn id="11" dur="1" fill="hold">
                                          <p:stCondLst>
                                            <p:cond delay="0"/>
                                          </p:stCondLst>
                                        </p:cTn>
                                        <p:tgtEl>
                                          <p:spTgt spid="5575704"/>
                                        </p:tgtEl>
                                        <p:attrNameLst>
                                          <p:attrName>style.visibility</p:attrName>
                                        </p:attrNameLst>
                                      </p:cBhvr>
                                      <p:to>
                                        <p:strVal val="visible"/>
                                      </p:to>
                                    </p:set>
                                    <p:anim calcmode="lin" valueType="num">
                                      <p:cBhvr>
                                        <p:cTn id="12" dur="5000" fill="hold"/>
                                        <p:tgtEl>
                                          <p:spTgt spid="5575704"/>
                                        </p:tgtEl>
                                        <p:attrNameLst>
                                          <p:attrName>ppt_w</p:attrName>
                                        </p:attrNameLst>
                                      </p:cBhvr>
                                      <p:tavLst>
                                        <p:tav tm="0" fmla="#ppt_w*sin(2.5*pi*$)">
                                          <p:val>
                                            <p:fltVal val="0"/>
                                          </p:val>
                                        </p:tav>
                                        <p:tav tm="100000">
                                          <p:val>
                                            <p:fltVal val="1"/>
                                          </p:val>
                                        </p:tav>
                                      </p:tavLst>
                                    </p:anim>
                                    <p:anim calcmode="lin" valueType="num">
                                      <p:cBhvr>
                                        <p:cTn id="13" dur="5000" fill="hold"/>
                                        <p:tgtEl>
                                          <p:spTgt spid="55757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590082" name="Rectangle 2">
            <a:extLst>
              <a:ext uri="{FF2B5EF4-FFF2-40B4-BE49-F238E27FC236}">
                <a16:creationId xmlns:a16="http://schemas.microsoft.com/office/drawing/2014/main" id="{4F747F84-EB99-6F84-F9B5-4EF2541B56A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590083" name="Rectangle 3">
            <a:extLst>
              <a:ext uri="{FF2B5EF4-FFF2-40B4-BE49-F238E27FC236}">
                <a16:creationId xmlns:a16="http://schemas.microsoft.com/office/drawing/2014/main" id="{50617138-1823-D109-2AD2-E752C828C3A3}"/>
              </a:ext>
            </a:extLst>
          </p:cNvPr>
          <p:cNvSpPr>
            <a:spLocks noGrp="1" noChangeArrowheads="1"/>
          </p:cNvSpPr>
          <p:nvPr>
            <p:ph type="body" idx="1"/>
          </p:nvPr>
        </p:nvSpPr>
        <p:spPr>
          <a:xfrm>
            <a:off x="1752600" y="2281806"/>
            <a:ext cx="8686800" cy="3422707"/>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000" b="1" u="sng" dirty="0">
                <a:solidFill>
                  <a:srgbClr val="CCFF66"/>
                </a:solidFill>
              </a:rPr>
              <a:t>Western Society Dual Divide:</a:t>
            </a:r>
          </a:p>
          <a:p>
            <a:pPr eaLnBrk="1" hangingPunct="1">
              <a:buFont typeface="Monotype Sorts" pitchFamily="2" charset="2"/>
              <a:buNone/>
              <a:defRPr/>
            </a:pPr>
            <a:endParaRPr lang="en-US" sz="800" b="1" u="sng" dirty="0">
              <a:solidFill>
                <a:srgbClr val="CCFF66"/>
              </a:solidFill>
            </a:endParaRPr>
          </a:p>
          <a:p>
            <a:pPr eaLnBrk="1" hangingPunct="1">
              <a:buFont typeface="Monotype Sorts" pitchFamily="2" charset="2"/>
              <a:buNone/>
              <a:defRPr/>
            </a:pPr>
            <a:endParaRPr lang="en-US" sz="1000" b="1" u="sng" dirty="0">
              <a:solidFill>
                <a:srgbClr val="CCFF66"/>
              </a:solidFill>
              <a:latin typeface="Algerian" pitchFamily="82" charset="0"/>
            </a:endParaRPr>
          </a:p>
          <a:p>
            <a:pPr eaLnBrk="1" hangingPunct="1">
              <a:defRPr/>
            </a:pPr>
            <a:r>
              <a:rPr lang="en-US" sz="4000" b="1" dirty="0">
                <a:solidFill>
                  <a:schemeClr val="bg1"/>
                </a:solidFill>
                <a:latin typeface="Algerian" pitchFamily="82" charset="0"/>
              </a:rPr>
              <a:t> </a:t>
            </a:r>
            <a:r>
              <a:rPr lang="en-US" sz="5400" b="1" dirty="0">
                <a:solidFill>
                  <a:schemeClr val="bg1"/>
                </a:solidFill>
                <a:latin typeface="Australian Sunrise" pitchFamily="2" charset="0"/>
              </a:rPr>
              <a:t>MATERIALISTIC HUMANISM</a:t>
            </a:r>
          </a:p>
          <a:p>
            <a:pPr eaLnBrk="1" hangingPunct="1">
              <a:defRPr/>
            </a:pPr>
            <a:endParaRPr lang="en-US" sz="800" b="1" dirty="0">
              <a:solidFill>
                <a:schemeClr val="bg1"/>
              </a:solidFill>
              <a:latin typeface="Australian Sunrise" pitchFamily="2" charset="0"/>
            </a:endParaRPr>
          </a:p>
          <a:p>
            <a:pPr eaLnBrk="1" hangingPunct="1">
              <a:defRPr/>
            </a:pPr>
            <a:r>
              <a:rPr lang="en-US" sz="5400" b="1" dirty="0">
                <a:solidFill>
                  <a:schemeClr val="bg1"/>
                </a:solidFill>
                <a:latin typeface="Australian Sunrise" pitchFamily="2" charset="0"/>
              </a:rPr>
              <a:t> </a:t>
            </a:r>
            <a:r>
              <a:rPr lang="en-US" sz="6000" b="1" dirty="0">
                <a:solidFill>
                  <a:schemeClr val="bg1"/>
                </a:solidFill>
                <a:latin typeface="Australian Sunrise" pitchFamily="2" charset="0"/>
              </a:rPr>
              <a:t>TRANSCENDENT THEISM</a:t>
            </a:r>
          </a:p>
        </p:txBody>
      </p:sp>
      <p:sp>
        <p:nvSpPr>
          <p:cNvPr id="745478" name="WordArt 4">
            <a:extLst>
              <a:ext uri="{FF2B5EF4-FFF2-40B4-BE49-F238E27FC236}">
                <a16:creationId xmlns:a16="http://schemas.microsoft.com/office/drawing/2014/main" id="{3D7C40CE-ABFF-AA07-9F98-B707595A2D03}"/>
              </a:ext>
            </a:extLst>
          </p:cNvPr>
          <p:cNvSpPr>
            <a:spLocks noChangeArrowheads="1" noChangeShapeType="1" noTextEdit="1"/>
          </p:cNvSpPr>
          <p:nvPr/>
        </p:nvSpPr>
        <p:spPr bwMode="auto">
          <a:xfrm>
            <a:off x="1752600" y="629174"/>
            <a:ext cx="8686800" cy="116607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2590083">
                                            <p:txEl>
                                              <p:pRg st="0" end="0"/>
                                            </p:txEl>
                                          </p:spTgt>
                                        </p:tgtEl>
                                        <p:attrNameLst>
                                          <p:attrName>style.visibility</p:attrName>
                                        </p:attrNameLst>
                                      </p:cBhvr>
                                      <p:to>
                                        <p:strVal val="visible"/>
                                      </p:to>
                                    </p:set>
                                    <p:anim calcmode="lin" valueType="num">
                                      <p:cBhvr>
                                        <p:cTn id="7" dur="5000" fill="hold"/>
                                        <p:tgtEl>
                                          <p:spTgt spid="1259008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25900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590083">
                                            <p:txEl>
                                              <p:pRg st="3" end="3"/>
                                            </p:txEl>
                                          </p:spTgt>
                                        </p:tgtEl>
                                        <p:attrNameLst>
                                          <p:attrName>style.visibility</p:attrName>
                                        </p:attrNameLst>
                                      </p:cBhvr>
                                      <p:to>
                                        <p:strVal val="visible"/>
                                      </p:to>
                                    </p:set>
                                    <p:anim calcmode="lin" valueType="num">
                                      <p:cBhvr>
                                        <p:cTn id="13" dur="5000" fill="hold"/>
                                        <p:tgtEl>
                                          <p:spTgt spid="12590083">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259008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2590083">
                                            <p:txEl>
                                              <p:pRg st="5" end="5"/>
                                            </p:txEl>
                                          </p:spTgt>
                                        </p:tgtEl>
                                        <p:attrNameLst>
                                          <p:attrName>style.visibility</p:attrName>
                                        </p:attrNameLst>
                                      </p:cBhvr>
                                      <p:to>
                                        <p:strVal val="visible"/>
                                      </p:to>
                                    </p:set>
                                    <p:anim calcmode="lin" valueType="num">
                                      <p:cBhvr>
                                        <p:cTn id="19" dur="5000" fill="hold"/>
                                        <p:tgtEl>
                                          <p:spTgt spid="12590083">
                                            <p:txEl>
                                              <p:pRg st="5" end="5"/>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259008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008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6706" name="Rectangle 1026">
            <a:extLst>
              <a:ext uri="{FF2B5EF4-FFF2-40B4-BE49-F238E27FC236}">
                <a16:creationId xmlns:a16="http://schemas.microsoft.com/office/drawing/2014/main" id="{536A122A-2893-2237-953E-F08B4BE53CDD}"/>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6707" name="Rectangle 1027" descr="Purple mesh">
            <a:extLst>
              <a:ext uri="{FF2B5EF4-FFF2-40B4-BE49-F238E27FC236}">
                <a16:creationId xmlns:a16="http://schemas.microsoft.com/office/drawing/2014/main" id="{D18070BD-7369-D99F-1153-046740758606}"/>
              </a:ext>
            </a:extLst>
          </p:cNvPr>
          <p:cNvSpPr>
            <a:spLocks noGrp="1" noChangeArrowheads="1"/>
          </p:cNvSpPr>
          <p:nvPr>
            <p:ph type="body" idx="1"/>
          </p:nvPr>
        </p:nvSpPr>
        <p:spPr>
          <a:xfrm>
            <a:off x="2133600" y="1905000"/>
            <a:ext cx="7848600" cy="4191000"/>
          </a:xfrm>
          <a:blipFill dpi="0" rotWithShape="0">
            <a:blip r:embed="rId6" cstate="print"/>
            <a:srcRect/>
            <a:tile tx="0" ty="0" sx="100000" sy="100000" flip="none" algn="tl"/>
          </a:blipFill>
        </p:spPr>
        <p:txBody>
          <a:bodyPr/>
          <a:lstStyle/>
          <a:p>
            <a:pPr eaLnBrk="1" hangingPunct="1">
              <a:defRPr/>
            </a:pPr>
            <a:r>
              <a:rPr lang="en-US" sz="5400" b="1">
                <a:solidFill>
                  <a:srgbClr val="FF6600"/>
                </a:solidFill>
                <a:effectLst>
                  <a:outerShdw blurRad="38100" dist="38100" dir="2700000" algn="tl">
                    <a:srgbClr val="000000"/>
                  </a:outerShdw>
                </a:effectLst>
                <a:ea typeface="+mn-ea"/>
              </a:rPr>
              <a:t>John Maynard Smith</a:t>
            </a:r>
          </a:p>
          <a:p>
            <a:pPr eaLnBrk="1" hangingPunct="1">
              <a:buFont typeface="Wingdings" panose="05000000000000000000" pitchFamily="2" charset="2"/>
              <a:buNone/>
              <a:defRPr/>
            </a:pPr>
            <a:r>
              <a:rPr lang="en-US" sz="5400">
                <a:effectLst>
                  <a:outerShdw blurRad="38100" dist="38100" dir="2700000" algn="tl">
                    <a:srgbClr val="000000"/>
                  </a:outerShdw>
                </a:effectLst>
                <a:ea typeface="+mn-ea"/>
              </a:rPr>
              <a:t>  </a:t>
            </a:r>
            <a:r>
              <a:rPr lang="en-US" sz="4800">
                <a:effectLst>
                  <a:outerShdw blurRad="38100" dist="38100" dir="2700000" algn="tl">
                    <a:srgbClr val="000000"/>
                  </a:outerShdw>
                </a:effectLst>
                <a:ea typeface="+mn-ea"/>
              </a:rPr>
              <a:t>“Life is any population of entities with the properties of multiplication, heredity,  and variation.”</a:t>
            </a:r>
            <a:endParaRPr lang="en-US" sz="4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6706">
                                            <p:txEl>
                                              <p:pRg st="0" end="0"/>
                                            </p:txEl>
                                          </p:spTgt>
                                        </p:tgtEl>
                                        <p:attrNameLst>
                                          <p:attrName>style.visibility</p:attrName>
                                        </p:attrNameLst>
                                      </p:cBhvr>
                                      <p:to>
                                        <p:strVal val="visible"/>
                                      </p:to>
                                    </p:set>
                                    <p:anim calcmode="lin" valueType="num">
                                      <p:cBhvr additive="base">
                                        <p:cTn id="7" dur="300" fill="hold"/>
                                        <p:tgtEl>
                                          <p:spTgt spid="68567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67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6707">
                                            <p:txEl>
                                              <p:pRg st="0" end="0"/>
                                            </p:txEl>
                                          </p:spTgt>
                                        </p:tgtEl>
                                        <p:attrNameLst>
                                          <p:attrName>style.visibility</p:attrName>
                                        </p:attrNameLst>
                                      </p:cBhvr>
                                      <p:to>
                                        <p:strVal val="visible"/>
                                      </p:to>
                                    </p:set>
                                    <p:anim calcmode="lin" valueType="num">
                                      <p:cBhvr additive="base">
                                        <p:cTn id="13" dur="75" fill="hold"/>
                                        <p:tgtEl>
                                          <p:spTgt spid="6856707">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670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6707">
                                            <p:txEl>
                                              <p:pRg st="1" end="1"/>
                                            </p:txEl>
                                          </p:spTgt>
                                        </p:tgtEl>
                                        <p:attrNameLst>
                                          <p:attrName>style.visibility</p:attrName>
                                        </p:attrNameLst>
                                      </p:cBhvr>
                                      <p:to>
                                        <p:strVal val="visible"/>
                                      </p:to>
                                    </p:set>
                                    <p:anim calcmode="lin" valueType="num">
                                      <p:cBhvr additive="base">
                                        <p:cTn id="19" dur="75" fill="hold"/>
                                        <p:tgtEl>
                                          <p:spTgt spid="6856707">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6707">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6706" grpId="0" build="p" autoUpdateAnimBg="0"/>
      <p:bldP spid="685670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2610" name="Rectangle 2">
            <a:extLst>
              <a:ext uri="{FF2B5EF4-FFF2-40B4-BE49-F238E27FC236}">
                <a16:creationId xmlns:a16="http://schemas.microsoft.com/office/drawing/2014/main" id="{4DB8F1D4-33AA-E2F1-EC40-2D4DEBB1815B}"/>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2611" name="Rectangle 3" descr="Purple mesh">
            <a:extLst>
              <a:ext uri="{FF2B5EF4-FFF2-40B4-BE49-F238E27FC236}">
                <a16:creationId xmlns:a16="http://schemas.microsoft.com/office/drawing/2014/main" id="{AD287070-EAA0-A01C-3CA4-36E0F88CF8E2}"/>
              </a:ext>
            </a:extLst>
          </p:cNvPr>
          <p:cNvSpPr>
            <a:spLocks noGrp="1" noChangeArrowheads="1"/>
          </p:cNvSpPr>
          <p:nvPr>
            <p:ph type="body" idx="1"/>
          </p:nvPr>
        </p:nvSpPr>
        <p:spPr>
          <a:xfrm>
            <a:off x="2514600" y="1828800"/>
            <a:ext cx="7086600" cy="4419600"/>
          </a:xfrm>
          <a:blipFill dpi="0" rotWithShape="0">
            <a:blip r:embed="rId6" cstate="print"/>
            <a:srcRect/>
            <a:tile tx="0" ty="0" sx="100000" sy="100000" flip="none" algn="tl"/>
          </a:blipFill>
        </p:spPr>
        <p:txBody>
          <a:bodyPr/>
          <a:lstStyle/>
          <a:p>
            <a:pPr eaLnBrk="1" hangingPunct="1">
              <a:lnSpc>
                <a:spcPct val="90000"/>
              </a:lnSpc>
              <a:defRPr/>
            </a:pPr>
            <a:r>
              <a:rPr lang="en-US" sz="5400" b="1">
                <a:solidFill>
                  <a:srgbClr val="FF6600"/>
                </a:solidFill>
                <a:effectLst>
                  <a:outerShdw blurRad="38100" dist="38100" dir="2700000" algn="tl">
                    <a:srgbClr val="000000"/>
                  </a:outerShdw>
                </a:effectLst>
                <a:ea typeface="+mn-ea"/>
              </a:rPr>
              <a:t>Alexandir Oparin:</a:t>
            </a:r>
            <a:r>
              <a:rPr lang="en-US" sz="5400">
                <a:effectLst>
                  <a:outerShdw blurRad="38100" dist="38100" dir="2700000" algn="tl">
                    <a:srgbClr val="000000"/>
                  </a:outerShdw>
                </a:effectLst>
                <a:ea typeface="+mn-ea"/>
              </a:rPr>
              <a:t> </a:t>
            </a:r>
            <a:r>
              <a:rPr lang="en-US" sz="3600">
                <a:effectLst>
                  <a:outerShdw blurRad="38100" dist="38100" dir="2700000" algn="tl">
                    <a:srgbClr val="000000"/>
                  </a:outerShdw>
                </a:effectLst>
                <a:ea typeface="+mn-ea"/>
              </a:rPr>
              <a:t>                    </a:t>
            </a:r>
            <a:r>
              <a:rPr lang="en-US">
                <a:effectLst>
                  <a:outerShdw blurRad="38100" dist="38100" dir="2700000" algn="tl">
                    <a:srgbClr val="000000"/>
                  </a:outerShdw>
                </a:effectLst>
                <a:ea typeface="+mn-ea"/>
              </a:rPr>
              <a:t>“Life may be recognized in bodies  which have particular characteristics   not seen in the world of the dead.   First, there is definite structure or organization – there is the ability         of the organisms to metabolize, to reproduce others like themselves &amp;   also their response to stimulation.”</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2610">
                                            <p:txEl>
                                              <p:pRg st="0" end="0"/>
                                            </p:txEl>
                                          </p:spTgt>
                                        </p:tgtEl>
                                        <p:attrNameLst>
                                          <p:attrName>style.visibility</p:attrName>
                                        </p:attrNameLst>
                                      </p:cBhvr>
                                      <p:to>
                                        <p:strVal val="visible"/>
                                      </p:to>
                                    </p:set>
                                    <p:anim calcmode="lin" valueType="num">
                                      <p:cBhvr additive="base">
                                        <p:cTn id="7" dur="300" fill="hold"/>
                                        <p:tgtEl>
                                          <p:spTgt spid="68526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2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2611">
                                            <p:txEl>
                                              <p:pRg st="0" end="0"/>
                                            </p:txEl>
                                          </p:spTgt>
                                        </p:tgtEl>
                                        <p:attrNameLst>
                                          <p:attrName>style.visibility</p:attrName>
                                        </p:attrNameLst>
                                      </p:cBhvr>
                                      <p:to>
                                        <p:strVal val="visible"/>
                                      </p:to>
                                    </p:set>
                                    <p:anim calcmode="lin" valueType="num">
                                      <p:cBhvr additive="base">
                                        <p:cTn id="13" dur="75" fill="hold"/>
                                        <p:tgtEl>
                                          <p:spTgt spid="6852611">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261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2610" grpId="0" build="p" autoUpdateAnimBg="0"/>
      <p:bldP spid="685261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3634" name="Rectangle 2">
            <a:extLst>
              <a:ext uri="{FF2B5EF4-FFF2-40B4-BE49-F238E27FC236}">
                <a16:creationId xmlns:a16="http://schemas.microsoft.com/office/drawing/2014/main" id="{F6F0016D-4DA2-CE82-5828-04E95EE294CE}"/>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3635" name="Rectangle 3" descr="Purple mesh">
            <a:extLst>
              <a:ext uri="{FF2B5EF4-FFF2-40B4-BE49-F238E27FC236}">
                <a16:creationId xmlns:a16="http://schemas.microsoft.com/office/drawing/2014/main" id="{EA3C1994-5BAC-A364-382D-FDEE4AE4EB5A}"/>
              </a:ext>
            </a:extLst>
          </p:cNvPr>
          <p:cNvSpPr>
            <a:spLocks noGrp="1" noChangeArrowheads="1"/>
          </p:cNvSpPr>
          <p:nvPr>
            <p:ph type="body" idx="1"/>
          </p:nvPr>
        </p:nvSpPr>
        <p:spPr>
          <a:xfrm>
            <a:off x="2514600" y="1905000"/>
            <a:ext cx="7086600" cy="4191000"/>
          </a:xfrm>
          <a:blipFill dpi="0" rotWithShape="0">
            <a:blip r:embed="rId6" cstate="print"/>
            <a:srcRect/>
            <a:tile tx="0" ty="0" sx="100000" sy="100000" flip="none" algn="tl"/>
          </a:blipFill>
        </p:spPr>
        <p:txBody>
          <a:bodyPr/>
          <a:lstStyle/>
          <a:p>
            <a:pPr eaLnBrk="1" hangingPunct="1">
              <a:defRPr/>
            </a:pPr>
            <a:r>
              <a:rPr lang="en-US" sz="6000" b="1">
                <a:solidFill>
                  <a:srgbClr val="FF6600"/>
                </a:solidFill>
                <a:effectLst>
                  <a:outerShdw blurRad="38100" dist="38100" dir="2700000" algn="tl">
                    <a:srgbClr val="000000"/>
                  </a:outerShdw>
                </a:effectLst>
                <a:ea typeface="+mn-ea"/>
              </a:rPr>
              <a:t>John D. Bernal:</a:t>
            </a:r>
            <a:endParaRPr lang="en-US" sz="2400" b="1">
              <a:solidFill>
                <a:srgbClr val="FF6600"/>
              </a:solidFill>
              <a:effectLst>
                <a:outerShdw blurRad="38100" dist="38100" dir="2700000" algn="tl">
                  <a:srgbClr val="000000"/>
                </a:outerShdw>
              </a:effectLst>
              <a:ea typeface="+mn-ea"/>
            </a:endParaRPr>
          </a:p>
          <a:p>
            <a:pPr eaLnBrk="1" hangingPunct="1">
              <a:buFont typeface="Wingdings" panose="05000000000000000000" pitchFamily="2" charset="2"/>
              <a:buNone/>
              <a:defRPr/>
            </a:pPr>
            <a:r>
              <a:rPr lang="en-US" sz="3600">
                <a:effectLst>
                  <a:outerShdw blurRad="38100" dist="38100" dir="2700000" algn="tl">
                    <a:srgbClr val="000000"/>
                  </a:outerShdw>
                </a:effectLst>
                <a:ea typeface="+mn-ea"/>
              </a:rPr>
              <a:t>  “Life is a partial,  continuous,  progressive,  multiform,  and conditionally interactive,  self-realization of the potentialities of atomic electron states.”</a:t>
            </a: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3634">
                                            <p:txEl>
                                              <p:pRg st="0" end="0"/>
                                            </p:txEl>
                                          </p:spTgt>
                                        </p:tgtEl>
                                        <p:attrNameLst>
                                          <p:attrName>style.visibility</p:attrName>
                                        </p:attrNameLst>
                                      </p:cBhvr>
                                      <p:to>
                                        <p:strVal val="visible"/>
                                      </p:to>
                                    </p:set>
                                    <p:anim calcmode="lin" valueType="num">
                                      <p:cBhvr additive="base">
                                        <p:cTn id="7" dur="300" fill="hold"/>
                                        <p:tgtEl>
                                          <p:spTgt spid="68536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36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3635">
                                            <p:txEl>
                                              <p:pRg st="0" end="0"/>
                                            </p:txEl>
                                          </p:spTgt>
                                        </p:tgtEl>
                                        <p:attrNameLst>
                                          <p:attrName>style.visibility</p:attrName>
                                        </p:attrNameLst>
                                      </p:cBhvr>
                                      <p:to>
                                        <p:strVal val="visible"/>
                                      </p:to>
                                    </p:set>
                                    <p:anim calcmode="lin" valueType="num">
                                      <p:cBhvr additive="base">
                                        <p:cTn id="13" dur="75" fill="hold"/>
                                        <p:tgtEl>
                                          <p:spTgt spid="685363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363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3635">
                                            <p:txEl>
                                              <p:pRg st="1" end="1"/>
                                            </p:txEl>
                                          </p:spTgt>
                                        </p:tgtEl>
                                        <p:attrNameLst>
                                          <p:attrName>style.visibility</p:attrName>
                                        </p:attrNameLst>
                                      </p:cBhvr>
                                      <p:to>
                                        <p:strVal val="visible"/>
                                      </p:to>
                                    </p:set>
                                    <p:anim calcmode="lin" valueType="num">
                                      <p:cBhvr additive="base">
                                        <p:cTn id="19" dur="75" fill="hold"/>
                                        <p:tgtEl>
                                          <p:spTgt spid="6853635">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363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3634" grpId="0" build="p" autoUpdateAnimBg="0"/>
      <p:bldP spid="685363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are worldviews formed?</a:t>
            </a:r>
          </a:p>
        </p:txBody>
      </p:sp>
      <p:sp>
        <p:nvSpPr>
          <p:cNvPr id="3" name="Content Placeholder 2"/>
          <p:cNvSpPr>
            <a:spLocks noGrp="1"/>
          </p:cNvSpPr>
          <p:nvPr>
            <p:ph idx="1"/>
          </p:nvPr>
        </p:nvSpPr>
        <p:spPr>
          <a:xfrm>
            <a:off x="1991544" y="1340769"/>
            <a:ext cx="8229600" cy="4525963"/>
          </a:xfrm>
        </p:spPr>
        <p:txBody>
          <a:bodyPr/>
          <a:lstStyle/>
          <a:p>
            <a:endParaRPr lang="en-GB" dirty="0"/>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4" y="1077288"/>
            <a:ext cx="5372894" cy="548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6672064" y="1412776"/>
            <a:ext cx="7200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2F2DD58-9329-2B8A-6B60-7063DE598A1E}"/>
              </a:ext>
            </a:extLst>
          </p:cNvPr>
          <p:cNvPicPr>
            <a:picLocks noChangeAspect="1"/>
          </p:cNvPicPr>
          <p:nvPr/>
        </p:nvPicPr>
        <p:blipFill>
          <a:blip r:embed="rId4"/>
          <a:stretch>
            <a:fillRect/>
          </a:stretch>
        </p:blipFill>
        <p:spPr>
          <a:xfrm>
            <a:off x="0" y="0"/>
            <a:ext cx="12191999" cy="6857999"/>
          </a:xfrm>
          <a:prstGeom prst="rect">
            <a:avLst/>
          </a:prstGeom>
        </p:spPr>
      </p:pic>
    </p:spTree>
    <p:extLst>
      <p:ext uri="{BB962C8B-B14F-4D97-AF65-F5344CB8AC3E}">
        <p14:creationId xmlns:p14="http://schemas.microsoft.com/office/powerpoint/2010/main" val="413303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4658" name="Rectangle 2">
            <a:extLst>
              <a:ext uri="{FF2B5EF4-FFF2-40B4-BE49-F238E27FC236}">
                <a16:creationId xmlns:a16="http://schemas.microsoft.com/office/drawing/2014/main" id="{FD205FF4-0FD9-F641-9FE2-38D1EEAE276A}"/>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4659" name="Rectangle 3" descr="Purple mesh">
            <a:extLst>
              <a:ext uri="{FF2B5EF4-FFF2-40B4-BE49-F238E27FC236}">
                <a16:creationId xmlns:a16="http://schemas.microsoft.com/office/drawing/2014/main" id="{3593FFCB-A788-655A-C8C9-090A65DDEBF3}"/>
              </a:ext>
            </a:extLst>
          </p:cNvPr>
          <p:cNvSpPr>
            <a:spLocks noGrp="1" noChangeArrowheads="1"/>
          </p:cNvSpPr>
          <p:nvPr>
            <p:ph type="body" idx="1"/>
          </p:nvPr>
        </p:nvSpPr>
        <p:spPr>
          <a:xfrm>
            <a:off x="2590800" y="1905000"/>
            <a:ext cx="6934200" cy="4191000"/>
          </a:xfrm>
          <a:blipFill dpi="0" rotWithShape="0">
            <a:blip r:embed="rId6" cstate="print"/>
            <a:srcRect/>
            <a:tile tx="0" ty="0" sx="100000" sy="100000" flip="none" algn="tl"/>
          </a:blipFill>
        </p:spPr>
        <p:txBody>
          <a:bodyPr/>
          <a:lstStyle/>
          <a:p>
            <a:pPr eaLnBrk="1" hangingPunct="1">
              <a:defRPr/>
            </a:pPr>
            <a:r>
              <a:rPr lang="en-US" sz="5400" b="1">
                <a:solidFill>
                  <a:srgbClr val="FF6600"/>
                </a:solidFill>
                <a:effectLst>
                  <a:outerShdw blurRad="38100" dist="38100" dir="2700000" algn="tl">
                    <a:srgbClr val="000000"/>
                  </a:outerShdw>
                </a:effectLst>
                <a:ea typeface="+mn-ea"/>
              </a:rPr>
              <a:t>Stuart Kauffman:</a:t>
            </a:r>
          </a:p>
          <a:p>
            <a:pPr eaLnBrk="1" hangingPunct="1">
              <a:buFont typeface="Wingdings" panose="05000000000000000000" pitchFamily="2" charset="2"/>
              <a:buNone/>
              <a:defRPr/>
            </a:pPr>
            <a:r>
              <a:rPr lang="en-US" sz="4800" b="1">
                <a:effectLst>
                  <a:outerShdw blurRad="38100" dist="38100" dir="2700000" algn="tl">
                    <a:srgbClr val="000000"/>
                  </a:outerShdw>
                </a:effectLst>
                <a:ea typeface="+mn-ea"/>
              </a:rPr>
              <a:t>  “Life is an expected,  collectively self-org-              -anized property of catalytic polymers.”</a:t>
            </a:r>
            <a:endParaRPr lang="en-US" sz="4800" b="1">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4658">
                                            <p:txEl>
                                              <p:pRg st="0" end="0"/>
                                            </p:txEl>
                                          </p:spTgt>
                                        </p:tgtEl>
                                        <p:attrNameLst>
                                          <p:attrName>style.visibility</p:attrName>
                                        </p:attrNameLst>
                                      </p:cBhvr>
                                      <p:to>
                                        <p:strVal val="visible"/>
                                      </p:to>
                                    </p:set>
                                    <p:anim calcmode="lin" valueType="num">
                                      <p:cBhvr additive="base">
                                        <p:cTn id="7" dur="300" fill="hold"/>
                                        <p:tgtEl>
                                          <p:spTgt spid="68546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4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4659">
                                            <p:txEl>
                                              <p:pRg st="0" end="0"/>
                                            </p:txEl>
                                          </p:spTgt>
                                        </p:tgtEl>
                                        <p:attrNameLst>
                                          <p:attrName>style.visibility</p:attrName>
                                        </p:attrNameLst>
                                      </p:cBhvr>
                                      <p:to>
                                        <p:strVal val="visible"/>
                                      </p:to>
                                    </p:set>
                                    <p:anim calcmode="lin" valueType="num">
                                      <p:cBhvr additive="base">
                                        <p:cTn id="13" dur="75" fill="hold"/>
                                        <p:tgtEl>
                                          <p:spTgt spid="685465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465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4659">
                                            <p:txEl>
                                              <p:pRg st="1" end="1"/>
                                            </p:txEl>
                                          </p:spTgt>
                                        </p:tgtEl>
                                        <p:attrNameLst>
                                          <p:attrName>style.visibility</p:attrName>
                                        </p:attrNameLst>
                                      </p:cBhvr>
                                      <p:to>
                                        <p:strVal val="visible"/>
                                      </p:to>
                                    </p:set>
                                    <p:anim calcmode="lin" valueType="num">
                                      <p:cBhvr additive="base">
                                        <p:cTn id="19" dur="75" fill="hold"/>
                                        <p:tgtEl>
                                          <p:spTgt spid="6854659">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465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4658" grpId="0" build="p" autoUpdateAnimBg="0"/>
      <p:bldP spid="6854659"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5682" name="Rectangle 1026">
            <a:extLst>
              <a:ext uri="{FF2B5EF4-FFF2-40B4-BE49-F238E27FC236}">
                <a16:creationId xmlns:a16="http://schemas.microsoft.com/office/drawing/2014/main" id="{80E78847-0F97-4C49-698A-6035661D8871}"/>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5683" name="Rectangle 1027" descr="Purple mesh">
            <a:extLst>
              <a:ext uri="{FF2B5EF4-FFF2-40B4-BE49-F238E27FC236}">
                <a16:creationId xmlns:a16="http://schemas.microsoft.com/office/drawing/2014/main" id="{3100F466-2424-81D2-CE9F-7A4300BC741B}"/>
              </a:ext>
            </a:extLst>
          </p:cNvPr>
          <p:cNvSpPr>
            <a:spLocks noGrp="1" noChangeArrowheads="1"/>
          </p:cNvSpPr>
          <p:nvPr>
            <p:ph type="body" idx="1"/>
          </p:nvPr>
        </p:nvSpPr>
        <p:spPr>
          <a:xfrm>
            <a:off x="2362200" y="1752600"/>
            <a:ext cx="7391400" cy="4495800"/>
          </a:xfrm>
          <a:blipFill dpi="0" rotWithShape="0">
            <a:blip r:embed="rId6" cstate="print"/>
            <a:srcRect/>
            <a:tile tx="0" ty="0" sx="100000" sy="100000" flip="none" algn="tl"/>
          </a:blipFill>
        </p:spPr>
        <p:txBody>
          <a:bodyPr/>
          <a:lstStyle/>
          <a:p>
            <a:pPr eaLnBrk="1" hangingPunct="1">
              <a:defRPr/>
            </a:pPr>
            <a:r>
              <a:rPr lang="en-US" sz="7200" b="1">
                <a:solidFill>
                  <a:srgbClr val="FF6600"/>
                </a:solidFill>
                <a:effectLst>
                  <a:outerShdw blurRad="38100" dist="38100" dir="2700000" algn="tl">
                    <a:srgbClr val="000000"/>
                  </a:outerShdw>
                </a:effectLst>
                <a:ea typeface="+mn-ea"/>
              </a:rPr>
              <a:t>Gerald Joyce:</a:t>
            </a:r>
          </a:p>
          <a:p>
            <a:pPr eaLnBrk="1" hangingPunct="1">
              <a:buFont typeface="Wingdings" panose="05000000000000000000" pitchFamily="2" charset="2"/>
              <a:buNone/>
              <a:defRPr/>
            </a:pPr>
            <a:r>
              <a:rPr lang="en-US" sz="4800" b="1">
                <a:effectLst>
                  <a:outerShdw blurRad="38100" dist="38100" dir="2700000" algn="tl">
                    <a:srgbClr val="000000"/>
                  </a:outerShdw>
                </a:effectLst>
                <a:ea typeface="+mn-ea"/>
              </a:rPr>
              <a:t>  “Life is self-sustained chemical system able to undergo Darwinian evolution.”</a:t>
            </a:r>
            <a:endParaRPr lang="en-US" sz="4800" b="1">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5682">
                                            <p:txEl>
                                              <p:pRg st="0" end="0"/>
                                            </p:txEl>
                                          </p:spTgt>
                                        </p:tgtEl>
                                        <p:attrNameLst>
                                          <p:attrName>style.visibility</p:attrName>
                                        </p:attrNameLst>
                                      </p:cBhvr>
                                      <p:to>
                                        <p:strVal val="visible"/>
                                      </p:to>
                                    </p:set>
                                    <p:anim calcmode="lin" valueType="num">
                                      <p:cBhvr additive="base">
                                        <p:cTn id="7" dur="300" fill="hold"/>
                                        <p:tgtEl>
                                          <p:spTgt spid="68556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56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5683">
                                            <p:txEl>
                                              <p:pRg st="0" end="0"/>
                                            </p:txEl>
                                          </p:spTgt>
                                        </p:tgtEl>
                                        <p:attrNameLst>
                                          <p:attrName>style.visibility</p:attrName>
                                        </p:attrNameLst>
                                      </p:cBhvr>
                                      <p:to>
                                        <p:strVal val="visible"/>
                                      </p:to>
                                    </p:set>
                                    <p:anim calcmode="lin" valueType="num">
                                      <p:cBhvr additive="base">
                                        <p:cTn id="13" dur="75" fill="hold"/>
                                        <p:tgtEl>
                                          <p:spTgt spid="6855683">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568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5683">
                                            <p:txEl>
                                              <p:pRg st="1" end="1"/>
                                            </p:txEl>
                                          </p:spTgt>
                                        </p:tgtEl>
                                        <p:attrNameLst>
                                          <p:attrName>style.visibility</p:attrName>
                                        </p:attrNameLst>
                                      </p:cBhvr>
                                      <p:to>
                                        <p:strVal val="visible"/>
                                      </p:to>
                                    </p:set>
                                    <p:anim calcmode="lin" valueType="num">
                                      <p:cBhvr additive="base">
                                        <p:cTn id="19" dur="75" fill="hold"/>
                                        <p:tgtEl>
                                          <p:spTgt spid="6855683">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5683">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5682" grpId="0" build="p" autoUpdateAnimBg="0"/>
      <p:bldP spid="685568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021187" name="Rectangle 3">
            <a:extLst>
              <a:ext uri="{FF2B5EF4-FFF2-40B4-BE49-F238E27FC236}">
                <a16:creationId xmlns:a16="http://schemas.microsoft.com/office/drawing/2014/main" id="{654475B8-2DB5-AFE6-A0E7-85166191AF97}"/>
              </a:ext>
            </a:extLst>
          </p:cNvPr>
          <p:cNvSpPr>
            <a:spLocks noGrp="1" noChangeArrowheads="1"/>
          </p:cNvSpPr>
          <p:nvPr>
            <p:ph type="body" idx="1"/>
          </p:nvPr>
        </p:nvSpPr>
        <p:spPr>
          <a:xfrm>
            <a:off x="1905000" y="1752600"/>
            <a:ext cx="8305800" cy="4343400"/>
          </a:xfrm>
        </p:spPr>
        <p:txBody>
          <a:bodyPr/>
          <a:lstStyle/>
          <a:p>
            <a:pPr eaLnBrk="1" hangingPunct="1">
              <a:lnSpc>
                <a:spcPct val="90000"/>
              </a:lnSpc>
              <a:defRPr/>
            </a:pPr>
            <a:r>
              <a:rPr lang="en-US" sz="2400" b="1" dirty="0">
                <a:solidFill>
                  <a:srgbClr val="CCCC00"/>
                </a:solidFill>
                <a:effectLst>
                  <a:outerShdw blurRad="38100" dist="38100" dir="2700000" algn="tl">
                    <a:srgbClr val="000000"/>
                  </a:outerShdw>
                </a:effectLst>
                <a:ea typeface="+mn-ea"/>
              </a:rPr>
              <a:t>“There are only two possible explanations as to how life arose.  Spontaneous generation arising  to evolution or a supernatural creative act of God.  There is no other possibility.  Spontaneous </a:t>
            </a:r>
            <a:r>
              <a:rPr lang="en-US" sz="2400" b="1" dirty="0" err="1">
                <a:solidFill>
                  <a:srgbClr val="CCCC00"/>
                </a:solidFill>
                <a:effectLst>
                  <a:outerShdw blurRad="38100" dist="38100" dir="2700000" algn="tl">
                    <a:srgbClr val="000000"/>
                  </a:outerShdw>
                </a:effectLst>
                <a:ea typeface="+mn-ea"/>
              </a:rPr>
              <a:t>gener</a:t>
            </a:r>
            <a:r>
              <a:rPr lang="en-US" sz="2400" b="1" dirty="0">
                <a:solidFill>
                  <a:srgbClr val="CCCC00"/>
                </a:solidFill>
                <a:effectLst>
                  <a:outerShdw blurRad="38100" dist="38100" dir="2700000" algn="tl">
                    <a:srgbClr val="000000"/>
                  </a:outerShdw>
                </a:effectLst>
                <a:ea typeface="+mn-ea"/>
              </a:rPr>
              <a:t>- -</a:t>
            </a:r>
            <a:r>
              <a:rPr lang="en-US" sz="2400" b="1" dirty="0" err="1">
                <a:solidFill>
                  <a:srgbClr val="CCCC00"/>
                </a:solidFill>
                <a:effectLst>
                  <a:outerShdw blurRad="38100" dist="38100" dir="2700000" algn="tl">
                    <a:srgbClr val="000000"/>
                  </a:outerShdw>
                </a:effectLst>
                <a:ea typeface="+mn-ea"/>
              </a:rPr>
              <a:t>ation</a:t>
            </a:r>
            <a:r>
              <a:rPr lang="en-US" sz="2400" b="1" dirty="0">
                <a:solidFill>
                  <a:srgbClr val="CCCC00"/>
                </a:solidFill>
                <a:effectLst>
                  <a:outerShdw blurRad="38100" dist="38100" dir="2700000" algn="tl">
                    <a:srgbClr val="000000"/>
                  </a:outerShdw>
                </a:effectLst>
                <a:ea typeface="+mn-ea"/>
              </a:rPr>
              <a:t> was scientifically disproved 120 years ago by Louis Pasteur and others,  but that just leaves us with only one other possibility…that life came as a supernatural act of creation by God,  but I cannot accept that philosophy because </a:t>
            </a:r>
            <a:r>
              <a:rPr lang="en-US" sz="2400" b="1" i="1" dirty="0">
                <a:solidFill>
                  <a:srgbClr val="CCCC00"/>
                </a:solidFill>
                <a:effectLst>
                  <a:outerShdw blurRad="38100" dist="38100" dir="2700000" algn="tl">
                    <a:srgbClr val="000000"/>
                  </a:outerShdw>
                </a:effectLst>
                <a:ea typeface="+mn-ea"/>
              </a:rPr>
              <a:t>I do not</a:t>
            </a:r>
            <a:r>
              <a:rPr lang="en-US" sz="2400" b="1" dirty="0">
                <a:solidFill>
                  <a:srgbClr val="CCCC00"/>
                </a:solidFill>
                <a:effectLst>
                  <a:outerShdw blurRad="38100" dist="38100" dir="2700000" algn="tl">
                    <a:srgbClr val="000000"/>
                  </a:outerShdw>
                </a:effectLst>
                <a:ea typeface="+mn-ea"/>
              </a:rPr>
              <a:t> </a:t>
            </a:r>
            <a:r>
              <a:rPr lang="en-US" sz="2400" b="1" i="1" dirty="0">
                <a:solidFill>
                  <a:srgbClr val="CCCC00"/>
                </a:solidFill>
                <a:effectLst>
                  <a:outerShdw blurRad="38100" dist="38100" dir="2700000" algn="tl">
                    <a:srgbClr val="000000"/>
                  </a:outerShdw>
                </a:effectLst>
                <a:ea typeface="+mn-ea"/>
              </a:rPr>
              <a:t>want to believe in God</a:t>
            </a:r>
            <a:r>
              <a:rPr lang="en-US" sz="2400" b="1" dirty="0">
                <a:solidFill>
                  <a:srgbClr val="CCCC00"/>
                </a:solidFill>
                <a:effectLst>
                  <a:outerShdw blurRad="38100" dist="38100" dir="2700000" algn="tl">
                    <a:srgbClr val="000000"/>
                  </a:outerShdw>
                </a:effectLst>
                <a:ea typeface="+mn-ea"/>
              </a:rPr>
              <a:t>.  I choose to believe in  that which I know is scientifically impossible,  spontaneous generation leading to evolution.”</a:t>
            </a:r>
          </a:p>
          <a:p>
            <a:pPr eaLnBrk="1" hangingPunct="1">
              <a:lnSpc>
                <a:spcPct val="90000"/>
              </a:lnSpc>
              <a:buFont typeface="Wingdings" panose="05000000000000000000" pitchFamily="2" charset="2"/>
              <a:buNone/>
              <a:defRPr/>
            </a:pPr>
            <a:r>
              <a:rPr lang="en-US" sz="2800" dirty="0">
                <a:solidFill>
                  <a:srgbClr val="CCFF33"/>
                </a:solidFill>
                <a:effectLst>
                  <a:outerShdw blurRad="38100" dist="38100" dir="2700000" algn="tl">
                    <a:srgbClr val="000000"/>
                  </a:outerShdw>
                </a:effectLst>
                <a:ea typeface="+mn-ea"/>
              </a:rPr>
              <a:t>                       ~ George Wald (1906 – 1997)</a:t>
            </a:r>
            <a:r>
              <a:rPr lang="en-US" sz="2800" dirty="0">
                <a:solidFill>
                  <a:srgbClr val="FFFFCC"/>
                </a:solidFill>
                <a:ea typeface="+mn-ea"/>
              </a:rPr>
              <a:t> </a:t>
            </a:r>
          </a:p>
        </p:txBody>
      </p:sp>
      <p:sp>
        <p:nvSpPr>
          <p:cNvPr id="13021188" name="WordArt 4">
            <a:extLst>
              <a:ext uri="{FF2B5EF4-FFF2-40B4-BE49-F238E27FC236}">
                <a16:creationId xmlns:a16="http://schemas.microsoft.com/office/drawing/2014/main" id="{18387758-A324-2658-3659-73B49C926AFB}"/>
              </a:ext>
            </a:extLst>
          </p:cNvPr>
          <p:cNvSpPr>
            <a:spLocks noChangeArrowheads="1" noChangeShapeType="1" noTextEdit="1"/>
          </p:cNvSpPr>
          <p:nvPr/>
        </p:nvSpPr>
        <p:spPr bwMode="auto">
          <a:xfrm>
            <a:off x="2343150" y="609600"/>
            <a:ext cx="75057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Honest Statement By Nobel Prize Winner</a:t>
            </a:r>
          </a:p>
        </p:txBody>
      </p:sp>
      <p:pic>
        <p:nvPicPr>
          <p:cNvPr id="4" name="Picture 3" descr="facesuck.gif">
            <a:extLst>
              <a:ext uri="{FF2B5EF4-FFF2-40B4-BE49-F238E27FC236}">
                <a16:creationId xmlns:a16="http://schemas.microsoft.com/office/drawing/2014/main" id="{04172657-9687-826B-2626-9962DD4522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828800"/>
            <a:ext cx="7086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3021188"/>
                                        </p:tgtEl>
                                        <p:attrNameLst>
                                          <p:attrName>style.visibility</p:attrName>
                                        </p:attrNameLst>
                                      </p:cBhvr>
                                      <p:to>
                                        <p:strVal val="visible"/>
                                      </p:to>
                                    </p:set>
                                    <p:anim calcmode="lin" valueType="num">
                                      <p:cBhvr>
                                        <p:cTn id="7" dur="5000" fill="hold"/>
                                        <p:tgtEl>
                                          <p:spTgt spid="13021188"/>
                                        </p:tgtEl>
                                        <p:attrNameLst>
                                          <p:attrName>ppt_w</p:attrName>
                                        </p:attrNameLst>
                                      </p:cBhvr>
                                      <p:tavLst>
                                        <p:tav tm="0" fmla="#ppt_w*sin(2.5*pi*$)">
                                          <p:val>
                                            <p:fltVal val="0"/>
                                          </p:val>
                                        </p:tav>
                                        <p:tav tm="100000">
                                          <p:val>
                                            <p:fltVal val="1"/>
                                          </p:val>
                                        </p:tav>
                                      </p:tavLst>
                                    </p:anim>
                                    <p:anim calcmode="lin" valueType="num">
                                      <p:cBhvr>
                                        <p:cTn id="8" dur="5000" fill="hold"/>
                                        <p:tgtEl>
                                          <p:spTgt spid="1302118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3021187">
                                            <p:txEl>
                                              <p:pRg st="1" end="1"/>
                                            </p:txEl>
                                          </p:spTgt>
                                        </p:tgtEl>
                                        <p:attrNameLst>
                                          <p:attrName>style.visibility</p:attrName>
                                        </p:attrNameLst>
                                      </p:cBhvr>
                                      <p:to>
                                        <p:strVal val="visible"/>
                                      </p:to>
                                    </p:set>
                                    <p:animEffect transition="in" filter="wipe(left)">
                                      <p:cBhvr>
                                        <p:cTn id="13" dur="500"/>
                                        <p:tgtEl>
                                          <p:spTgt spid="1302118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3021187">
                                            <p:txEl>
                                              <p:pRg st="0" end="0"/>
                                            </p:txEl>
                                          </p:spTgt>
                                        </p:tgtEl>
                                        <p:attrNameLst>
                                          <p:attrName>style.visibility</p:attrName>
                                        </p:attrNameLst>
                                      </p:cBhvr>
                                      <p:to>
                                        <p:strVal val="visible"/>
                                      </p:to>
                                    </p:set>
                                    <p:animEffect transition="in" filter="wipe(left)">
                                      <p:cBhvr>
                                        <p:cTn id="18" dur="500"/>
                                        <p:tgtEl>
                                          <p:spTgt spid="1302118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edge">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1187" grpId="0" build="p" autoUpdateAnimBg="0" rev="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676D11B-BFF6-4515-B0F0-5157CAD758B0}"/>
              </a:ext>
            </a:extLst>
          </p:cNvPr>
          <p:cNvPicPr>
            <a:picLocks noGrp="1" noChangeAspect="1"/>
          </p:cNvPicPr>
          <p:nvPr>
            <p:ph idx="1"/>
          </p:nvPr>
        </p:nvPicPr>
        <p:blipFill>
          <a:blip r:embed="rId3"/>
          <a:stretch>
            <a:fillRect/>
          </a:stretch>
        </p:blipFill>
        <p:spPr>
          <a:xfrm>
            <a:off x="242595" y="242596"/>
            <a:ext cx="11706810" cy="6372808"/>
          </a:xfrm>
          <a:solidFill>
            <a:schemeClr val="accent2">
              <a:lumMod val="20000"/>
              <a:lumOff val="80000"/>
            </a:schemeClr>
          </a:solidFill>
          <a:ln>
            <a:noFill/>
          </a:ln>
        </p:spPr>
      </p:pic>
    </p:spTree>
    <p:extLst>
      <p:ext uri="{BB962C8B-B14F-4D97-AF65-F5344CB8AC3E}">
        <p14:creationId xmlns:p14="http://schemas.microsoft.com/office/powerpoint/2010/main" val="1099644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D7301BED-6768-440F-BDFB-B2E430FC1707}"/>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72DC7603-64C5-4375-B1E5-CF6F2FC4322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F4DE961F-BB9D-48F3-92F1-D1C4B579F681}"/>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AAA4C642-5F37-455E-BDD2-EB1EBFCE0072}"/>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759814" name="Text Box 6">
              <a:extLst>
                <a:ext uri="{FF2B5EF4-FFF2-40B4-BE49-F238E27FC236}">
                  <a16:creationId xmlns:a16="http://schemas.microsoft.com/office/drawing/2014/main" id="{C6E5A380-BA4E-4919-A706-0CFBD2CA99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66"/>
                  </a:solidFill>
                  <a:effectLst/>
                  <a:uLnTx/>
                  <a:uFillTx/>
                  <a:latin typeface="Papyrus" panose="03070502060502030205" pitchFamily="66" charset="0"/>
                  <a:ea typeface="ＭＳ Ｐゴシック"/>
                  <a:cs typeface="+mn-cs"/>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2B7CE78-C24E-44BD-AEEA-3D0B74A13405}"/>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96DB69F6-1CC3-4091-8D7A-41C1BDCEED7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5" name="Rectangle 5">
              <a:extLst>
                <a:ext uri="{FF2B5EF4-FFF2-40B4-BE49-F238E27FC236}">
                  <a16:creationId xmlns:a16="http://schemas.microsoft.com/office/drawing/2014/main" id="{866B5531-4910-423C-A0FC-82D47D58DBC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Secularist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grpSp>
        <p:nvGrpSpPr>
          <p:cNvPr id="3" name="Group 6">
            <a:extLst>
              <a:ext uri="{FF2B5EF4-FFF2-40B4-BE49-F238E27FC236}">
                <a16:creationId xmlns:a16="http://schemas.microsoft.com/office/drawing/2014/main" id="{9D68CA24-FD40-4EFD-9451-E7A15CDE3997}"/>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F677B71A-FBB6-4ADD-A8E8-B368DC4A1362}"/>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8" name="Rectangle 8">
              <a:extLst>
                <a:ext uri="{FF2B5EF4-FFF2-40B4-BE49-F238E27FC236}">
                  <a16:creationId xmlns:a16="http://schemas.microsoft.com/office/drawing/2014/main" id="{551146F0-9E21-4494-9ED6-C9CB791ACC44}"/>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Theistic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sp>
        <p:nvSpPr>
          <p:cNvPr id="6809612" name="WordArt 12">
            <a:extLst>
              <a:ext uri="{FF2B5EF4-FFF2-40B4-BE49-F238E27FC236}">
                <a16:creationId xmlns:a16="http://schemas.microsoft.com/office/drawing/2014/main" id="{6580137C-AC8F-4BF7-B0CD-42D6AFE21CA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1651" name="Rectangle 3">
            <a:extLst>
              <a:ext uri="{FF2B5EF4-FFF2-40B4-BE49-F238E27FC236}">
                <a16:creationId xmlns:a16="http://schemas.microsoft.com/office/drawing/2014/main" id="{92510EDA-2A56-43FC-8C21-FA024C442069}"/>
              </a:ext>
            </a:extLst>
          </p:cNvPr>
          <p:cNvSpPr>
            <a:spLocks noGrp="1" noChangeArrowheads="1"/>
          </p:cNvSpPr>
          <p:nvPr>
            <p:ph type="body" sz="half" idx="1"/>
          </p:nvPr>
        </p:nvSpPr>
        <p:spPr>
          <a:xfrm>
            <a:off x="1905000" y="2514600"/>
            <a:ext cx="6134100" cy="2819400"/>
          </a:xfrm>
        </p:spPr>
        <p:txBody>
          <a:bodyPr/>
          <a:lstStyle/>
          <a:p>
            <a:pPr marL="609600" indent="-609600" eaLnBrk="1" hangingPunct="1">
              <a:defRPr/>
            </a:pPr>
            <a:r>
              <a:rPr lang="en-US" b="1">
                <a:effectLst>
                  <a:outerShdw blurRad="38100" dist="38100" dir="2700000" algn="tl">
                    <a:srgbClr val="000000"/>
                  </a:outerShdw>
                </a:effectLst>
                <a:ea typeface="+mn-ea"/>
              </a:rPr>
              <a:t>A World view without God</a:t>
            </a:r>
          </a:p>
          <a:p>
            <a:pPr marL="609600" indent="-609600" eaLnBrk="1" hangingPunct="1">
              <a:defRPr/>
            </a:pPr>
            <a:r>
              <a:rPr lang="en-US" b="1">
                <a:effectLst>
                  <a:outerShdw blurRad="38100" dist="38100" dir="2700000" algn="tl">
                    <a:srgbClr val="000000"/>
                  </a:outerShdw>
                </a:effectLst>
                <a:ea typeface="+mn-ea"/>
              </a:rPr>
              <a:t>Autonomous man</a:t>
            </a:r>
          </a:p>
          <a:p>
            <a:pPr marL="609600" indent="-609600" eaLnBrk="1" hangingPunct="1">
              <a:defRPr/>
            </a:pPr>
            <a:r>
              <a:rPr lang="en-US" b="1">
                <a:effectLst>
                  <a:outerShdw blurRad="38100" dist="38100" dir="2700000" algn="tl">
                    <a:srgbClr val="000000"/>
                  </a:outerShdw>
                </a:effectLst>
                <a:ea typeface="+mn-ea"/>
              </a:rPr>
              <a:t>Pursuit of the earthly</a:t>
            </a:r>
          </a:p>
        </p:txBody>
      </p:sp>
      <p:pic>
        <p:nvPicPr>
          <p:cNvPr id="6811652" name="Picture 4" descr="j0189205">
            <a:extLst>
              <a:ext uri="{FF2B5EF4-FFF2-40B4-BE49-F238E27FC236}">
                <a16:creationId xmlns:a16="http://schemas.microsoft.com/office/drawing/2014/main" id="{C69C7533-19D2-4BDC-9122-CBCBA47A9670}"/>
              </a:ext>
            </a:extLst>
          </p:cNvPr>
          <p:cNvPicPr>
            <a:picLocks noGrp="1" noChangeAspect="1" noChangeArrowheads="1" noCrop="1"/>
          </p:cNvPicPr>
          <p:nvPr>
            <p:ph sz="half" idx="2"/>
          </p:nvPr>
        </p:nvPicPr>
        <p:blipFill>
          <a:blip r:embed="rId4"/>
          <a:srcRect/>
          <a:stretch>
            <a:fillRect/>
          </a:stretch>
        </p:blipFill>
        <p:spPr>
          <a:xfrm>
            <a:off x="7696200" y="4495800"/>
            <a:ext cx="2362200" cy="2133600"/>
          </a:xfrm>
        </p:spPr>
      </p:pic>
      <p:sp>
        <p:nvSpPr>
          <p:cNvPr id="763908" name="WordArt 6">
            <a:extLst>
              <a:ext uri="{FF2B5EF4-FFF2-40B4-BE49-F238E27FC236}">
                <a16:creationId xmlns:a16="http://schemas.microsoft.com/office/drawing/2014/main" id="{60C4BC06-7DA9-42BE-96B9-8613950120BF}"/>
              </a:ext>
            </a:extLst>
          </p:cNvPr>
          <p:cNvSpPr>
            <a:spLocks noChangeArrowheads="1" noChangeShapeType="1" noTextEdit="1"/>
          </p:cNvSpPr>
          <p:nvPr/>
        </p:nvSpPr>
        <p:spPr bwMode="auto">
          <a:xfrm>
            <a:off x="1981200" y="304800"/>
            <a:ext cx="5334000" cy="1600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SECULARIST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1651">
                                            <p:txEl>
                                              <p:pRg st="0" end="0"/>
                                            </p:txEl>
                                          </p:spTgt>
                                        </p:tgtEl>
                                        <p:attrNameLst>
                                          <p:attrName>style.visibility</p:attrName>
                                        </p:attrNameLst>
                                      </p:cBhvr>
                                      <p:to>
                                        <p:strVal val="visible"/>
                                      </p:to>
                                    </p:set>
                                    <p:animEffect transition="in" filter="dissolve">
                                      <p:cBhvr>
                                        <p:cTn id="7" dur="500"/>
                                        <p:tgtEl>
                                          <p:spTgt spid="681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1651">
                                            <p:txEl>
                                              <p:pRg st="1" end="1"/>
                                            </p:txEl>
                                          </p:spTgt>
                                        </p:tgtEl>
                                        <p:attrNameLst>
                                          <p:attrName>style.visibility</p:attrName>
                                        </p:attrNameLst>
                                      </p:cBhvr>
                                      <p:to>
                                        <p:strVal val="visible"/>
                                      </p:to>
                                    </p:set>
                                    <p:animEffect transition="in" filter="dissolve">
                                      <p:cBhvr>
                                        <p:cTn id="12" dur="500"/>
                                        <p:tgtEl>
                                          <p:spTgt spid="6811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1651">
                                            <p:txEl>
                                              <p:pRg st="2" end="2"/>
                                            </p:txEl>
                                          </p:spTgt>
                                        </p:tgtEl>
                                        <p:attrNameLst>
                                          <p:attrName>style.visibility</p:attrName>
                                        </p:attrNameLst>
                                      </p:cBhvr>
                                      <p:to>
                                        <p:strVal val="visible"/>
                                      </p:to>
                                    </p:set>
                                    <p:animEffect transition="in" filter="dissolve">
                                      <p:cBhvr>
                                        <p:cTn id="17" dur="500"/>
                                        <p:tgtEl>
                                          <p:spTgt spid="6811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1651"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3698" name="Rectangle 99330">
            <a:extLst>
              <a:ext uri="{FF2B5EF4-FFF2-40B4-BE49-F238E27FC236}">
                <a16:creationId xmlns:a16="http://schemas.microsoft.com/office/drawing/2014/main" id="{B0CE844A-4D8E-4775-815D-30FDC13BF687}"/>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3699" name="Rectangle 99331">
            <a:extLst>
              <a:ext uri="{FF2B5EF4-FFF2-40B4-BE49-F238E27FC236}">
                <a16:creationId xmlns:a16="http://schemas.microsoft.com/office/drawing/2014/main" id="{C75BB974-D86A-4D47-A0DA-2893EF7358A8}"/>
              </a:ext>
            </a:extLst>
          </p:cNvPr>
          <p:cNvSpPr>
            <a:spLocks noGrp="1" noChangeArrowheads="1"/>
          </p:cNvSpPr>
          <p:nvPr>
            <p:ph type="body" idx="1"/>
          </p:nvPr>
        </p:nvSpPr>
        <p:spPr>
          <a:xfrm>
            <a:off x="2209800" y="1981200"/>
            <a:ext cx="76962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p:txBody>
      </p:sp>
      <p:grpSp>
        <p:nvGrpSpPr>
          <p:cNvPr id="2" name="Group 99332">
            <a:extLst>
              <a:ext uri="{FF2B5EF4-FFF2-40B4-BE49-F238E27FC236}">
                <a16:creationId xmlns:a16="http://schemas.microsoft.com/office/drawing/2014/main" id="{01199D9F-CCAA-47C1-A9F1-117A917061AF}"/>
              </a:ext>
            </a:extLst>
          </p:cNvPr>
          <p:cNvGrpSpPr>
            <a:grpSpLocks/>
          </p:cNvGrpSpPr>
          <p:nvPr/>
        </p:nvGrpSpPr>
        <p:grpSpPr bwMode="auto">
          <a:xfrm>
            <a:off x="2971800" y="4191001"/>
            <a:ext cx="6324600" cy="1843652"/>
            <a:chOff x="960" y="2592"/>
            <a:chExt cx="4080" cy="1112"/>
          </a:xfrm>
        </p:grpSpPr>
        <p:sp>
          <p:nvSpPr>
            <p:cNvPr id="6813701" name="Line 99333">
              <a:extLst>
                <a:ext uri="{FF2B5EF4-FFF2-40B4-BE49-F238E27FC236}">
                  <a16:creationId xmlns:a16="http://schemas.microsoft.com/office/drawing/2014/main" id="{3708B15F-A81B-4671-92DB-0DC03DE9690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13702" name="Text Box 99334">
              <a:extLst>
                <a:ext uri="{FF2B5EF4-FFF2-40B4-BE49-F238E27FC236}">
                  <a16:creationId xmlns:a16="http://schemas.microsoft.com/office/drawing/2014/main" id="{FC71C52D-68A5-4F59-9FEE-B9C7AAEBD30D}"/>
                </a:ext>
              </a:extLst>
            </p:cNvPr>
            <p:cNvSpPr txBox="1">
              <a:spLocks noChangeArrowheads="1"/>
            </p:cNvSpPr>
            <p:nvPr/>
          </p:nvSpPr>
          <p:spPr bwMode="auto">
            <a:xfrm>
              <a:off x="960" y="2832"/>
              <a:ext cx="4080" cy="872"/>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Frustration &amp; Hopelessness!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3699"/>
                                        </p:tgtEl>
                                        <p:attrNameLst>
                                          <p:attrName>style.visibility</p:attrName>
                                        </p:attrNameLst>
                                      </p:cBhvr>
                                      <p:to>
                                        <p:strVal val="visible"/>
                                      </p:to>
                                    </p:set>
                                    <p:anim calcmode="lin" valueType="num">
                                      <p:cBhvr additive="base">
                                        <p:cTn id="7" dur="500" fill="hold"/>
                                        <p:tgtEl>
                                          <p:spTgt spid="6813699"/>
                                        </p:tgtEl>
                                        <p:attrNameLst>
                                          <p:attrName>ppt_x</p:attrName>
                                        </p:attrNameLst>
                                      </p:cBhvr>
                                      <p:tavLst>
                                        <p:tav tm="0">
                                          <p:val>
                                            <p:strVal val="#ppt_x"/>
                                          </p:val>
                                        </p:tav>
                                        <p:tav tm="100000">
                                          <p:val>
                                            <p:strVal val="#ppt_x"/>
                                          </p:val>
                                        </p:tav>
                                      </p:tavLst>
                                    </p:anim>
                                    <p:anim calcmode="lin" valueType="num">
                                      <p:cBhvr additive="base">
                                        <p:cTn id="8" dur="500" fill="hold"/>
                                        <p:tgtEl>
                                          <p:spTgt spid="6813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69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37250" name="Rectangle 2">
            <a:extLst>
              <a:ext uri="{FF2B5EF4-FFF2-40B4-BE49-F238E27FC236}">
                <a16:creationId xmlns:a16="http://schemas.microsoft.com/office/drawing/2014/main" id="{EB737C44-0DEF-45FA-9780-DD0590214913}"/>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37251" name="Rectangle 3">
            <a:extLst>
              <a:ext uri="{FF2B5EF4-FFF2-40B4-BE49-F238E27FC236}">
                <a16:creationId xmlns:a16="http://schemas.microsoft.com/office/drawing/2014/main" id="{2EB042FB-FD30-43EB-B6FF-C076571A8304}"/>
              </a:ext>
            </a:extLst>
          </p:cNvPr>
          <p:cNvSpPr>
            <a:spLocks noGrp="1" noChangeArrowheads="1"/>
          </p:cNvSpPr>
          <p:nvPr>
            <p:ph type="body" idx="1"/>
          </p:nvPr>
        </p:nvSpPr>
        <p:spPr>
          <a:xfrm>
            <a:off x="2057400" y="1981200"/>
            <a:ext cx="78486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a:p>
            <a:pPr algn="ctr" eaLnBrk="1" hangingPunct="1">
              <a:buFont typeface="Wingdings" panose="05000000000000000000" pitchFamily="2" charset="2"/>
              <a:buNone/>
              <a:defRPr/>
            </a:pPr>
            <a:r>
              <a:rPr lang="en-US" sz="3600" b="1">
                <a:effectLst>
                  <a:outerShdw blurRad="38100" dist="38100" dir="2700000" algn="tl">
                    <a:srgbClr val="000000"/>
                  </a:outerShdw>
                </a:effectLst>
                <a:ea typeface="+mn-ea"/>
              </a:rPr>
              <a:t>+ God In The Equation</a:t>
            </a:r>
            <a:r>
              <a:rPr lang="en-US" b="1">
                <a:effectLst>
                  <a:outerShdw blurRad="38100" dist="38100" dir="2700000" algn="tl">
                    <a:srgbClr val="000000"/>
                  </a:outerShdw>
                </a:effectLst>
                <a:ea typeface="+mn-ea"/>
              </a:rPr>
              <a:t> </a:t>
            </a:r>
          </a:p>
        </p:txBody>
      </p:sp>
      <p:grpSp>
        <p:nvGrpSpPr>
          <p:cNvPr id="2" name="Group 4">
            <a:extLst>
              <a:ext uri="{FF2B5EF4-FFF2-40B4-BE49-F238E27FC236}">
                <a16:creationId xmlns:a16="http://schemas.microsoft.com/office/drawing/2014/main" id="{78FB6F03-F003-4360-8CFD-04865F6E22C0}"/>
              </a:ext>
            </a:extLst>
          </p:cNvPr>
          <p:cNvGrpSpPr>
            <a:grpSpLocks/>
          </p:cNvGrpSpPr>
          <p:nvPr/>
        </p:nvGrpSpPr>
        <p:grpSpPr bwMode="auto">
          <a:xfrm>
            <a:off x="2971800" y="5334001"/>
            <a:ext cx="6172200" cy="1069975"/>
            <a:chOff x="960" y="2592"/>
            <a:chExt cx="4080" cy="828"/>
          </a:xfrm>
        </p:grpSpPr>
        <p:sp>
          <p:nvSpPr>
            <p:cNvPr id="6837253" name="Line 5">
              <a:extLst>
                <a:ext uri="{FF2B5EF4-FFF2-40B4-BE49-F238E27FC236}">
                  <a16:creationId xmlns:a16="http://schemas.microsoft.com/office/drawing/2014/main" id="{1D46A2C3-6AA9-4D57-BD7C-BA6F42EB727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37254" name="Text Box 6">
              <a:extLst>
                <a:ext uri="{FF2B5EF4-FFF2-40B4-BE49-F238E27FC236}">
                  <a16:creationId xmlns:a16="http://schemas.microsoft.com/office/drawing/2014/main" id="{2ED19E98-DA12-47C6-A184-0774CB570BE3}"/>
                </a:ext>
              </a:extLst>
            </p:cNvPr>
            <p:cNvSpPr txBox="1">
              <a:spLocks noChangeArrowheads="1"/>
            </p:cNvSpPr>
            <p:nvPr/>
          </p:nvSpPr>
          <p:spPr bwMode="auto">
            <a:xfrm>
              <a:off x="960" y="2830"/>
              <a:ext cx="4080" cy="590"/>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What Is The Outcome?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7251"/>
                                        </p:tgtEl>
                                        <p:attrNameLst>
                                          <p:attrName>style.visibility</p:attrName>
                                        </p:attrNameLst>
                                      </p:cBhvr>
                                      <p:to>
                                        <p:strVal val="visible"/>
                                      </p:to>
                                    </p:set>
                                    <p:anim calcmode="lin" valueType="num">
                                      <p:cBhvr additive="base">
                                        <p:cTn id="7" dur="500" fill="hold"/>
                                        <p:tgtEl>
                                          <p:spTgt spid="6837251"/>
                                        </p:tgtEl>
                                        <p:attrNameLst>
                                          <p:attrName>ppt_x</p:attrName>
                                        </p:attrNameLst>
                                      </p:cBhvr>
                                      <p:tavLst>
                                        <p:tav tm="0">
                                          <p:val>
                                            <p:strVal val="#ppt_x"/>
                                          </p:val>
                                        </p:tav>
                                        <p:tav tm="100000">
                                          <p:val>
                                            <p:strVal val="#ppt_x"/>
                                          </p:val>
                                        </p:tav>
                                      </p:tavLst>
                                    </p:anim>
                                    <p:anim calcmode="lin" valueType="num">
                                      <p:cBhvr additive="base">
                                        <p:cTn id="8" dur="500" fill="hold"/>
                                        <p:tgtEl>
                                          <p:spTgt spid="68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25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E33602AF-57A8-BDB2-D475-53A8942D19FC}"/>
              </a:ext>
            </a:extLst>
          </p:cNvPr>
          <p:cNvSpPr>
            <a:spLocks noGrp="1" noChangeArrowheads="1"/>
          </p:cNvSpPr>
          <p:nvPr>
            <p:ph type="ctrTitle"/>
          </p:nvPr>
        </p:nvSpPr>
        <p:spPr>
          <a:xfrm>
            <a:off x="0" y="251670"/>
            <a:ext cx="12192000" cy="1367405"/>
          </a:xfrm>
        </p:spPr>
        <p:txBody>
          <a:bodyPr/>
          <a:lstStyle/>
          <a:p>
            <a:pPr eaLnBrk="1" hangingPunct="1">
              <a:defRPr/>
            </a:pPr>
            <a:r>
              <a:rPr lang="en-US" b="1" u="sng" dirty="0">
                <a:solidFill>
                  <a:srgbClr val="FFCCFF"/>
                </a:solidFill>
                <a:effectLst>
                  <a:outerShdw blurRad="38100" dist="38100" dir="2700000" algn="tl">
                    <a:srgbClr val="C0C0C0"/>
                  </a:outerShdw>
                </a:effectLst>
              </a:rPr>
              <a:t>Axiological Analysis Of Values Views</a:t>
            </a:r>
            <a:br>
              <a:rPr lang="en-US" dirty="0"/>
            </a:br>
            <a:endParaRPr lang="en-US" sz="3200" dirty="0"/>
          </a:p>
        </p:txBody>
      </p:sp>
      <p:sp>
        <p:nvSpPr>
          <p:cNvPr id="7172" name="Rectangle 4">
            <a:extLst>
              <a:ext uri="{FF2B5EF4-FFF2-40B4-BE49-F238E27FC236}">
                <a16:creationId xmlns:a16="http://schemas.microsoft.com/office/drawing/2014/main" id="{3EE37F9C-93A7-89FF-B5C1-4310EA2F3E86}"/>
              </a:ext>
            </a:extLst>
          </p:cNvPr>
          <p:cNvSpPr>
            <a:spLocks noGrp="1" noChangeArrowheads="1"/>
          </p:cNvSpPr>
          <p:nvPr>
            <p:ph type="subTitle" idx="1"/>
          </p:nvPr>
        </p:nvSpPr>
        <p:spPr>
          <a:xfrm>
            <a:off x="0" y="4974672"/>
            <a:ext cx="12192000" cy="1883328"/>
          </a:xfrm>
          <a:solidFill>
            <a:srgbClr val="FFCCCC"/>
          </a:solidFill>
        </p:spPr>
        <p:txBody>
          <a:bodyPr/>
          <a:lstStyle/>
          <a:p>
            <a:pPr eaLnBrk="1" hangingPunct="1">
              <a:defRPr/>
            </a:pPr>
            <a:r>
              <a:rPr lang="en-US" sz="3600" b="1" i="1" dirty="0">
                <a:solidFill>
                  <a:srgbClr val="FFCCFF"/>
                </a:solidFill>
                <a:effectLst>
                  <a:outerShdw blurRad="38100" dist="38100" dir="2700000" algn="tl">
                    <a:srgbClr val="000000"/>
                  </a:outerShdw>
                </a:effectLst>
              </a:rPr>
              <a:t>Axiology:</a:t>
            </a:r>
            <a:r>
              <a:rPr lang="en-US" sz="3600" b="1" dirty="0">
                <a:solidFill>
                  <a:srgbClr val="FFCCFF"/>
                </a:solidFill>
                <a:effectLst>
                  <a:outerShdw blurRad="38100" dist="38100" dir="2700000" algn="tl">
                    <a:srgbClr val="000000"/>
                  </a:outerShdw>
                </a:effectLst>
              </a:rPr>
              <a:t>  Transdisciplinary &amp; Broad Field</a:t>
            </a:r>
            <a:r>
              <a:rPr lang="en-US" sz="3600" dirty="0">
                <a:solidFill>
                  <a:srgbClr val="FFCCFF"/>
                </a:solidFill>
                <a:effectLst>
                  <a:outerShdw blurRad="38100" dist="38100" dir="2700000" algn="tl">
                    <a:srgbClr val="000000"/>
                  </a:outerShdw>
                </a:effectLst>
              </a:rPr>
              <a:t>  </a:t>
            </a:r>
            <a:r>
              <a:rPr lang="en-US" sz="3600" b="1" dirty="0">
                <a:solidFill>
                  <a:srgbClr val="FFCCFF"/>
                </a:solidFill>
                <a:effectLst>
                  <a:outerShdw blurRad="38100" dist="38100" dir="2700000" algn="tl">
                    <a:srgbClr val="000000"/>
                  </a:outerShdw>
                </a:effectLst>
              </a:rPr>
              <a:t>  Research Resourced Of Cognitive Concepts    @ Aesthetic – Epistemic - Ethical Construct</a:t>
            </a:r>
            <a:endParaRPr lang="en-US" sz="3600" dirty="0"/>
          </a:p>
        </p:txBody>
      </p:sp>
    </p:spTree>
  </p:cSld>
  <p:clrMapOvr>
    <a:masterClrMapping/>
  </p:clrMapOvr>
  <p:transition spd="slow" advTm="16000">
    <p:random/>
    <p:sndAc>
      <p:stSnd>
        <p:snd r:embed="rId3" name="projctor.wav"/>
      </p:stSnd>
    </p:sndAc>
  </p:transition>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7795" name="Rectangle 3">
            <a:extLst>
              <a:ext uri="{FF2B5EF4-FFF2-40B4-BE49-F238E27FC236}">
                <a16:creationId xmlns:a16="http://schemas.microsoft.com/office/drawing/2014/main" id="{67D3BB5E-06E8-4638-B432-6A070373A7D7}"/>
              </a:ext>
            </a:extLst>
          </p:cNvPr>
          <p:cNvSpPr>
            <a:spLocks noGrp="1" noChangeArrowheads="1"/>
          </p:cNvSpPr>
          <p:nvPr>
            <p:ph type="body" sz="half" idx="1"/>
          </p:nvPr>
        </p:nvSpPr>
        <p:spPr>
          <a:xfrm>
            <a:off x="1828800" y="2362200"/>
            <a:ext cx="6210300" cy="2133600"/>
          </a:xfrm>
        </p:spPr>
        <p:txBody>
          <a:bodyPr/>
          <a:lstStyle/>
          <a:p>
            <a:pPr marL="609600" indent="-609600" eaLnBrk="1" hangingPunct="1">
              <a:lnSpc>
                <a:spcPct val="90000"/>
              </a:lnSpc>
              <a:defRPr/>
            </a:pPr>
            <a:r>
              <a:rPr lang="en-US" sz="2800" b="1">
                <a:effectLst>
                  <a:outerShdw blurRad="38100" dist="38100" dir="2700000" algn="tl">
                    <a:srgbClr val="000000"/>
                  </a:outerShdw>
                </a:effectLst>
                <a:ea typeface="+mn-ea"/>
              </a:rPr>
              <a:t>A world under God</a:t>
            </a:r>
            <a:r>
              <a:rPr lang="en-US" sz="2800" b="1">
                <a:effectLst>
                  <a:outerShdw blurRad="38100" dist="38100" dir="2700000" algn="tl">
                    <a:srgbClr val="000000"/>
                  </a:outerShdw>
                </a:effectLst>
                <a:latin typeface="Papyrus"/>
                <a:ea typeface="+mn-ea"/>
              </a:rPr>
              <a:t>’</a:t>
            </a:r>
            <a:r>
              <a:rPr lang="en-US" sz="2800" b="1">
                <a:effectLst>
                  <a:outerShdw blurRad="38100" dist="38100" dir="2700000" algn="tl">
                    <a:srgbClr val="000000"/>
                  </a:outerShdw>
                </a:effectLst>
                <a:ea typeface="+mn-ea"/>
              </a:rPr>
              <a:t>s control</a:t>
            </a:r>
          </a:p>
          <a:p>
            <a:pPr marL="609600" indent="-609600" eaLnBrk="1" hangingPunct="1">
              <a:lnSpc>
                <a:spcPct val="90000"/>
              </a:lnSpc>
              <a:defRPr/>
            </a:pPr>
            <a:r>
              <a:rPr lang="en-US" sz="2800" b="1">
                <a:effectLst>
                  <a:outerShdw blurRad="38100" dist="38100" dir="2700000" algn="tl">
                    <a:srgbClr val="000000"/>
                  </a:outerShdw>
                </a:effectLst>
                <a:ea typeface="+mn-ea"/>
              </a:rPr>
              <a:t>A trusting relationship with the Creator</a:t>
            </a:r>
          </a:p>
          <a:p>
            <a:pPr marL="609600" indent="-609600" eaLnBrk="1" hangingPunct="1">
              <a:lnSpc>
                <a:spcPct val="90000"/>
              </a:lnSpc>
              <a:defRPr/>
            </a:pPr>
            <a:r>
              <a:rPr lang="en-US" sz="2800" b="1">
                <a:effectLst>
                  <a:outerShdw blurRad="38100" dist="38100" dir="2700000" algn="tl">
                    <a:srgbClr val="000000"/>
                  </a:outerShdw>
                </a:effectLst>
                <a:ea typeface="+mn-ea"/>
              </a:rPr>
              <a:t>Pursuit of the spiritual purposes of God</a:t>
            </a:r>
          </a:p>
        </p:txBody>
      </p:sp>
      <p:pic>
        <p:nvPicPr>
          <p:cNvPr id="6817796" name="Picture 4" descr="j0189205">
            <a:extLst>
              <a:ext uri="{FF2B5EF4-FFF2-40B4-BE49-F238E27FC236}">
                <a16:creationId xmlns:a16="http://schemas.microsoft.com/office/drawing/2014/main" id="{46F53061-6A69-43E7-9676-C51361249CA6}"/>
              </a:ext>
            </a:extLst>
          </p:cNvPr>
          <p:cNvPicPr>
            <a:picLocks noGrp="1" noChangeAspect="1" noChangeArrowheads="1" noCrop="1"/>
          </p:cNvPicPr>
          <p:nvPr>
            <p:ph sz="half" idx="2"/>
          </p:nvPr>
        </p:nvPicPr>
        <p:blipFill>
          <a:blip r:embed="rId4"/>
          <a:srcRect/>
          <a:stretch>
            <a:fillRect/>
          </a:stretch>
        </p:blipFill>
        <p:spPr>
          <a:xfrm>
            <a:off x="7772401" y="4343401"/>
            <a:ext cx="2049463" cy="2066925"/>
          </a:xfrm>
        </p:spPr>
      </p:pic>
      <p:sp>
        <p:nvSpPr>
          <p:cNvPr id="769028" name="WordArt 5">
            <a:extLst>
              <a:ext uri="{FF2B5EF4-FFF2-40B4-BE49-F238E27FC236}">
                <a16:creationId xmlns:a16="http://schemas.microsoft.com/office/drawing/2014/main" id="{A337638F-B108-4751-9A6D-0CF38D99449D}"/>
              </a:ext>
            </a:extLst>
          </p:cNvPr>
          <p:cNvSpPr>
            <a:spLocks noChangeArrowheads="1" noChangeShapeType="1" noTextEdit="1"/>
          </p:cNvSpPr>
          <p:nvPr/>
        </p:nvSpPr>
        <p:spPr bwMode="auto">
          <a:xfrm>
            <a:off x="1981200" y="304800"/>
            <a:ext cx="5105400" cy="1524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The Theistic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17795">
                                            <p:txEl>
                                              <p:pRg st="0" end="0"/>
                                            </p:txEl>
                                          </p:spTgt>
                                        </p:tgtEl>
                                        <p:attrNameLst>
                                          <p:attrName>style.visibility</p:attrName>
                                        </p:attrNameLst>
                                      </p:cBhvr>
                                      <p:to>
                                        <p:strVal val="visible"/>
                                      </p:to>
                                    </p:set>
                                    <p:anim calcmode="lin" valueType="num">
                                      <p:cBhvr>
                                        <p:cTn id="7" dur="500" fill="hold"/>
                                        <p:tgtEl>
                                          <p:spTgt spid="68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817795">
                                            <p:txEl>
                                              <p:pRg st="1" end="1"/>
                                            </p:txEl>
                                          </p:spTgt>
                                        </p:tgtEl>
                                        <p:attrNameLst>
                                          <p:attrName>style.visibility</p:attrName>
                                        </p:attrNameLst>
                                      </p:cBhvr>
                                      <p:to>
                                        <p:strVal val="visible"/>
                                      </p:to>
                                    </p:set>
                                    <p:anim calcmode="lin" valueType="num">
                                      <p:cBhvr>
                                        <p:cTn id="13" dur="500" fill="hold"/>
                                        <p:tgtEl>
                                          <p:spTgt spid="68177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17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817795">
                                            <p:txEl>
                                              <p:pRg st="2" end="2"/>
                                            </p:txEl>
                                          </p:spTgt>
                                        </p:tgtEl>
                                        <p:attrNameLst>
                                          <p:attrName>style.visibility</p:attrName>
                                        </p:attrNameLst>
                                      </p:cBhvr>
                                      <p:to>
                                        <p:strVal val="visible"/>
                                      </p:to>
                                    </p:set>
                                    <p:anim calcmode="lin" valueType="num">
                                      <p:cBhvr>
                                        <p:cTn id="19" dur="500" fill="hold"/>
                                        <p:tgtEl>
                                          <p:spTgt spid="6817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177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795"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9842" name="Rectangle 2050">
            <a:extLst>
              <a:ext uri="{FF2B5EF4-FFF2-40B4-BE49-F238E27FC236}">
                <a16:creationId xmlns:a16="http://schemas.microsoft.com/office/drawing/2014/main" id="{51D14CD4-546B-4115-8121-E519EEDFF636}"/>
              </a:ext>
            </a:extLst>
          </p:cNvPr>
          <p:cNvSpPr>
            <a:spLocks noGrp="1" noChangeArrowheads="1"/>
          </p:cNvSpPr>
          <p:nvPr>
            <p:ph type="title"/>
          </p:nvPr>
        </p:nvSpPr>
        <p:spPr>
          <a:xfrm>
            <a:off x="2057400" y="228600"/>
            <a:ext cx="7772400" cy="12192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9843" name="Rectangle 2051">
            <a:extLst>
              <a:ext uri="{FF2B5EF4-FFF2-40B4-BE49-F238E27FC236}">
                <a16:creationId xmlns:a16="http://schemas.microsoft.com/office/drawing/2014/main" id="{FC45140E-4B39-4142-8C2E-4BA87FD4FB02}"/>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wise God in control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sovereign purpose to fulfill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Wisdom to guide us</a:t>
            </a:r>
          </a:p>
        </p:txBody>
      </p:sp>
      <p:grpSp>
        <p:nvGrpSpPr>
          <p:cNvPr id="2" name="Group 2052">
            <a:extLst>
              <a:ext uri="{FF2B5EF4-FFF2-40B4-BE49-F238E27FC236}">
                <a16:creationId xmlns:a16="http://schemas.microsoft.com/office/drawing/2014/main" id="{36D475E8-B9BA-471C-A67B-355C8FE465CC}"/>
              </a:ext>
            </a:extLst>
          </p:cNvPr>
          <p:cNvGrpSpPr>
            <a:grpSpLocks/>
          </p:cNvGrpSpPr>
          <p:nvPr/>
        </p:nvGrpSpPr>
        <p:grpSpPr bwMode="auto">
          <a:xfrm>
            <a:off x="3048000" y="4419600"/>
            <a:ext cx="6019800" cy="1244068"/>
            <a:chOff x="960" y="2592"/>
            <a:chExt cx="4080" cy="1008"/>
          </a:xfrm>
        </p:grpSpPr>
        <p:sp>
          <p:nvSpPr>
            <p:cNvPr id="6819845" name="Line 2053">
              <a:extLst>
                <a:ext uri="{FF2B5EF4-FFF2-40B4-BE49-F238E27FC236}">
                  <a16:creationId xmlns:a16="http://schemas.microsoft.com/office/drawing/2014/main" id="{79D12736-12CB-464C-980B-67AE0E03AFA6}"/>
                </a:ext>
              </a:extLst>
            </p:cNvPr>
            <p:cNvSpPr>
              <a:spLocks noChangeShapeType="1"/>
            </p:cNvSpPr>
            <p:nvPr/>
          </p:nvSpPr>
          <p:spPr bwMode="auto">
            <a:xfrm>
              <a:off x="960"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19846" name="Text Box 2054">
              <a:extLst>
                <a:ext uri="{FF2B5EF4-FFF2-40B4-BE49-F238E27FC236}">
                  <a16:creationId xmlns:a16="http://schemas.microsoft.com/office/drawing/2014/main" id="{48380341-64CE-45CF-BD59-53CB9573A1E8}"/>
                </a:ext>
              </a:extLst>
            </p:cNvPr>
            <p:cNvSpPr txBox="1">
              <a:spLocks noChangeArrowheads="1"/>
            </p:cNvSpPr>
            <p:nvPr/>
          </p:nvSpPr>
          <p:spPr bwMode="auto">
            <a:xfrm>
              <a:off x="960" y="2977"/>
              <a:ext cx="4080" cy="623"/>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Satisfaction &amp; hope!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9843"/>
                                        </p:tgtEl>
                                        <p:attrNameLst>
                                          <p:attrName>style.visibility</p:attrName>
                                        </p:attrNameLst>
                                      </p:cBhvr>
                                      <p:to>
                                        <p:strVal val="visible"/>
                                      </p:to>
                                    </p:set>
                                    <p:anim calcmode="lin" valueType="num">
                                      <p:cBhvr additive="base">
                                        <p:cTn id="7" dur="500" fill="hold"/>
                                        <p:tgtEl>
                                          <p:spTgt spid="6819843"/>
                                        </p:tgtEl>
                                        <p:attrNameLst>
                                          <p:attrName>ppt_x</p:attrName>
                                        </p:attrNameLst>
                                      </p:cBhvr>
                                      <p:tavLst>
                                        <p:tav tm="0">
                                          <p:val>
                                            <p:strVal val="#ppt_x"/>
                                          </p:val>
                                        </p:tav>
                                        <p:tav tm="100000">
                                          <p:val>
                                            <p:strVal val="#ppt_x"/>
                                          </p:val>
                                        </p:tav>
                                      </p:tavLst>
                                    </p:anim>
                                    <p:anim calcmode="lin" valueType="num">
                                      <p:cBhvr additive="base">
                                        <p:cTn id="8" dur="500" fill="hold"/>
                                        <p:tgtEl>
                                          <p:spTgt spid="68198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43"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2D44F47-E852-41F9-9D38-F816313EA3C3}"/>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10AF357D-F827-4D8E-AB17-A6ACFA46D91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5" name="Rectangle 5">
              <a:extLst>
                <a:ext uri="{FF2B5EF4-FFF2-40B4-BE49-F238E27FC236}">
                  <a16:creationId xmlns:a16="http://schemas.microsoft.com/office/drawing/2014/main" id="{93D90910-A5E9-447D-B814-5467565B1D9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Secularist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grpSp>
        <p:nvGrpSpPr>
          <p:cNvPr id="3" name="Group 6">
            <a:extLst>
              <a:ext uri="{FF2B5EF4-FFF2-40B4-BE49-F238E27FC236}">
                <a16:creationId xmlns:a16="http://schemas.microsoft.com/office/drawing/2014/main" id="{2BD997D2-CEF4-46FF-84EE-93FB76A4F789}"/>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449F324A-B9D1-422A-BA2F-E057E9E84EFB}"/>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8" name="Rectangle 8">
              <a:extLst>
                <a:ext uri="{FF2B5EF4-FFF2-40B4-BE49-F238E27FC236}">
                  <a16:creationId xmlns:a16="http://schemas.microsoft.com/office/drawing/2014/main" id="{54C34D29-FE92-450E-B75D-5D32A4C7BA7D}"/>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Theistic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sp>
        <p:nvSpPr>
          <p:cNvPr id="6809612" name="WordArt 12">
            <a:extLst>
              <a:ext uri="{FF2B5EF4-FFF2-40B4-BE49-F238E27FC236}">
                <a16:creationId xmlns:a16="http://schemas.microsoft.com/office/drawing/2014/main" id="{80C47EAA-3312-4B94-8ACC-C9B3521847D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89F89C60-1B9F-44FE-BD28-752D71C99C53}"/>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9BE7A51C-38EE-4F51-89D7-4252BEB59E3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7C46AEAD-B883-4838-82A9-0A7662D659F5}"/>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B26CB675-756E-4943-85AE-9091D7471E68}"/>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772105" name="Text Box 6">
              <a:extLst>
                <a:ext uri="{FF2B5EF4-FFF2-40B4-BE49-F238E27FC236}">
                  <a16:creationId xmlns:a16="http://schemas.microsoft.com/office/drawing/2014/main" id="{917B7852-D3B0-486C-B04C-B8A88FAE85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66"/>
                  </a:solidFill>
                  <a:effectLst/>
                  <a:uLnTx/>
                  <a:uFillTx/>
                  <a:latin typeface="Papyrus" panose="03070502060502030205" pitchFamily="66" charset="0"/>
                  <a:ea typeface="ＭＳ Ｐゴシック"/>
                  <a:cs typeface="+mn-cs"/>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6206850" name="Rectangle 2">
            <a:extLst>
              <a:ext uri="{FF2B5EF4-FFF2-40B4-BE49-F238E27FC236}">
                <a16:creationId xmlns:a16="http://schemas.microsoft.com/office/drawing/2014/main" id="{45FDCC1E-73F4-B1E3-0165-6E7527BA4FC6}"/>
              </a:ext>
            </a:extLst>
          </p:cNvPr>
          <p:cNvSpPr>
            <a:spLocks noGrp="1" noChangeArrowheads="1"/>
          </p:cNvSpPr>
          <p:nvPr>
            <p:ph type="title"/>
          </p:nvPr>
        </p:nvSpPr>
        <p:spPr/>
        <p:txBody>
          <a:bodyPr/>
          <a:lstStyle/>
          <a:p>
            <a:pPr eaLnBrk="1" hangingPunct="1">
              <a:defRPr/>
            </a:pPr>
            <a:r>
              <a:rPr lang="en-US">
                <a:solidFill>
                  <a:schemeClr val="hlink"/>
                </a:solidFill>
                <a:effectLst>
                  <a:outerShdw blurRad="38100" dist="38100" dir="2700000" algn="tl">
                    <a:srgbClr val="000000"/>
                  </a:outerShdw>
                </a:effectLst>
                <a:ea typeface="+mj-ea"/>
              </a:rPr>
              <a:t>The test of explanatory power</a:t>
            </a:r>
          </a:p>
        </p:txBody>
      </p:sp>
      <p:sp>
        <p:nvSpPr>
          <p:cNvPr id="986115" name="Text Box 3">
            <a:extLst>
              <a:ext uri="{FF2B5EF4-FFF2-40B4-BE49-F238E27FC236}">
                <a16:creationId xmlns:a16="http://schemas.microsoft.com/office/drawing/2014/main" id="{5A498E31-094B-C08C-8FC3-5003C78D6895}"/>
              </a:ext>
            </a:extLst>
          </p:cNvPr>
          <p:cNvSpPr txBox="1">
            <a:spLocks noChangeArrowheads="1"/>
          </p:cNvSpPr>
          <p:nvPr/>
        </p:nvSpPr>
        <p:spPr bwMode="auto">
          <a:xfrm>
            <a:off x="2819400" y="25146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50000"/>
              </a:spcBef>
              <a:spcAft>
                <a:spcPct val="0"/>
              </a:spcAft>
            </a:pPr>
            <a:endParaRPr lang="en-US" altLang="en-US" sz="3200">
              <a:solidFill>
                <a:srgbClr val="FFFFFF"/>
              </a:solidFill>
              <a:latin typeface="Book Antiqua" panose="02040602050305030304" pitchFamily="18" charset="0"/>
            </a:endParaRPr>
          </a:p>
        </p:txBody>
      </p:sp>
      <p:sp>
        <p:nvSpPr>
          <p:cNvPr id="16206852" name="Rectangle 4">
            <a:extLst>
              <a:ext uri="{FF2B5EF4-FFF2-40B4-BE49-F238E27FC236}">
                <a16:creationId xmlns:a16="http://schemas.microsoft.com/office/drawing/2014/main" id="{AE26F795-321C-99F2-86E0-B328DE9DF47F}"/>
              </a:ext>
            </a:extLst>
          </p:cNvPr>
          <p:cNvSpPr>
            <a:spLocks noChangeArrowheads="1"/>
          </p:cNvSpPr>
          <p:nvPr/>
        </p:nvSpPr>
        <p:spPr bwMode="auto">
          <a:xfrm>
            <a:off x="2209800" y="2057400"/>
            <a:ext cx="7848600" cy="3505200"/>
          </a:xfrm>
          <a:prstGeom prst="rect">
            <a:avLst/>
          </a:prstGeom>
          <a:noFill/>
          <a:ln w="9525">
            <a:noFill/>
            <a:miter lim="800000"/>
            <a:headEnd/>
            <a:tailEnd/>
          </a:ln>
          <a:effectLst/>
        </p:spPr>
        <p:txBody>
          <a:bodyPr lIns="92075" tIns="46038" rIns="92075" bIns="46038"/>
          <a:lstStyle/>
          <a:p>
            <a:pPr fontAlgn="base">
              <a:spcBef>
                <a:spcPct val="20000"/>
              </a:spcBef>
              <a:spcAft>
                <a:spcPct val="0"/>
              </a:spcAft>
              <a:defRPr/>
            </a:pPr>
            <a:r>
              <a:rPr lang="en-US" sz="3200" i="1">
                <a:solidFill>
                  <a:srgbClr val="FFFFFF"/>
                </a:solidFill>
                <a:effectLst>
                  <a:outerShdw blurRad="38100" dist="38100" dir="2700000" algn="tl">
                    <a:srgbClr val="000000"/>
                  </a:outerShdw>
                </a:effectLst>
                <a:latin typeface="Arial" pitchFamily="34" charset="0"/>
                <a:ea typeface="ＭＳ Ｐゴシック" pitchFamily="34" charset="-128"/>
              </a:rPr>
              <a:t>“The explanatory power of theism is based . . . on the cumulative case one gets by reflecting on the existence of the universe, the order of the universe, and the facts of human rationality,  moral consciousness, and religious experience.”</a:t>
            </a:r>
            <a:r>
              <a:rPr lang="en-US" sz="3600" i="1">
                <a:solidFill>
                  <a:srgbClr val="FFFFFF"/>
                </a:solidFill>
                <a:effectLst>
                  <a:outerShdw blurRad="38100" dist="38100" dir="2700000" algn="tl">
                    <a:srgbClr val="000000"/>
                  </a:outerShdw>
                </a:effectLst>
                <a:latin typeface="Arial" pitchFamily="34" charset="0"/>
                <a:ea typeface="ＭＳ Ｐゴシック" pitchFamily="34" charset="-128"/>
              </a:rPr>
              <a:t>  </a:t>
            </a:r>
            <a:r>
              <a:rPr lang="en-US" sz="2800" i="1">
                <a:solidFill>
                  <a:srgbClr val="FFFFFF"/>
                </a:solidFill>
                <a:effectLst>
                  <a:outerShdw blurRad="38100" dist="38100" dir="2700000" algn="tl">
                    <a:srgbClr val="000000"/>
                  </a:outerShdw>
                </a:effectLst>
                <a:latin typeface="Arial" pitchFamily="34" charset="0"/>
                <a:ea typeface="ＭＳ Ｐゴシック" pitchFamily="34" charset="-128"/>
              </a:rPr>
              <a:t>-- Ronald Nash</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6206852"/>
                                        </p:tgtEl>
                                        <p:attrNameLst>
                                          <p:attrName>style.visibility</p:attrName>
                                        </p:attrNameLst>
                                      </p:cBhvr>
                                      <p:to>
                                        <p:strVal val="visible"/>
                                      </p:to>
                                    </p:set>
                                    <p:animEffect transition="in" filter="box(out)">
                                      <p:cBhvr>
                                        <p:cTn id="7" dur="500"/>
                                        <p:tgtEl>
                                          <p:spTgt spid="16206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6852"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6212994" name="Rectangle 2">
            <a:extLst>
              <a:ext uri="{FF2B5EF4-FFF2-40B4-BE49-F238E27FC236}">
                <a16:creationId xmlns:a16="http://schemas.microsoft.com/office/drawing/2014/main" id="{91F67CB7-9B05-8411-45D2-8367855DA0B5}"/>
              </a:ext>
            </a:extLst>
          </p:cNvPr>
          <p:cNvSpPr>
            <a:spLocks noGrp="1" noChangeArrowheads="1"/>
          </p:cNvSpPr>
          <p:nvPr>
            <p:ph type="title"/>
          </p:nvPr>
        </p:nvSpPr>
        <p:spPr>
          <a:xfrm>
            <a:off x="3352800" y="0"/>
            <a:ext cx="5334000" cy="1657350"/>
          </a:xfrm>
        </p:spPr>
        <p:txBody>
          <a:bodyPr/>
          <a:lstStyle/>
          <a:p>
            <a:pPr eaLnBrk="1" hangingPunct="1">
              <a:defRPr/>
            </a:pPr>
            <a:r>
              <a:rPr lang="en-US" b="1">
                <a:effectLst>
                  <a:outerShdw blurRad="38100" dist="38100" dir="2700000" algn="tl">
                    <a:srgbClr val="000000"/>
                  </a:outerShdw>
                </a:effectLst>
                <a:ea typeface="+mj-ea"/>
              </a:rPr>
              <a:t>A Quiz</a:t>
            </a:r>
          </a:p>
        </p:txBody>
      </p:sp>
      <p:sp>
        <p:nvSpPr>
          <p:cNvPr id="16212995" name="Rectangle 3">
            <a:extLst>
              <a:ext uri="{FF2B5EF4-FFF2-40B4-BE49-F238E27FC236}">
                <a16:creationId xmlns:a16="http://schemas.microsoft.com/office/drawing/2014/main" id="{11E5E110-51D3-C8F4-F434-1202793A1137}"/>
              </a:ext>
            </a:extLst>
          </p:cNvPr>
          <p:cNvSpPr>
            <a:spLocks noGrp="1" noChangeArrowheads="1"/>
          </p:cNvSpPr>
          <p:nvPr>
            <p:ph type="body" sz="half" idx="1"/>
          </p:nvPr>
        </p:nvSpPr>
        <p:spPr>
          <a:xfrm>
            <a:off x="3276600" y="1295400"/>
            <a:ext cx="6248400" cy="1752600"/>
          </a:xfrm>
        </p:spPr>
        <p:txBody>
          <a:bodyPr/>
          <a:lstStyle/>
          <a:p>
            <a:pPr eaLnBrk="1" hangingPunct="1">
              <a:buFont typeface="Wingdings" panose="05000000000000000000" pitchFamily="2" charset="2"/>
              <a:buNone/>
              <a:defRPr/>
            </a:pPr>
            <a:r>
              <a:rPr lang="en-US" sz="4800" i="1">
                <a:solidFill>
                  <a:schemeClr val="hlink"/>
                </a:solidFill>
                <a:effectLst>
                  <a:outerShdw blurRad="38100" dist="38100" dir="2700000" algn="tl">
                    <a:srgbClr val="000000"/>
                  </a:outerShdw>
                </a:effectLst>
                <a:ea typeface="+mn-ea"/>
              </a:rPr>
              <a:t>Name that worldview!</a:t>
            </a:r>
            <a:endParaRPr lang="en-US" sz="4800">
              <a:solidFill>
                <a:schemeClr val="hlink"/>
              </a:solidFill>
              <a:effectLst>
                <a:outerShdw blurRad="38100" dist="38100" dir="2700000" algn="tl">
                  <a:srgbClr val="000000"/>
                </a:outerShdw>
              </a:effectLst>
              <a:ea typeface="+mn-ea"/>
            </a:endParaRPr>
          </a:p>
        </p:txBody>
      </p:sp>
      <p:pic>
        <p:nvPicPr>
          <p:cNvPr id="550916" name="Picture 4">
            <a:extLst>
              <a:ext uri="{FF2B5EF4-FFF2-40B4-BE49-F238E27FC236}">
                <a16:creationId xmlns:a16="http://schemas.microsoft.com/office/drawing/2014/main" id="{116973FB-B2AC-9E74-D4A4-86C2E42399C2}"/>
              </a:ext>
            </a:extLst>
          </p:cNvPr>
          <p:cNvPicPr>
            <a:picLocks noGrp="1" noChangeAspect="1" noChangeArrowheads="1"/>
          </p:cNvPicPr>
          <p:nvPr>
            <p:ph type="clipArt" sz="half" idx="2"/>
          </p:nvPr>
        </p:nvPicPr>
        <p:blipFill>
          <a:blip r:embed="rId4"/>
          <a:srcRect/>
          <a:stretch>
            <a:fillRect/>
          </a:stretch>
        </p:blipFill>
        <p:spPr>
          <a:xfrm>
            <a:off x="4267201" y="2667000"/>
            <a:ext cx="3656013" cy="3348038"/>
          </a:xfrm>
        </p:spPr>
      </p:pic>
    </p:spTree>
  </p:cSld>
  <p:clrMapOvr>
    <a:masterClrMapping/>
  </p:clrMapOvr>
  <p:transition spd="slow" advTm="16000">
    <p:comb/>
    <p:sndAc>
      <p:stSnd>
        <p:snd r:embed="rId3" name="projctor.wav"/>
      </p:stSnd>
    </p:sndAc>
  </p:transition>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15042" name="Rectangle 2">
            <a:extLst>
              <a:ext uri="{FF2B5EF4-FFF2-40B4-BE49-F238E27FC236}">
                <a16:creationId xmlns:a16="http://schemas.microsoft.com/office/drawing/2014/main" id="{4E88DFFA-F180-A64C-A79C-2C916631632E}"/>
              </a:ext>
            </a:extLst>
          </p:cNvPr>
          <p:cNvSpPr>
            <a:spLocks noGrp="1" noChangeArrowheads="1"/>
          </p:cNvSpPr>
          <p:nvPr>
            <p:ph type="title"/>
          </p:nvPr>
        </p:nvSpPr>
        <p:spPr>
          <a:xfrm>
            <a:off x="2209800" y="0"/>
            <a:ext cx="7772400" cy="1524000"/>
          </a:xfrm>
          <a:effectLst/>
        </p:spPr>
        <p:txBody>
          <a:bodyPr vert="horz" wrap="square" lIns="92075" tIns="46038" rIns="92075" bIns="46038" numCol="1" anchor="ctr" anchorCtr="0" compatLnSpc="1">
            <a:prstTxWarp prst="textNoShape">
              <a:avLst/>
            </a:prstTxWarp>
          </a:bodyPr>
          <a:lstStyle/>
          <a:p>
            <a:pPr eaLnBrk="1" hangingPunct="1">
              <a:defRPr/>
            </a:pPr>
            <a:r>
              <a:rPr lang="en-US" b="1">
                <a:solidFill>
                  <a:schemeClr val="hlink"/>
                </a:solidFill>
                <a:effectLst>
                  <a:outerShdw blurRad="38100" dist="38100" dir="2700000" algn="tl">
                    <a:srgbClr val="000000"/>
                  </a:outerShdw>
                </a:effectLst>
                <a:ea typeface="+mj-ea"/>
              </a:rPr>
              <a:t>Why is there something rather than nothing?</a:t>
            </a:r>
          </a:p>
        </p:txBody>
      </p:sp>
      <p:sp>
        <p:nvSpPr>
          <p:cNvPr id="16215043" name="Rectangle 3">
            <a:extLst>
              <a:ext uri="{FF2B5EF4-FFF2-40B4-BE49-F238E27FC236}">
                <a16:creationId xmlns:a16="http://schemas.microsoft.com/office/drawing/2014/main" id="{DFAD05B0-7FEF-7190-0E1E-E5F66924BB46}"/>
              </a:ext>
            </a:extLst>
          </p:cNvPr>
          <p:cNvSpPr>
            <a:spLocks noGrp="1" noChangeArrowheads="1"/>
          </p:cNvSpPr>
          <p:nvPr>
            <p:ph type="body" sz="half" idx="1"/>
          </p:nvPr>
        </p:nvSpPr>
        <p:spPr>
          <a:xfrm>
            <a:off x="2286000" y="2514600"/>
            <a:ext cx="5486400" cy="3429000"/>
          </a:xfrm>
          <a:effectLst/>
        </p:spPr>
        <p:txBody>
          <a:bodyPr vert="horz" wrap="square" lIns="92075" tIns="46038" rIns="92075" bIns="46038" numCol="1" anchor="t" anchorCtr="0" compatLnSpc="1">
            <a:prstTxWarp prst="textNoShape">
              <a:avLst/>
            </a:prstTxWarp>
          </a:bodyPr>
          <a:lstStyle/>
          <a:p>
            <a:pPr eaLnBrk="1" hangingPunct="1">
              <a:spcBef>
                <a:spcPct val="30000"/>
              </a:spcBef>
              <a:defRPr/>
            </a:pPr>
            <a:r>
              <a:rPr lang="en-US">
                <a:effectLst>
                  <a:outerShdw blurRad="38100" dist="38100" dir="2700000" algn="tl">
                    <a:srgbClr val="000000"/>
                  </a:outerShdw>
                </a:effectLst>
                <a:ea typeface="+mn-ea"/>
              </a:rPr>
              <a:t>Everything had an impersonal beginning (spirit or energy).</a:t>
            </a:r>
          </a:p>
          <a:p>
            <a:pPr eaLnBrk="1" hangingPunct="1">
              <a:spcBef>
                <a:spcPct val="30000"/>
              </a:spcBef>
              <a:defRPr/>
            </a:pPr>
            <a:r>
              <a:rPr lang="en-US">
                <a:effectLst>
                  <a:outerShdw blurRad="38100" dist="38100" dir="2700000" algn="tl">
                    <a:srgbClr val="000000"/>
                  </a:outerShdw>
                </a:effectLst>
                <a:ea typeface="+mn-ea"/>
              </a:rPr>
              <a:t>Matter has always existed.</a:t>
            </a:r>
          </a:p>
          <a:p>
            <a:pPr eaLnBrk="1" hangingPunct="1">
              <a:spcBef>
                <a:spcPct val="30000"/>
              </a:spcBef>
              <a:defRPr/>
            </a:pPr>
            <a:r>
              <a:rPr lang="en-US">
                <a:effectLst>
                  <a:outerShdw blurRad="38100" dist="38100" dir="2700000" algn="tl">
                    <a:srgbClr val="000000"/>
                  </a:outerShdw>
                </a:effectLst>
                <a:ea typeface="+mn-ea"/>
              </a:rPr>
              <a:t>Everything had a personal beginning.</a:t>
            </a:r>
          </a:p>
        </p:txBody>
      </p:sp>
      <p:graphicFrame>
        <p:nvGraphicFramePr>
          <p:cNvPr id="7170" name="Object 4">
            <a:extLst>
              <a:ext uri="{FF2B5EF4-FFF2-40B4-BE49-F238E27FC236}">
                <a16:creationId xmlns:a16="http://schemas.microsoft.com/office/drawing/2014/main" id="{E7B59395-5F25-0F96-43F8-70E3DC434DE3}"/>
              </a:ext>
            </a:extLst>
          </p:cNvPr>
          <p:cNvGraphicFramePr>
            <a:graphicFrameLocks noGrp="1"/>
          </p:cNvGraphicFramePr>
          <p:nvPr>
            <p:ph type="clipArt" sz="half" idx="2"/>
          </p:nvPr>
        </p:nvGraphicFramePr>
        <p:xfrm>
          <a:off x="7391400" y="1905000"/>
          <a:ext cx="2514600" cy="4019550"/>
        </p:xfrm>
        <a:graphic>
          <a:graphicData uri="http://schemas.openxmlformats.org/presentationml/2006/ole">
            <mc:AlternateContent xmlns:mc="http://schemas.openxmlformats.org/markup-compatibility/2006">
              <mc:Choice xmlns:v="urn:schemas-microsoft-com:vml" Requires="v">
                <p:oleObj name="ClipArt" r:id="rId4" imgW="2571480" imgH="3660480" progId="MS_ClipArt_Gallery.2">
                  <p:embed/>
                </p:oleObj>
              </mc:Choice>
              <mc:Fallback>
                <p:oleObj name="ClipArt" r:id="rId4" imgW="2571480" imgH="3660480" progId="MS_ClipArt_Gallery.2">
                  <p:embed/>
                  <p:pic>
                    <p:nvPicPr>
                      <p:cNvPr id="7170" name="Object 4">
                        <a:extLst>
                          <a:ext uri="{FF2B5EF4-FFF2-40B4-BE49-F238E27FC236}">
                            <a16:creationId xmlns:a16="http://schemas.microsoft.com/office/drawing/2014/main" id="{E7B59395-5F25-0F96-43F8-70E3DC434DE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905000"/>
                        <a:ext cx="2514600" cy="401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215043">
                                            <p:txEl>
                                              <p:pRg st="0" end="0"/>
                                            </p:txEl>
                                          </p:spTgt>
                                        </p:tgtEl>
                                        <p:attrNameLst>
                                          <p:attrName>style.visibility</p:attrName>
                                        </p:attrNameLst>
                                      </p:cBhvr>
                                      <p:to>
                                        <p:strVal val="visible"/>
                                      </p:to>
                                    </p:set>
                                    <p:animEffect transition="in" filter="blinds(horizontal)">
                                      <p:cBhvr>
                                        <p:cTn id="7" dur="500"/>
                                        <p:tgtEl>
                                          <p:spTgt spid="16215043">
                                            <p:txEl>
                                              <p:pRg st="0" end="0"/>
                                            </p:txEl>
                                          </p:spTgt>
                                        </p:tgtEl>
                                      </p:cBhvr>
                                    </p:animEffect>
                                  </p:childTnLst>
                                  <p:subTnLst>
                                    <p:animClr clrSpc="rgb" dir="cw">
                                      <p:cBhvr override="childStyle">
                                        <p:cTn dur="1" fill="hold" display="0" masterRel="nextClick" afterEffect="1"/>
                                        <p:tgtEl>
                                          <p:spTgt spid="16215043">
                                            <p:txEl>
                                              <p:pRg st="0" end="0"/>
                                            </p:txEl>
                                          </p:spTgt>
                                        </p:tgtEl>
                                        <p:attrNameLst>
                                          <p:attrName>ppt_c</p:attrName>
                                        </p:attrNameLst>
                                      </p:cBhvr>
                                      <p:to>
                                        <a:srgbClr val="FFFF99"/>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215043">
                                            <p:txEl>
                                              <p:pRg st="1" end="1"/>
                                            </p:txEl>
                                          </p:spTgt>
                                        </p:tgtEl>
                                        <p:attrNameLst>
                                          <p:attrName>style.visibility</p:attrName>
                                        </p:attrNameLst>
                                      </p:cBhvr>
                                      <p:to>
                                        <p:strVal val="visible"/>
                                      </p:to>
                                    </p:set>
                                    <p:animEffect transition="in" filter="blinds(horizontal)">
                                      <p:cBhvr>
                                        <p:cTn id="12" dur="500"/>
                                        <p:tgtEl>
                                          <p:spTgt spid="16215043">
                                            <p:txEl>
                                              <p:pRg st="1" end="1"/>
                                            </p:txEl>
                                          </p:spTgt>
                                        </p:tgtEl>
                                      </p:cBhvr>
                                    </p:animEffect>
                                  </p:childTnLst>
                                  <p:subTnLst>
                                    <p:animClr clrSpc="rgb" dir="cw">
                                      <p:cBhvr override="childStyle">
                                        <p:cTn dur="1" fill="hold" display="0" masterRel="nextClick" afterEffect="1"/>
                                        <p:tgtEl>
                                          <p:spTgt spid="16215043">
                                            <p:txEl>
                                              <p:pRg st="1" end="1"/>
                                            </p:txEl>
                                          </p:spTgt>
                                        </p:tgtEl>
                                        <p:attrNameLst>
                                          <p:attrName>ppt_c</p:attrName>
                                        </p:attrNameLst>
                                      </p:cBhvr>
                                      <p:to>
                                        <a:srgbClr val="FFFF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6215043">
                                            <p:txEl>
                                              <p:pRg st="2" end="2"/>
                                            </p:txEl>
                                          </p:spTgt>
                                        </p:tgtEl>
                                        <p:attrNameLst>
                                          <p:attrName>style.visibility</p:attrName>
                                        </p:attrNameLst>
                                      </p:cBhvr>
                                      <p:to>
                                        <p:strVal val="visible"/>
                                      </p:to>
                                    </p:set>
                                    <p:animEffect transition="in" filter="blinds(horizontal)">
                                      <p:cBhvr>
                                        <p:cTn id="17" dur="500"/>
                                        <p:tgtEl>
                                          <p:spTgt spid="16215043">
                                            <p:txEl>
                                              <p:pRg st="2" end="2"/>
                                            </p:txEl>
                                          </p:spTgt>
                                        </p:tgtEl>
                                      </p:cBhvr>
                                    </p:animEffect>
                                  </p:childTnLst>
                                  <p:subTnLst>
                                    <p:animClr clrSpc="rgb" dir="cw">
                                      <p:cBhvr override="childStyle">
                                        <p:cTn dur="1" fill="hold" display="0" masterRel="nextClick" afterEffect="1"/>
                                        <p:tgtEl>
                                          <p:spTgt spid="16215043">
                                            <p:txEl>
                                              <p:pRg st="2" end="2"/>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5043"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17090" name="Rectangle 2">
            <a:extLst>
              <a:ext uri="{FF2B5EF4-FFF2-40B4-BE49-F238E27FC236}">
                <a16:creationId xmlns:a16="http://schemas.microsoft.com/office/drawing/2014/main" id="{5BBBC1B8-D80D-A8D4-10FB-CB32EA9F1233}"/>
              </a:ext>
            </a:extLst>
          </p:cNvPr>
          <p:cNvSpPr>
            <a:spLocks noGrp="1" noChangeArrowheads="1"/>
          </p:cNvSpPr>
          <p:nvPr>
            <p:ph type="title"/>
          </p:nvPr>
        </p:nvSpPr>
        <p:spPr>
          <a:xfrm>
            <a:off x="2209800" y="304800"/>
            <a:ext cx="7696200" cy="1295400"/>
          </a:xfrm>
          <a:effectLst/>
        </p:spPr>
        <p:txBody>
          <a:bodyPr vert="horz" wrap="square" lIns="92075" tIns="46038" rIns="92075" bIns="46038" numCol="1" anchor="ctr" anchorCtr="0" compatLnSpc="1">
            <a:prstTxWarp prst="textNoShape">
              <a:avLst/>
            </a:prstTxWarp>
          </a:bodyPr>
          <a:lstStyle/>
          <a:p>
            <a:pPr eaLnBrk="1" hangingPunct="1">
              <a:defRPr/>
            </a:pPr>
            <a:r>
              <a:rPr lang="en-US" sz="4800" b="1">
                <a:solidFill>
                  <a:schemeClr val="hlink"/>
                </a:solidFill>
                <a:effectLst>
                  <a:outerShdw blurRad="38100" dist="38100" dir="2700000" algn="tl">
                    <a:srgbClr val="000000"/>
                  </a:outerShdw>
                </a:effectLst>
                <a:ea typeface="+mj-ea"/>
              </a:rPr>
              <a:t>What is the ultimate source of knowledge?</a:t>
            </a:r>
            <a:endParaRPr lang="en-US" sz="4700" b="1">
              <a:solidFill>
                <a:schemeClr val="hlink"/>
              </a:solidFill>
              <a:effectLst>
                <a:outerShdw blurRad="38100" dist="38100" dir="2700000" algn="tl">
                  <a:srgbClr val="000000"/>
                </a:outerShdw>
              </a:effectLst>
              <a:ea typeface="+mj-ea"/>
            </a:endParaRPr>
          </a:p>
        </p:txBody>
      </p:sp>
      <p:sp>
        <p:nvSpPr>
          <p:cNvPr id="16217091" name="Rectangle 3">
            <a:extLst>
              <a:ext uri="{FF2B5EF4-FFF2-40B4-BE49-F238E27FC236}">
                <a16:creationId xmlns:a16="http://schemas.microsoft.com/office/drawing/2014/main" id="{63B21F18-4F72-D52C-582A-B8C1CEEC989A}"/>
              </a:ext>
            </a:extLst>
          </p:cNvPr>
          <p:cNvSpPr>
            <a:spLocks noGrp="1" noChangeArrowheads="1"/>
          </p:cNvSpPr>
          <p:nvPr>
            <p:ph type="body" sz="half" idx="1"/>
          </p:nvPr>
        </p:nvSpPr>
        <p:spPr>
          <a:xfrm>
            <a:off x="2133600" y="2286000"/>
            <a:ext cx="6248400" cy="3582988"/>
          </a:xfrm>
          <a:effectLst/>
        </p:spPr>
        <p:txBody>
          <a:bodyPr vert="horz" wrap="square" lIns="92075" tIns="46038" rIns="92075" bIns="46038" numCol="1" anchor="t" anchorCtr="0" compatLnSpc="1">
            <a:prstTxWarp prst="textNoShape">
              <a:avLst/>
            </a:prstTxWarp>
          </a:bodyPr>
          <a:lstStyle/>
          <a:p>
            <a:pPr eaLnBrk="1" hangingPunct="1">
              <a:lnSpc>
                <a:spcPct val="110000"/>
              </a:lnSpc>
              <a:defRPr/>
            </a:pPr>
            <a:r>
              <a:rPr lang="en-US" sz="3600" b="1">
                <a:effectLst>
                  <a:outerShdw blurRad="38100" dist="38100" dir="2700000" algn="tl">
                    <a:srgbClr val="000000"/>
                  </a:outerShdw>
                </a:effectLst>
                <a:ea typeface="+mn-ea"/>
              </a:rPr>
              <a:t>Reason -- (</a:t>
            </a:r>
            <a:r>
              <a:rPr lang="en-US" sz="3600" b="1" i="1">
                <a:effectLst>
                  <a:outerShdw blurRad="38100" dist="38100" dir="2700000" algn="tl">
                    <a:srgbClr val="000000"/>
                  </a:outerShdw>
                </a:effectLst>
                <a:ea typeface="+mn-ea"/>
              </a:rPr>
              <a:t>Rationalism)</a:t>
            </a:r>
            <a:endParaRPr lang="en-US" sz="3600" b="1">
              <a:effectLst>
                <a:outerShdw blurRad="38100" dist="38100" dir="2700000" algn="tl">
                  <a:srgbClr val="000000"/>
                </a:outerShdw>
              </a:effectLst>
              <a:ea typeface="+mn-ea"/>
            </a:endParaRPr>
          </a:p>
          <a:p>
            <a:pPr eaLnBrk="1" hangingPunct="1">
              <a:lnSpc>
                <a:spcPct val="110000"/>
              </a:lnSpc>
              <a:defRPr/>
            </a:pPr>
            <a:r>
              <a:rPr lang="en-US" sz="3600" b="1">
                <a:effectLst>
                  <a:outerShdw blurRad="38100" dist="38100" dir="2700000" algn="tl">
                    <a:srgbClr val="000000"/>
                  </a:outerShdw>
                </a:effectLst>
                <a:ea typeface="+mn-ea"/>
              </a:rPr>
              <a:t>Experience -- (</a:t>
            </a:r>
            <a:r>
              <a:rPr lang="en-US" sz="3600" b="1" i="1">
                <a:effectLst>
                  <a:outerShdw blurRad="38100" dist="38100" dir="2700000" algn="tl">
                    <a:srgbClr val="000000"/>
                  </a:outerShdw>
                </a:effectLst>
                <a:ea typeface="+mn-ea"/>
              </a:rPr>
              <a:t>Empiricism)</a:t>
            </a:r>
            <a:endParaRPr lang="en-US" sz="3600" b="1">
              <a:effectLst>
                <a:outerShdw blurRad="38100" dist="38100" dir="2700000" algn="tl">
                  <a:srgbClr val="000000"/>
                </a:outerShdw>
              </a:effectLst>
              <a:ea typeface="+mn-ea"/>
            </a:endParaRPr>
          </a:p>
          <a:p>
            <a:pPr eaLnBrk="1" hangingPunct="1">
              <a:lnSpc>
                <a:spcPct val="110000"/>
              </a:lnSpc>
              <a:defRPr/>
            </a:pPr>
            <a:r>
              <a:rPr lang="en-US" sz="3600" b="1">
                <a:effectLst>
                  <a:outerShdw blurRad="38100" dist="38100" dir="2700000" algn="tl">
                    <a:srgbClr val="000000"/>
                  </a:outerShdw>
                </a:effectLst>
                <a:ea typeface="+mn-ea"/>
              </a:rPr>
              <a:t>Intuition -- (</a:t>
            </a:r>
            <a:r>
              <a:rPr lang="en-US" sz="3600" b="1" i="1">
                <a:effectLst>
                  <a:outerShdw blurRad="38100" dist="38100" dir="2700000" algn="tl">
                    <a:srgbClr val="000000"/>
                  </a:outerShdw>
                </a:effectLst>
                <a:ea typeface="+mn-ea"/>
              </a:rPr>
              <a:t>Mysticism)</a:t>
            </a:r>
            <a:endParaRPr lang="en-US" sz="3600" b="1">
              <a:effectLst>
                <a:outerShdw blurRad="38100" dist="38100" dir="2700000" algn="tl">
                  <a:srgbClr val="000000"/>
                </a:outerShdw>
              </a:effectLst>
              <a:ea typeface="+mn-ea"/>
            </a:endParaRPr>
          </a:p>
          <a:p>
            <a:pPr eaLnBrk="1" hangingPunct="1">
              <a:lnSpc>
                <a:spcPct val="110000"/>
              </a:lnSpc>
              <a:defRPr/>
            </a:pPr>
            <a:r>
              <a:rPr lang="en-US" sz="3600" b="1">
                <a:effectLst>
                  <a:outerShdw blurRad="38100" dist="38100" dir="2700000" algn="tl">
                    <a:srgbClr val="000000"/>
                  </a:outerShdw>
                </a:effectLst>
                <a:ea typeface="+mn-ea"/>
              </a:rPr>
              <a:t>Revelation</a:t>
            </a:r>
          </a:p>
        </p:txBody>
      </p:sp>
      <p:graphicFrame>
        <p:nvGraphicFramePr>
          <p:cNvPr id="8194" name="Object 4">
            <a:extLst>
              <a:ext uri="{FF2B5EF4-FFF2-40B4-BE49-F238E27FC236}">
                <a16:creationId xmlns:a16="http://schemas.microsoft.com/office/drawing/2014/main" id="{E12C9C00-6DAA-7DAD-3CE5-CF0AF1385F90}"/>
              </a:ext>
            </a:extLst>
          </p:cNvPr>
          <p:cNvGraphicFramePr>
            <a:graphicFrameLocks noGrp="1" noChangeAspect="1"/>
          </p:cNvGraphicFramePr>
          <p:nvPr>
            <p:ph type="clipArt" sz="half" idx="2"/>
          </p:nvPr>
        </p:nvGraphicFramePr>
        <p:xfrm>
          <a:off x="8153401" y="3200400"/>
          <a:ext cx="2206625" cy="3105150"/>
        </p:xfrm>
        <a:graphic>
          <a:graphicData uri="http://schemas.openxmlformats.org/presentationml/2006/ole">
            <mc:AlternateContent xmlns:mc="http://schemas.openxmlformats.org/markup-compatibility/2006">
              <mc:Choice xmlns:v="urn:schemas-microsoft-com:vml" Requires="v">
                <p:oleObj name="Clip" r:id="rId4" imgW="2603160" imgH="3660480" progId="MS_ClipArt_Gallery.2">
                  <p:embed/>
                </p:oleObj>
              </mc:Choice>
              <mc:Fallback>
                <p:oleObj name="Clip" r:id="rId4" imgW="2603160" imgH="3660480" progId="MS_ClipArt_Gallery.2">
                  <p:embed/>
                  <p:pic>
                    <p:nvPicPr>
                      <p:cNvPr id="8194" name="Object 4">
                        <a:extLst>
                          <a:ext uri="{FF2B5EF4-FFF2-40B4-BE49-F238E27FC236}">
                            <a16:creationId xmlns:a16="http://schemas.microsoft.com/office/drawing/2014/main" id="{E12C9C00-6DAA-7DAD-3CE5-CF0AF1385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1" y="3200400"/>
                        <a:ext cx="2206625" cy="310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217091">
                                            <p:txEl>
                                              <p:pRg st="0" end="0"/>
                                            </p:txEl>
                                          </p:spTgt>
                                        </p:tgtEl>
                                        <p:attrNameLst>
                                          <p:attrName>style.visibility</p:attrName>
                                        </p:attrNameLst>
                                      </p:cBhvr>
                                      <p:to>
                                        <p:strVal val="visible"/>
                                      </p:to>
                                    </p:set>
                                    <p:animEffect transition="in" filter="wipe(left)">
                                      <p:cBhvr>
                                        <p:cTn id="7" dur="500"/>
                                        <p:tgtEl>
                                          <p:spTgt spid="16217091">
                                            <p:txEl>
                                              <p:pRg st="0" end="0"/>
                                            </p:txEl>
                                          </p:spTgt>
                                        </p:tgtEl>
                                      </p:cBhvr>
                                    </p:animEffect>
                                  </p:childTnLst>
                                  <p:subTnLst>
                                    <p:animClr clrSpc="rgb" dir="cw">
                                      <p:cBhvr override="childStyle">
                                        <p:cTn dur="1" fill="hold" display="0" masterRel="nextClick" afterEffect="1"/>
                                        <p:tgtEl>
                                          <p:spTgt spid="16217091">
                                            <p:txEl>
                                              <p:pRg st="0" end="0"/>
                                            </p:txEl>
                                          </p:spTgt>
                                        </p:tgtEl>
                                        <p:attrNameLst>
                                          <p:attrName>ppt_c</p:attrName>
                                        </p:attrNameLst>
                                      </p:cBhvr>
                                      <p:to>
                                        <a:srgbClr val="FFFF99"/>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217091">
                                            <p:txEl>
                                              <p:pRg st="1" end="1"/>
                                            </p:txEl>
                                          </p:spTgt>
                                        </p:tgtEl>
                                        <p:attrNameLst>
                                          <p:attrName>style.visibility</p:attrName>
                                        </p:attrNameLst>
                                      </p:cBhvr>
                                      <p:to>
                                        <p:strVal val="visible"/>
                                      </p:to>
                                    </p:set>
                                    <p:animEffect transition="in" filter="wipe(left)">
                                      <p:cBhvr>
                                        <p:cTn id="12" dur="500"/>
                                        <p:tgtEl>
                                          <p:spTgt spid="16217091">
                                            <p:txEl>
                                              <p:pRg st="1" end="1"/>
                                            </p:txEl>
                                          </p:spTgt>
                                        </p:tgtEl>
                                      </p:cBhvr>
                                    </p:animEffect>
                                  </p:childTnLst>
                                  <p:subTnLst>
                                    <p:animClr clrSpc="rgb" dir="cw">
                                      <p:cBhvr override="childStyle">
                                        <p:cTn dur="1" fill="hold" display="0" masterRel="nextClick" afterEffect="1"/>
                                        <p:tgtEl>
                                          <p:spTgt spid="16217091">
                                            <p:txEl>
                                              <p:pRg st="1" end="1"/>
                                            </p:txEl>
                                          </p:spTgt>
                                        </p:tgtEl>
                                        <p:attrNameLst>
                                          <p:attrName>ppt_c</p:attrName>
                                        </p:attrNameLst>
                                      </p:cBhvr>
                                      <p:to>
                                        <a:srgbClr val="FFFF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217091">
                                            <p:txEl>
                                              <p:pRg st="2" end="2"/>
                                            </p:txEl>
                                          </p:spTgt>
                                        </p:tgtEl>
                                        <p:attrNameLst>
                                          <p:attrName>style.visibility</p:attrName>
                                        </p:attrNameLst>
                                      </p:cBhvr>
                                      <p:to>
                                        <p:strVal val="visible"/>
                                      </p:to>
                                    </p:set>
                                    <p:animEffect transition="in" filter="wipe(left)">
                                      <p:cBhvr>
                                        <p:cTn id="17" dur="500"/>
                                        <p:tgtEl>
                                          <p:spTgt spid="16217091">
                                            <p:txEl>
                                              <p:pRg st="2" end="2"/>
                                            </p:txEl>
                                          </p:spTgt>
                                        </p:tgtEl>
                                      </p:cBhvr>
                                    </p:animEffect>
                                  </p:childTnLst>
                                  <p:subTnLst>
                                    <p:animClr clrSpc="rgb" dir="cw">
                                      <p:cBhvr override="childStyle">
                                        <p:cTn dur="1" fill="hold" display="0" masterRel="nextClick" afterEffect="1"/>
                                        <p:tgtEl>
                                          <p:spTgt spid="16217091">
                                            <p:txEl>
                                              <p:pRg st="2" end="2"/>
                                            </p:txEl>
                                          </p:spTgt>
                                        </p:tgtEl>
                                        <p:attrNameLst>
                                          <p:attrName>ppt_c</p:attrName>
                                        </p:attrNameLst>
                                      </p:cBhvr>
                                      <p:to>
                                        <a:srgbClr val="FFFF99"/>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217091">
                                            <p:txEl>
                                              <p:pRg st="3" end="3"/>
                                            </p:txEl>
                                          </p:spTgt>
                                        </p:tgtEl>
                                        <p:attrNameLst>
                                          <p:attrName>style.visibility</p:attrName>
                                        </p:attrNameLst>
                                      </p:cBhvr>
                                      <p:to>
                                        <p:strVal val="visible"/>
                                      </p:to>
                                    </p:set>
                                    <p:animEffect transition="in" filter="wipe(left)">
                                      <p:cBhvr>
                                        <p:cTn id="22" dur="500"/>
                                        <p:tgtEl>
                                          <p:spTgt spid="16217091">
                                            <p:txEl>
                                              <p:pRg st="3" end="3"/>
                                            </p:txEl>
                                          </p:spTgt>
                                        </p:tgtEl>
                                      </p:cBhvr>
                                    </p:animEffect>
                                  </p:childTnLst>
                                  <p:subTnLst>
                                    <p:animClr clrSpc="rgb" dir="cw">
                                      <p:cBhvr override="childStyle">
                                        <p:cTn dur="1" fill="hold" display="0" masterRel="nextClick" afterEffect="1"/>
                                        <p:tgtEl>
                                          <p:spTgt spid="16217091">
                                            <p:txEl>
                                              <p:pRg st="3" end="3"/>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7091"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19138" name="Rectangle 2">
            <a:extLst>
              <a:ext uri="{FF2B5EF4-FFF2-40B4-BE49-F238E27FC236}">
                <a16:creationId xmlns:a16="http://schemas.microsoft.com/office/drawing/2014/main" id="{8ABFE347-391C-C3A5-29F8-B1A78C634EC9}"/>
              </a:ext>
            </a:extLst>
          </p:cNvPr>
          <p:cNvSpPr>
            <a:spLocks noGrp="1" noChangeArrowheads="1"/>
          </p:cNvSpPr>
          <p:nvPr>
            <p:ph type="title"/>
          </p:nvPr>
        </p:nvSpPr>
        <p:spPr>
          <a:xfrm>
            <a:off x="2209800" y="0"/>
            <a:ext cx="7696200" cy="1676400"/>
          </a:xfrm>
          <a:effectLst/>
        </p:spPr>
        <p:txBody>
          <a:bodyPr vert="horz" wrap="square" lIns="92075" tIns="46038" rIns="92075" bIns="46038" numCol="1" anchor="ctr" anchorCtr="0" compatLnSpc="1">
            <a:prstTxWarp prst="textNoShape">
              <a:avLst/>
            </a:prstTxWarp>
          </a:bodyPr>
          <a:lstStyle/>
          <a:p>
            <a:pPr eaLnBrk="1" hangingPunct="1">
              <a:defRPr/>
            </a:pPr>
            <a:r>
              <a:rPr lang="en-US" b="1">
                <a:solidFill>
                  <a:schemeClr val="hlink"/>
                </a:solidFill>
                <a:effectLst>
                  <a:outerShdw blurRad="38100" dist="38100" dir="2700000" algn="tl">
                    <a:srgbClr val="000000"/>
                  </a:outerShdw>
                </a:effectLst>
                <a:ea typeface="+mj-ea"/>
              </a:rPr>
              <a:t>How do you explain human nature?</a:t>
            </a:r>
          </a:p>
        </p:txBody>
      </p:sp>
      <p:sp>
        <p:nvSpPr>
          <p:cNvPr id="16219139" name="Rectangle 3">
            <a:extLst>
              <a:ext uri="{FF2B5EF4-FFF2-40B4-BE49-F238E27FC236}">
                <a16:creationId xmlns:a16="http://schemas.microsoft.com/office/drawing/2014/main" id="{BA0AF230-F727-F029-3002-ACB85E0A4F86}"/>
              </a:ext>
            </a:extLst>
          </p:cNvPr>
          <p:cNvSpPr>
            <a:spLocks noGrp="1" noChangeArrowheads="1"/>
          </p:cNvSpPr>
          <p:nvPr>
            <p:ph type="body" sz="half" idx="1"/>
          </p:nvPr>
        </p:nvSpPr>
        <p:spPr>
          <a:xfrm>
            <a:off x="1905000" y="2057400"/>
            <a:ext cx="5181600" cy="4267200"/>
          </a:xfrm>
          <a:effectLst/>
        </p:spPr>
        <p:txBody>
          <a:bodyPr vert="horz" wrap="square" lIns="92075" tIns="46038" rIns="92075" bIns="46038" numCol="1" anchor="t" anchorCtr="0" compatLnSpc="1">
            <a:prstTxWarp prst="textNoShape">
              <a:avLst/>
            </a:prstTxWarp>
          </a:bodyPr>
          <a:lstStyle/>
          <a:p>
            <a:pPr eaLnBrk="1" hangingPunct="1">
              <a:lnSpc>
                <a:spcPct val="110000"/>
              </a:lnSpc>
              <a:defRPr/>
            </a:pPr>
            <a:r>
              <a:rPr lang="en-US" sz="3600" u="sng">
                <a:effectLst>
                  <a:outerShdw blurRad="38100" dist="38100" dir="2700000" algn="tl">
                    <a:srgbClr val="000000"/>
                  </a:outerShdw>
                </a:effectLst>
                <a:ea typeface="+mn-ea"/>
              </a:rPr>
              <a:t>Blank slate</a:t>
            </a:r>
          </a:p>
          <a:p>
            <a:pPr eaLnBrk="1" hangingPunct="1">
              <a:lnSpc>
                <a:spcPct val="110000"/>
              </a:lnSpc>
              <a:defRPr/>
            </a:pPr>
            <a:r>
              <a:rPr lang="en-US" sz="3600" u="sng">
                <a:effectLst>
                  <a:outerShdw blurRad="38100" dist="38100" dir="2700000" algn="tl">
                    <a:srgbClr val="000000"/>
                  </a:outerShdw>
                </a:effectLst>
                <a:ea typeface="+mn-ea"/>
              </a:rPr>
              <a:t>Inherently good</a:t>
            </a:r>
          </a:p>
          <a:p>
            <a:pPr eaLnBrk="1" hangingPunct="1">
              <a:lnSpc>
                <a:spcPct val="110000"/>
              </a:lnSpc>
              <a:defRPr/>
            </a:pPr>
            <a:r>
              <a:rPr lang="en-US" sz="3600" u="sng">
                <a:effectLst>
                  <a:outerShdw blurRad="38100" dist="38100" dir="2700000" algn="tl">
                    <a:srgbClr val="000000"/>
                  </a:outerShdw>
                </a:effectLst>
                <a:ea typeface="+mn-ea"/>
              </a:rPr>
              <a:t>Socially constructed</a:t>
            </a:r>
          </a:p>
          <a:p>
            <a:pPr eaLnBrk="1" hangingPunct="1">
              <a:lnSpc>
                <a:spcPct val="110000"/>
              </a:lnSpc>
              <a:defRPr/>
            </a:pPr>
            <a:r>
              <a:rPr lang="en-US" sz="3600" u="sng">
                <a:effectLst>
                  <a:outerShdw blurRad="38100" dist="38100" dir="2700000" algn="tl">
                    <a:srgbClr val="000000"/>
                  </a:outerShdw>
                </a:effectLst>
                <a:ea typeface="+mn-ea"/>
              </a:rPr>
              <a:t>Manifestation of “God”</a:t>
            </a:r>
          </a:p>
          <a:p>
            <a:pPr eaLnBrk="1" hangingPunct="1">
              <a:lnSpc>
                <a:spcPct val="110000"/>
              </a:lnSpc>
              <a:defRPr/>
            </a:pPr>
            <a:r>
              <a:rPr lang="en-US" sz="3600" u="sng">
                <a:effectLst>
                  <a:outerShdw blurRad="38100" dist="38100" dir="2700000" algn="tl">
                    <a:srgbClr val="000000"/>
                  </a:outerShdw>
                </a:effectLst>
                <a:ea typeface="+mn-ea"/>
              </a:rPr>
              <a:t>Created image-bearer with a fallen nature</a:t>
            </a:r>
          </a:p>
        </p:txBody>
      </p:sp>
      <p:graphicFrame>
        <p:nvGraphicFramePr>
          <p:cNvPr id="9218" name="Object 4">
            <a:extLst>
              <a:ext uri="{FF2B5EF4-FFF2-40B4-BE49-F238E27FC236}">
                <a16:creationId xmlns:a16="http://schemas.microsoft.com/office/drawing/2014/main" id="{EB2688CD-29D3-180A-3782-78C243E5D0F8}"/>
              </a:ext>
            </a:extLst>
          </p:cNvPr>
          <p:cNvGraphicFramePr>
            <a:graphicFrameLocks noGrp="1" noChangeAspect="1"/>
          </p:cNvGraphicFramePr>
          <p:nvPr>
            <p:ph type="clipArt" sz="half" idx="2"/>
          </p:nvPr>
        </p:nvGraphicFramePr>
        <p:xfrm>
          <a:off x="7242176" y="2362200"/>
          <a:ext cx="3101975" cy="3581400"/>
        </p:xfrm>
        <a:graphic>
          <a:graphicData uri="http://schemas.openxmlformats.org/presentationml/2006/ole">
            <mc:AlternateContent xmlns:mc="http://schemas.openxmlformats.org/markup-compatibility/2006">
              <mc:Choice xmlns:v="urn:schemas-microsoft-com:vml" Requires="v">
                <p:oleObj name="Clip" r:id="rId4" imgW="3657600" imgH="2055600" progId="MS_ClipArt_Gallery.2">
                  <p:embed/>
                </p:oleObj>
              </mc:Choice>
              <mc:Fallback>
                <p:oleObj name="Clip" r:id="rId4" imgW="3657600" imgH="2055600" progId="MS_ClipArt_Gallery.2">
                  <p:embed/>
                  <p:pic>
                    <p:nvPicPr>
                      <p:cNvPr id="9218" name="Object 4">
                        <a:extLst>
                          <a:ext uri="{FF2B5EF4-FFF2-40B4-BE49-F238E27FC236}">
                            <a16:creationId xmlns:a16="http://schemas.microsoft.com/office/drawing/2014/main" id="{EB2688CD-29D3-180A-3782-78C243E5D0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176" y="2362200"/>
                        <a:ext cx="3101975"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219139">
                                            <p:txEl>
                                              <p:pRg st="0" end="0"/>
                                            </p:txEl>
                                          </p:spTgt>
                                        </p:tgtEl>
                                        <p:attrNameLst>
                                          <p:attrName>style.visibility</p:attrName>
                                        </p:attrNameLst>
                                      </p:cBhvr>
                                      <p:to>
                                        <p:strVal val="visible"/>
                                      </p:to>
                                    </p:set>
                                    <p:anim calcmode="lin" valueType="num">
                                      <p:cBhvr additive="base">
                                        <p:cTn id="7" dur="500" fill="hold"/>
                                        <p:tgtEl>
                                          <p:spTgt spid="16219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19139">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0" end="0"/>
                                            </p:txEl>
                                          </p:spTgt>
                                        </p:tgtEl>
                                        <p:attrNameLst>
                                          <p:attrName>ppt_c</p:attrName>
                                        </p:attrNameLst>
                                      </p:cBhvr>
                                      <p:to>
                                        <a:srgbClr val="FFFF99"/>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6219139">
                                            <p:txEl>
                                              <p:pRg st="1" end="1"/>
                                            </p:txEl>
                                          </p:spTgt>
                                        </p:tgtEl>
                                        <p:attrNameLst>
                                          <p:attrName>style.visibility</p:attrName>
                                        </p:attrNameLst>
                                      </p:cBhvr>
                                      <p:to>
                                        <p:strVal val="visible"/>
                                      </p:to>
                                    </p:set>
                                    <p:anim calcmode="lin" valueType="num">
                                      <p:cBhvr additive="base">
                                        <p:cTn id="13" dur="500" fill="hold"/>
                                        <p:tgtEl>
                                          <p:spTgt spid="16219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219139">
                                            <p:txEl>
                                              <p:pRg st="1" end="1"/>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1" end="1"/>
                                            </p:txEl>
                                          </p:spTgt>
                                        </p:tgtEl>
                                        <p:attrNameLst>
                                          <p:attrName>ppt_c</p:attrName>
                                        </p:attrNameLst>
                                      </p:cBhvr>
                                      <p:to>
                                        <a:srgbClr val="FFFF99"/>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6219139">
                                            <p:txEl>
                                              <p:pRg st="2" end="2"/>
                                            </p:txEl>
                                          </p:spTgt>
                                        </p:tgtEl>
                                        <p:attrNameLst>
                                          <p:attrName>style.visibility</p:attrName>
                                        </p:attrNameLst>
                                      </p:cBhvr>
                                      <p:to>
                                        <p:strVal val="visible"/>
                                      </p:to>
                                    </p:set>
                                    <p:anim calcmode="lin" valueType="num">
                                      <p:cBhvr additive="base">
                                        <p:cTn id="19" dur="500" fill="hold"/>
                                        <p:tgtEl>
                                          <p:spTgt spid="16219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19139">
                                            <p:txEl>
                                              <p:pRg st="2" end="2"/>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2" end="2"/>
                                            </p:txEl>
                                          </p:spTgt>
                                        </p:tgtEl>
                                        <p:attrNameLst>
                                          <p:attrName>ppt_c</p:attrName>
                                        </p:attrNameLst>
                                      </p:cBhvr>
                                      <p:to>
                                        <a:srgbClr val="FFFF99"/>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6219139">
                                            <p:txEl>
                                              <p:pRg st="3" end="3"/>
                                            </p:txEl>
                                          </p:spTgt>
                                        </p:tgtEl>
                                        <p:attrNameLst>
                                          <p:attrName>style.visibility</p:attrName>
                                        </p:attrNameLst>
                                      </p:cBhvr>
                                      <p:to>
                                        <p:strVal val="visible"/>
                                      </p:to>
                                    </p:set>
                                    <p:anim calcmode="lin" valueType="num">
                                      <p:cBhvr additive="base">
                                        <p:cTn id="25" dur="500" fill="hold"/>
                                        <p:tgtEl>
                                          <p:spTgt spid="162191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219139">
                                            <p:txEl>
                                              <p:pRg st="3" end="3"/>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3" end="3"/>
                                            </p:txEl>
                                          </p:spTgt>
                                        </p:tgtEl>
                                        <p:attrNameLst>
                                          <p:attrName>ppt_c</p:attrName>
                                        </p:attrNameLst>
                                      </p:cBhvr>
                                      <p:to>
                                        <a:srgbClr val="FFFF99"/>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nodeType="clickEffect">
                                  <p:stCondLst>
                                    <p:cond delay="0"/>
                                  </p:stCondLst>
                                  <p:childTnLst>
                                    <p:set>
                                      <p:cBhvr>
                                        <p:cTn id="30" dur="1" fill="hold">
                                          <p:stCondLst>
                                            <p:cond delay="0"/>
                                          </p:stCondLst>
                                        </p:cTn>
                                        <p:tgtEl>
                                          <p:spTgt spid="16219139">
                                            <p:txEl>
                                              <p:pRg st="4" end="4"/>
                                            </p:txEl>
                                          </p:spTgt>
                                        </p:tgtEl>
                                        <p:attrNameLst>
                                          <p:attrName>style.visibility</p:attrName>
                                        </p:attrNameLst>
                                      </p:cBhvr>
                                      <p:to>
                                        <p:strVal val="visible"/>
                                      </p:to>
                                    </p:set>
                                    <p:anim calcmode="lin" valueType="num">
                                      <p:cBhvr additive="base">
                                        <p:cTn id="31" dur="500" fill="hold"/>
                                        <p:tgtEl>
                                          <p:spTgt spid="162191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219139">
                                            <p:txEl>
                                              <p:pRg st="4" end="4"/>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4" end="4"/>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9139"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21186" name="Rectangle 2">
            <a:extLst>
              <a:ext uri="{FF2B5EF4-FFF2-40B4-BE49-F238E27FC236}">
                <a16:creationId xmlns:a16="http://schemas.microsoft.com/office/drawing/2014/main" id="{81760A3F-646E-A6DA-A951-48C9CB1721E6}"/>
              </a:ext>
            </a:extLst>
          </p:cNvPr>
          <p:cNvSpPr>
            <a:spLocks noGrp="1" noChangeArrowheads="1"/>
          </p:cNvSpPr>
          <p:nvPr>
            <p:ph type="title"/>
          </p:nvPr>
        </p:nvSpPr>
        <p:spPr>
          <a:xfrm>
            <a:off x="2209800" y="228600"/>
            <a:ext cx="7772400" cy="1295400"/>
          </a:xfrm>
          <a:effectLst/>
        </p:spPr>
        <p:txBody>
          <a:bodyPr vert="horz" wrap="square" lIns="92075" tIns="46038" rIns="92075" bIns="46038" numCol="1" anchor="ctr" anchorCtr="0" compatLnSpc="1">
            <a:prstTxWarp prst="textNoShape">
              <a:avLst/>
            </a:prstTxWarp>
          </a:bodyPr>
          <a:lstStyle/>
          <a:p>
            <a:pPr eaLnBrk="1" hangingPunct="1">
              <a:defRPr/>
            </a:pPr>
            <a:r>
              <a:rPr lang="en-US" b="1">
                <a:solidFill>
                  <a:schemeClr val="hlink"/>
                </a:solidFill>
                <a:effectLst>
                  <a:outerShdw blurRad="38100" dist="38100" dir="2700000" algn="tl">
                    <a:srgbClr val="000000"/>
                  </a:outerShdw>
                </a:effectLst>
                <a:ea typeface="+mj-ea"/>
              </a:rPr>
              <a:t>How do you determine what is right or wrong?</a:t>
            </a:r>
          </a:p>
        </p:txBody>
      </p:sp>
      <p:sp>
        <p:nvSpPr>
          <p:cNvPr id="16221187" name="Rectangle 3">
            <a:extLst>
              <a:ext uri="{FF2B5EF4-FFF2-40B4-BE49-F238E27FC236}">
                <a16:creationId xmlns:a16="http://schemas.microsoft.com/office/drawing/2014/main" id="{450D4A3D-AF20-FE80-9122-C895A5CCAA82}"/>
              </a:ext>
            </a:extLst>
          </p:cNvPr>
          <p:cNvSpPr>
            <a:spLocks noGrp="1" noChangeArrowheads="1"/>
          </p:cNvSpPr>
          <p:nvPr>
            <p:ph type="body" sz="half" idx="1"/>
          </p:nvPr>
        </p:nvSpPr>
        <p:spPr>
          <a:xfrm>
            <a:off x="2057400" y="2209800"/>
            <a:ext cx="5181600" cy="4114800"/>
          </a:xfrm>
          <a:effectLst/>
        </p:spPr>
        <p:txBody>
          <a:bodyPr vert="horz" wrap="square" lIns="92075" tIns="46038" rIns="92075" bIns="46038" numCol="1" anchor="t" anchorCtr="0" compatLnSpc="1">
            <a:prstTxWarp prst="textNoShape">
              <a:avLst/>
            </a:prstTxWarp>
          </a:bodyPr>
          <a:lstStyle/>
          <a:p>
            <a:pPr eaLnBrk="1" hangingPunct="1">
              <a:lnSpc>
                <a:spcPct val="120000"/>
              </a:lnSpc>
              <a:defRPr/>
            </a:pPr>
            <a:r>
              <a:rPr lang="en-US">
                <a:effectLst>
                  <a:outerShdw blurRad="38100" dist="38100" dir="2700000" algn="tl">
                    <a:srgbClr val="000000"/>
                  </a:outerShdw>
                </a:effectLst>
                <a:ea typeface="+mn-ea"/>
              </a:rPr>
              <a:t>Everything is relative</a:t>
            </a:r>
          </a:p>
          <a:p>
            <a:pPr eaLnBrk="1" hangingPunct="1">
              <a:lnSpc>
                <a:spcPct val="120000"/>
              </a:lnSpc>
              <a:defRPr/>
            </a:pPr>
            <a:r>
              <a:rPr lang="en-US">
                <a:effectLst>
                  <a:outerShdw blurRad="38100" dist="38100" dir="2700000" algn="tl">
                    <a:srgbClr val="000000"/>
                  </a:outerShdw>
                </a:effectLst>
                <a:ea typeface="+mn-ea"/>
              </a:rPr>
              <a:t>Everything is determined</a:t>
            </a:r>
          </a:p>
          <a:p>
            <a:pPr eaLnBrk="1" hangingPunct="1">
              <a:lnSpc>
                <a:spcPct val="120000"/>
              </a:lnSpc>
              <a:defRPr/>
            </a:pPr>
            <a:r>
              <a:rPr lang="en-US">
                <a:effectLst>
                  <a:outerShdw blurRad="38100" dist="38100" dir="2700000" algn="tl">
                    <a:srgbClr val="000000"/>
                  </a:outerShdw>
                </a:effectLst>
                <a:ea typeface="+mn-ea"/>
              </a:rPr>
              <a:t>An “is” is an “ought”</a:t>
            </a:r>
          </a:p>
          <a:p>
            <a:pPr eaLnBrk="1" hangingPunct="1">
              <a:lnSpc>
                <a:spcPct val="120000"/>
              </a:lnSpc>
              <a:defRPr/>
            </a:pPr>
            <a:r>
              <a:rPr lang="en-US">
                <a:effectLst>
                  <a:outerShdw blurRad="38100" dist="38100" dir="2700000" algn="tl">
                    <a:srgbClr val="000000"/>
                  </a:outerShdw>
                </a:effectLst>
                <a:ea typeface="+mn-ea"/>
              </a:rPr>
              <a:t>Might makes right</a:t>
            </a:r>
          </a:p>
          <a:p>
            <a:pPr eaLnBrk="1" hangingPunct="1">
              <a:lnSpc>
                <a:spcPct val="120000"/>
              </a:lnSpc>
              <a:defRPr/>
            </a:pPr>
            <a:r>
              <a:rPr lang="en-US">
                <a:effectLst>
                  <a:outerShdw blurRad="38100" dist="38100" dir="2700000" algn="tl">
                    <a:srgbClr val="000000"/>
                  </a:outerShdw>
                </a:effectLst>
                <a:ea typeface="+mn-ea"/>
              </a:rPr>
              <a:t>Revealed absolutes</a:t>
            </a:r>
          </a:p>
        </p:txBody>
      </p:sp>
      <p:graphicFrame>
        <p:nvGraphicFramePr>
          <p:cNvPr id="10242" name="Object 4">
            <a:extLst>
              <a:ext uri="{FF2B5EF4-FFF2-40B4-BE49-F238E27FC236}">
                <a16:creationId xmlns:a16="http://schemas.microsoft.com/office/drawing/2014/main" id="{657CE70F-4B78-3623-380E-4693262CF335}"/>
              </a:ext>
            </a:extLst>
          </p:cNvPr>
          <p:cNvGraphicFramePr>
            <a:graphicFrameLocks noGrp="1" noChangeAspect="1"/>
          </p:cNvGraphicFramePr>
          <p:nvPr>
            <p:ph type="clipArt" sz="half" idx="2"/>
          </p:nvPr>
        </p:nvGraphicFramePr>
        <p:xfrm>
          <a:off x="6951663" y="1905000"/>
          <a:ext cx="2982912" cy="3581400"/>
        </p:xfrm>
        <a:graphic>
          <a:graphicData uri="http://schemas.openxmlformats.org/presentationml/2006/ole">
            <mc:AlternateContent xmlns:mc="http://schemas.openxmlformats.org/markup-compatibility/2006">
              <mc:Choice xmlns:v="urn:schemas-microsoft-com:vml" Requires="v">
                <p:oleObj name="Clip" r:id="rId4" imgW="3355920" imgH="3660480" progId="MS_ClipArt_Gallery.2">
                  <p:embed/>
                </p:oleObj>
              </mc:Choice>
              <mc:Fallback>
                <p:oleObj name="Clip" r:id="rId4" imgW="3355920" imgH="3660480" progId="MS_ClipArt_Gallery.2">
                  <p:embed/>
                  <p:pic>
                    <p:nvPicPr>
                      <p:cNvPr id="10242" name="Object 4">
                        <a:extLst>
                          <a:ext uri="{FF2B5EF4-FFF2-40B4-BE49-F238E27FC236}">
                            <a16:creationId xmlns:a16="http://schemas.microsoft.com/office/drawing/2014/main" id="{657CE70F-4B78-3623-380E-4693262CF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1663" y="1905000"/>
                        <a:ext cx="2982912"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16221187">
                                            <p:txEl>
                                              <p:pRg st="0" end="0"/>
                                            </p:txEl>
                                          </p:spTgt>
                                        </p:tgtEl>
                                        <p:attrNameLst>
                                          <p:attrName>style.visibility</p:attrName>
                                        </p:attrNameLst>
                                      </p:cBhvr>
                                      <p:to>
                                        <p:strVal val="visible"/>
                                      </p:to>
                                    </p:set>
                                    <p:anim calcmode="lin" valueType="num">
                                      <p:cBhvr additive="base">
                                        <p:cTn id="7" dur="500" fill="hold"/>
                                        <p:tgtEl>
                                          <p:spTgt spid="16221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221187">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0" end="0"/>
                                            </p:txEl>
                                          </p:spTgt>
                                        </p:tgtEl>
                                        <p:attrNameLst>
                                          <p:attrName>ppt_c</p:attrName>
                                        </p:attrNameLst>
                                      </p:cBhvr>
                                      <p:to>
                                        <a:srgbClr val="FFFF99"/>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16221187">
                                            <p:txEl>
                                              <p:pRg st="1" end="1"/>
                                            </p:txEl>
                                          </p:spTgt>
                                        </p:tgtEl>
                                        <p:attrNameLst>
                                          <p:attrName>style.visibility</p:attrName>
                                        </p:attrNameLst>
                                      </p:cBhvr>
                                      <p:to>
                                        <p:strVal val="visible"/>
                                      </p:to>
                                    </p:set>
                                    <p:anim calcmode="lin" valueType="num">
                                      <p:cBhvr additive="base">
                                        <p:cTn id="13" dur="500" fill="hold"/>
                                        <p:tgtEl>
                                          <p:spTgt spid="16221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221187">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1" end="1"/>
                                            </p:txEl>
                                          </p:spTgt>
                                        </p:tgtEl>
                                        <p:attrNameLst>
                                          <p:attrName>ppt_c</p:attrName>
                                        </p:attrNameLst>
                                      </p:cBhvr>
                                      <p:to>
                                        <a:srgbClr val="FFFF99"/>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16221187">
                                            <p:txEl>
                                              <p:pRg st="2" end="2"/>
                                            </p:txEl>
                                          </p:spTgt>
                                        </p:tgtEl>
                                        <p:attrNameLst>
                                          <p:attrName>style.visibility</p:attrName>
                                        </p:attrNameLst>
                                      </p:cBhvr>
                                      <p:to>
                                        <p:strVal val="visible"/>
                                      </p:to>
                                    </p:set>
                                    <p:anim calcmode="lin" valueType="num">
                                      <p:cBhvr additive="base">
                                        <p:cTn id="19" dur="500" fill="hold"/>
                                        <p:tgtEl>
                                          <p:spTgt spid="162211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221187">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2" end="2"/>
                                            </p:txEl>
                                          </p:spTgt>
                                        </p:tgtEl>
                                        <p:attrNameLst>
                                          <p:attrName>ppt_c</p:attrName>
                                        </p:attrNameLst>
                                      </p:cBhvr>
                                      <p:to>
                                        <a:srgbClr val="FFFF99"/>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16221187">
                                            <p:txEl>
                                              <p:pRg st="3" end="3"/>
                                            </p:txEl>
                                          </p:spTgt>
                                        </p:tgtEl>
                                        <p:attrNameLst>
                                          <p:attrName>style.visibility</p:attrName>
                                        </p:attrNameLst>
                                      </p:cBhvr>
                                      <p:to>
                                        <p:strVal val="visible"/>
                                      </p:to>
                                    </p:set>
                                    <p:anim calcmode="lin" valueType="num">
                                      <p:cBhvr additive="base">
                                        <p:cTn id="25" dur="500" fill="hold"/>
                                        <p:tgtEl>
                                          <p:spTgt spid="162211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221187">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3" end="3"/>
                                            </p:txEl>
                                          </p:spTgt>
                                        </p:tgtEl>
                                        <p:attrNameLst>
                                          <p:attrName>ppt_c</p:attrName>
                                        </p:attrNameLst>
                                      </p:cBhvr>
                                      <p:to>
                                        <a:srgbClr val="FFFF99"/>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16221187">
                                            <p:txEl>
                                              <p:pRg st="4" end="4"/>
                                            </p:txEl>
                                          </p:spTgt>
                                        </p:tgtEl>
                                        <p:attrNameLst>
                                          <p:attrName>style.visibility</p:attrName>
                                        </p:attrNameLst>
                                      </p:cBhvr>
                                      <p:to>
                                        <p:strVal val="visible"/>
                                      </p:to>
                                    </p:set>
                                    <p:anim calcmode="lin" valueType="num">
                                      <p:cBhvr additive="base">
                                        <p:cTn id="31" dur="500" fill="hold"/>
                                        <p:tgtEl>
                                          <p:spTgt spid="162211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221187">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4" end="4"/>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18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134850" name="Rectangle 2">
            <a:extLst>
              <a:ext uri="{FF2B5EF4-FFF2-40B4-BE49-F238E27FC236}">
                <a16:creationId xmlns:a16="http://schemas.microsoft.com/office/drawing/2014/main" id="{F4FEB46C-9E6B-389E-9BAE-3F32A5463042}"/>
              </a:ext>
            </a:extLst>
          </p:cNvPr>
          <p:cNvSpPr>
            <a:spLocks noGrp="1" noChangeArrowheads="1"/>
          </p:cNvSpPr>
          <p:nvPr>
            <p:ph type="ctrTitle"/>
          </p:nvPr>
        </p:nvSpPr>
        <p:spPr>
          <a:xfrm>
            <a:off x="0" y="260058"/>
            <a:ext cx="12192000" cy="1350627"/>
          </a:xfrm>
        </p:spPr>
        <p:txBody>
          <a:bodyPr/>
          <a:lstStyle/>
          <a:p>
            <a:pPr eaLnBrk="1" hangingPunct="1">
              <a:defRPr/>
            </a:pPr>
            <a:r>
              <a:rPr lang="en-US" b="1" u="sng" dirty="0">
                <a:solidFill>
                  <a:srgbClr val="FFCCFF"/>
                </a:solidFill>
                <a:effectLst>
                  <a:outerShdw blurRad="38100" dist="38100" dir="2700000" algn="tl">
                    <a:srgbClr val="C0C0C0"/>
                  </a:outerShdw>
                </a:effectLst>
              </a:rPr>
              <a:t>Axiological Analysis Of Values Views</a:t>
            </a:r>
            <a:br>
              <a:rPr lang="en-US" dirty="0"/>
            </a:br>
            <a:endParaRPr lang="en-US" sz="3200" dirty="0"/>
          </a:p>
        </p:txBody>
      </p:sp>
      <p:sp>
        <p:nvSpPr>
          <p:cNvPr id="13134851" name="Rectangle 3">
            <a:extLst>
              <a:ext uri="{FF2B5EF4-FFF2-40B4-BE49-F238E27FC236}">
                <a16:creationId xmlns:a16="http://schemas.microsoft.com/office/drawing/2014/main" id="{0AD411F5-BABC-019A-2569-ADC48AF26AA9}"/>
              </a:ext>
            </a:extLst>
          </p:cNvPr>
          <p:cNvSpPr>
            <a:spLocks noGrp="1" noChangeArrowheads="1"/>
          </p:cNvSpPr>
          <p:nvPr>
            <p:ph type="subTitle" idx="1"/>
          </p:nvPr>
        </p:nvSpPr>
        <p:spPr>
          <a:xfrm>
            <a:off x="0" y="4588778"/>
            <a:ext cx="12192000" cy="2269222"/>
          </a:xfrm>
          <a:solidFill>
            <a:srgbClr val="FFCCCC"/>
          </a:solidFill>
        </p:spPr>
        <p:txBody>
          <a:bodyPr/>
          <a:lstStyle/>
          <a:p>
            <a:pPr eaLnBrk="1" hangingPunct="1">
              <a:defRPr/>
            </a:pPr>
            <a:r>
              <a:rPr lang="en-US" sz="4400" b="1" i="1" dirty="0">
                <a:solidFill>
                  <a:srgbClr val="FFCCFF"/>
                </a:solidFill>
                <a:effectLst>
                  <a:outerShdw blurRad="38100" dist="38100" dir="2700000" algn="tl">
                    <a:srgbClr val="000000"/>
                  </a:outerShdw>
                </a:effectLst>
              </a:rPr>
              <a:t>Dictionary: </a:t>
            </a:r>
            <a:r>
              <a:rPr lang="en-US" sz="4400" i="1" dirty="0">
                <a:solidFill>
                  <a:srgbClr val="FFCCFF"/>
                </a:solidFill>
                <a:effectLst>
                  <a:outerShdw blurRad="38100" dist="38100" dir="2700000" algn="tl">
                    <a:srgbClr val="000000"/>
                  </a:outerShdw>
                </a:effectLst>
              </a:rPr>
              <a:t> “An area of inquiry that studies the nature, criteria, implications and applications of value judgments.”</a:t>
            </a:r>
            <a:endParaRPr lang="en-US" sz="4400" dirty="0">
              <a:effectLst>
                <a:outerShdw blurRad="38100" dist="38100" dir="2700000" algn="tl">
                  <a:srgbClr val="000000"/>
                </a:outerShdw>
              </a:effectLst>
            </a:endParaRPr>
          </a:p>
        </p:txBody>
      </p:sp>
    </p:spTree>
  </p:cSld>
  <p:clrMapOvr>
    <a:masterClrMapping/>
  </p:clrMapOvr>
  <p:transition spd="slow" advTm="16000">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wd">
                                    <p:tmPct val="100000"/>
                                  </p:iterate>
                                  <p:childTnLst>
                                    <p:set>
                                      <p:cBhvr>
                                        <p:cTn id="6" dur="1" fill="hold">
                                          <p:stCondLst>
                                            <p:cond delay="0"/>
                                          </p:stCondLst>
                                        </p:cTn>
                                        <p:tgtEl>
                                          <p:spTgt spid="13134851">
                                            <p:txEl>
                                              <p:pRg st="0" end="0"/>
                                            </p:txEl>
                                          </p:spTgt>
                                        </p:tgtEl>
                                        <p:attrNameLst>
                                          <p:attrName>style.visibility</p:attrName>
                                        </p:attrNameLst>
                                      </p:cBhvr>
                                      <p:to>
                                        <p:strVal val="visible"/>
                                      </p:to>
                                    </p:set>
                                    <p:anim calcmode="lin" valueType="num">
                                      <p:cBhvr>
                                        <p:cTn id="7" dur="300" fill="hold"/>
                                        <p:tgtEl>
                                          <p:spTgt spid="13134851">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13134851">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13134851">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13134851">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4851"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23234" name="Rectangle 2">
            <a:extLst>
              <a:ext uri="{FF2B5EF4-FFF2-40B4-BE49-F238E27FC236}">
                <a16:creationId xmlns:a16="http://schemas.microsoft.com/office/drawing/2014/main" id="{D5F8F100-18A4-608B-71C8-488AC8F35034}"/>
              </a:ext>
            </a:extLst>
          </p:cNvPr>
          <p:cNvSpPr>
            <a:spLocks noGrp="1" noChangeArrowheads="1"/>
          </p:cNvSpPr>
          <p:nvPr>
            <p:ph type="title"/>
          </p:nvPr>
        </p:nvSpPr>
        <p:spPr>
          <a:xfrm>
            <a:off x="2133600" y="0"/>
            <a:ext cx="7620000" cy="1447800"/>
          </a:xfrm>
          <a:effectLst/>
        </p:spPr>
        <p:txBody>
          <a:bodyPr vert="horz" wrap="square" lIns="92075" tIns="46038" rIns="92075" bIns="46038" numCol="1" anchor="ctr" anchorCtr="0" compatLnSpc="1">
            <a:prstTxWarp prst="textNoShape">
              <a:avLst/>
            </a:prstTxWarp>
          </a:bodyPr>
          <a:lstStyle/>
          <a:p>
            <a:pPr eaLnBrk="1" hangingPunct="1">
              <a:defRPr/>
            </a:pPr>
            <a:r>
              <a:rPr lang="en-US">
                <a:solidFill>
                  <a:schemeClr val="hlink"/>
                </a:solidFill>
                <a:effectLst>
                  <a:outerShdw blurRad="38100" dist="38100" dir="2700000" algn="tl">
                    <a:srgbClr val="000000"/>
                  </a:outerShdw>
                </a:effectLst>
                <a:ea typeface="+mj-ea"/>
              </a:rPr>
              <a:t>What is the meaning of human history?</a:t>
            </a:r>
          </a:p>
        </p:txBody>
      </p:sp>
      <p:sp>
        <p:nvSpPr>
          <p:cNvPr id="16223235" name="Rectangle 3">
            <a:extLst>
              <a:ext uri="{FF2B5EF4-FFF2-40B4-BE49-F238E27FC236}">
                <a16:creationId xmlns:a16="http://schemas.microsoft.com/office/drawing/2014/main" id="{B5886AA8-B2CE-BFC9-043D-CCD9A79DDC29}"/>
              </a:ext>
            </a:extLst>
          </p:cNvPr>
          <p:cNvSpPr>
            <a:spLocks noGrp="1" noChangeArrowheads="1"/>
          </p:cNvSpPr>
          <p:nvPr>
            <p:ph type="body" sz="half" idx="1"/>
          </p:nvPr>
        </p:nvSpPr>
        <p:spPr>
          <a:xfrm>
            <a:off x="1905000" y="2057400"/>
            <a:ext cx="5562600" cy="4114800"/>
          </a:xfrm>
          <a:effectLst/>
        </p:spPr>
        <p:txBody>
          <a:bodyPr vert="horz" wrap="square" lIns="92075" tIns="46038" rIns="92075" bIns="46038" numCol="1" anchor="t" anchorCtr="0" compatLnSpc="1">
            <a:prstTxWarp prst="textNoShape">
              <a:avLst/>
            </a:prstTxWarp>
          </a:bodyPr>
          <a:lstStyle/>
          <a:p>
            <a:pPr eaLnBrk="1" hangingPunct="1">
              <a:lnSpc>
                <a:spcPct val="110000"/>
              </a:lnSpc>
              <a:defRPr/>
            </a:pPr>
            <a:r>
              <a:rPr lang="en-US" sz="2800">
                <a:effectLst>
                  <a:outerShdw blurRad="38100" dist="38100" dir="2700000" algn="tl">
                    <a:srgbClr val="000000"/>
                  </a:outerShdw>
                </a:effectLst>
                <a:ea typeface="+mn-ea"/>
              </a:rPr>
              <a:t>History is determined as part  of a mechanistic universe.</a:t>
            </a:r>
          </a:p>
          <a:p>
            <a:pPr eaLnBrk="1" hangingPunct="1">
              <a:lnSpc>
                <a:spcPct val="110000"/>
              </a:lnSpc>
              <a:defRPr/>
            </a:pPr>
            <a:r>
              <a:rPr lang="en-US" sz="2800">
                <a:effectLst>
                  <a:outerShdw blurRad="38100" dist="38100" dir="2700000" algn="tl">
                    <a:srgbClr val="000000"/>
                  </a:outerShdw>
                </a:effectLst>
                <a:ea typeface="+mn-ea"/>
              </a:rPr>
              <a:t>History is cyclical.</a:t>
            </a:r>
          </a:p>
          <a:p>
            <a:pPr eaLnBrk="1" hangingPunct="1">
              <a:lnSpc>
                <a:spcPct val="110000"/>
              </a:lnSpc>
              <a:defRPr/>
            </a:pPr>
            <a:r>
              <a:rPr lang="en-US" sz="2800">
                <a:effectLst>
                  <a:outerShdw blurRad="38100" dist="38100" dir="2700000" algn="tl">
                    <a:srgbClr val="000000"/>
                  </a:outerShdw>
                </a:effectLst>
                <a:ea typeface="+mn-ea"/>
              </a:rPr>
              <a:t>History is going forward, and   it is meaningful. </a:t>
            </a:r>
          </a:p>
          <a:p>
            <a:pPr eaLnBrk="1" hangingPunct="1">
              <a:lnSpc>
                <a:spcPct val="110000"/>
              </a:lnSpc>
              <a:defRPr/>
            </a:pPr>
            <a:r>
              <a:rPr lang="en-US" sz="2800">
                <a:effectLst>
                  <a:outerShdw blurRad="38100" dist="38100" dir="2700000" algn="tl">
                    <a:srgbClr val="000000"/>
                  </a:outerShdw>
                </a:effectLst>
                <a:ea typeface="+mn-ea"/>
              </a:rPr>
              <a:t>History is decided by the historian.</a:t>
            </a:r>
          </a:p>
        </p:txBody>
      </p:sp>
      <p:graphicFrame>
        <p:nvGraphicFramePr>
          <p:cNvPr id="16223236" name="Object 4">
            <a:extLst>
              <a:ext uri="{FF2B5EF4-FFF2-40B4-BE49-F238E27FC236}">
                <a16:creationId xmlns:a16="http://schemas.microsoft.com/office/drawing/2014/main" id="{7F1989A0-8A65-1E10-F19A-C86E2572C128}"/>
              </a:ext>
            </a:extLst>
          </p:cNvPr>
          <p:cNvGraphicFramePr>
            <a:graphicFrameLocks noGrp="1" noChangeAspect="1"/>
          </p:cNvGraphicFramePr>
          <p:nvPr>
            <p:ph type="clipArt" sz="half" idx="2"/>
          </p:nvPr>
        </p:nvGraphicFramePr>
        <p:xfrm>
          <a:off x="7543801" y="1981201"/>
          <a:ext cx="2741613" cy="2746375"/>
        </p:xfrm>
        <a:graphic>
          <a:graphicData uri="http://schemas.openxmlformats.org/presentationml/2006/ole">
            <mc:AlternateContent xmlns:mc="http://schemas.openxmlformats.org/markup-compatibility/2006">
              <mc:Choice xmlns:v="urn:schemas-microsoft-com:vml" Requires="v">
                <p:oleObj name="Clip" r:id="rId4" imgW="3655800" imgH="3662280" progId="MS_ClipArt_Gallery.2">
                  <p:embed/>
                </p:oleObj>
              </mc:Choice>
              <mc:Fallback>
                <p:oleObj name="Clip" r:id="rId4" imgW="3655800" imgH="3662280" progId="MS_ClipArt_Gallery.2">
                  <p:embed/>
                  <p:pic>
                    <p:nvPicPr>
                      <p:cNvPr id="16223236" name="Object 4">
                        <a:extLst>
                          <a:ext uri="{FF2B5EF4-FFF2-40B4-BE49-F238E27FC236}">
                            <a16:creationId xmlns:a16="http://schemas.microsoft.com/office/drawing/2014/main" id="{7F1989A0-8A65-1E10-F19A-C86E2572C1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1981201"/>
                        <a:ext cx="2741613" cy="274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
        <p:nvSpPr>
          <p:cNvPr id="11270" name="Text Box 5">
            <a:extLst>
              <a:ext uri="{FF2B5EF4-FFF2-40B4-BE49-F238E27FC236}">
                <a16:creationId xmlns:a16="http://schemas.microsoft.com/office/drawing/2014/main" id="{A9FD9FBA-C39C-488C-2FAE-712A902C4458}"/>
              </a:ext>
            </a:extLst>
          </p:cNvPr>
          <p:cNvSpPr txBox="1">
            <a:spLocks noChangeArrowheads="1"/>
          </p:cNvSpPr>
          <p:nvPr/>
        </p:nvSpPr>
        <p:spPr bwMode="auto">
          <a:xfrm>
            <a:off x="7391400" y="5410200"/>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eaLnBrk="0" fontAlgn="base" hangingPunct="0">
              <a:spcBef>
                <a:spcPct val="50000"/>
              </a:spcBef>
              <a:spcAft>
                <a:spcPct val="0"/>
              </a:spcAft>
            </a:pPr>
            <a:endParaRPr lang="en-US" altLang="en-US" sz="3200">
              <a:solidFill>
                <a:srgbClr val="FFFFFF"/>
              </a:solidFill>
              <a:latin typeface="Book Antiqua" panose="02040602050305030304" pitchFamily="18" charset="0"/>
            </a:endParaRPr>
          </a:p>
        </p:txBody>
      </p:sp>
      <p:sp>
        <p:nvSpPr>
          <p:cNvPr id="16223238" name="Line 6">
            <a:extLst>
              <a:ext uri="{FF2B5EF4-FFF2-40B4-BE49-F238E27FC236}">
                <a16:creationId xmlns:a16="http://schemas.microsoft.com/office/drawing/2014/main" id="{8CA2EDA7-0426-EEAB-8106-089DAD2058F3}"/>
              </a:ext>
            </a:extLst>
          </p:cNvPr>
          <p:cNvSpPr>
            <a:spLocks noChangeShapeType="1"/>
          </p:cNvSpPr>
          <p:nvPr/>
        </p:nvSpPr>
        <p:spPr bwMode="auto">
          <a:xfrm>
            <a:off x="7467600" y="5867400"/>
            <a:ext cx="2895600" cy="0"/>
          </a:xfrm>
          <a:prstGeom prst="line">
            <a:avLst/>
          </a:prstGeom>
          <a:noFill/>
          <a:ln w="76200">
            <a:solidFill>
              <a:srgbClr val="38A870"/>
            </a:solidFill>
            <a:round/>
            <a:headEnd type="none" w="lg" len="lg"/>
            <a:tailEnd type="stealth" w="lg" len="lg"/>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6223239" name="Line 7">
            <a:extLst>
              <a:ext uri="{FF2B5EF4-FFF2-40B4-BE49-F238E27FC236}">
                <a16:creationId xmlns:a16="http://schemas.microsoft.com/office/drawing/2014/main" id="{896084B1-F5A3-A62E-1C03-222B0C67A4A0}"/>
              </a:ext>
            </a:extLst>
          </p:cNvPr>
          <p:cNvSpPr>
            <a:spLocks noChangeShapeType="1"/>
          </p:cNvSpPr>
          <p:nvPr/>
        </p:nvSpPr>
        <p:spPr bwMode="auto">
          <a:xfrm>
            <a:off x="7467600" y="5486400"/>
            <a:ext cx="0" cy="762000"/>
          </a:xfrm>
          <a:prstGeom prst="line">
            <a:avLst/>
          </a:prstGeom>
          <a:noFill/>
          <a:ln w="57150">
            <a:solidFill>
              <a:srgbClr val="38A870"/>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6223240" name="Line 8">
            <a:extLst>
              <a:ext uri="{FF2B5EF4-FFF2-40B4-BE49-F238E27FC236}">
                <a16:creationId xmlns:a16="http://schemas.microsoft.com/office/drawing/2014/main" id="{DEA167C4-4021-31EA-459A-7C8E3A3AFDCB}"/>
              </a:ext>
            </a:extLst>
          </p:cNvPr>
          <p:cNvSpPr>
            <a:spLocks noChangeShapeType="1"/>
          </p:cNvSpPr>
          <p:nvPr/>
        </p:nvSpPr>
        <p:spPr bwMode="auto">
          <a:xfrm>
            <a:off x="10363200" y="5486400"/>
            <a:ext cx="0" cy="762000"/>
          </a:xfrm>
          <a:prstGeom prst="line">
            <a:avLst/>
          </a:prstGeom>
          <a:noFill/>
          <a:ln w="57150">
            <a:solidFill>
              <a:srgbClr val="38A870"/>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223236"/>
                                        </p:tgtEl>
                                        <p:attrNameLst>
                                          <p:attrName>style.visibility</p:attrName>
                                        </p:attrNameLst>
                                      </p:cBhvr>
                                      <p:to>
                                        <p:strVal val="visible"/>
                                      </p:to>
                                    </p:set>
                                    <p:animEffect transition="in" filter="dissolve">
                                      <p:cBhvr>
                                        <p:cTn id="7" dur="500"/>
                                        <p:tgtEl>
                                          <p:spTgt spid="16223236"/>
                                        </p:tgtEl>
                                      </p:cBhvr>
                                    </p:animEffect>
                                  </p:childTnLst>
                                </p:cTn>
                              </p:par>
                            </p:childTnLst>
                          </p:cTn>
                        </p:par>
                        <p:par>
                          <p:cTn id="8" fill="hold" nodeType="afterGroup">
                            <p:stCondLst>
                              <p:cond delay="500"/>
                            </p:stCondLst>
                            <p:childTnLst>
                              <p:par>
                                <p:cTn id="9" presetID="2" presetClass="entr" presetSubtype="1" fill="hold" nodeType="afterEffect">
                                  <p:stCondLst>
                                    <p:cond delay="0"/>
                                  </p:stCondLst>
                                  <p:childTnLst>
                                    <p:set>
                                      <p:cBhvr>
                                        <p:cTn id="10" dur="1" fill="hold">
                                          <p:stCondLst>
                                            <p:cond delay="0"/>
                                          </p:stCondLst>
                                        </p:cTn>
                                        <p:tgtEl>
                                          <p:spTgt spid="16223239"/>
                                        </p:tgtEl>
                                        <p:attrNameLst>
                                          <p:attrName>style.visibility</p:attrName>
                                        </p:attrNameLst>
                                      </p:cBhvr>
                                      <p:to>
                                        <p:strVal val="visible"/>
                                      </p:to>
                                    </p:set>
                                    <p:anim calcmode="lin" valueType="num">
                                      <p:cBhvr additive="base">
                                        <p:cTn id="11" dur="500" fill="hold"/>
                                        <p:tgtEl>
                                          <p:spTgt spid="16223239"/>
                                        </p:tgtEl>
                                        <p:attrNameLst>
                                          <p:attrName>ppt_x</p:attrName>
                                        </p:attrNameLst>
                                      </p:cBhvr>
                                      <p:tavLst>
                                        <p:tav tm="0">
                                          <p:val>
                                            <p:strVal val="#ppt_x"/>
                                          </p:val>
                                        </p:tav>
                                        <p:tav tm="100000">
                                          <p:val>
                                            <p:strVal val="#ppt_x"/>
                                          </p:val>
                                        </p:tav>
                                      </p:tavLst>
                                    </p:anim>
                                    <p:anim calcmode="lin" valueType="num">
                                      <p:cBhvr additive="base">
                                        <p:cTn id="12" dur="500" fill="hold"/>
                                        <p:tgtEl>
                                          <p:spTgt spid="16223239"/>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16223238"/>
                                        </p:tgtEl>
                                        <p:attrNameLst>
                                          <p:attrName>style.visibility</p:attrName>
                                        </p:attrNameLst>
                                      </p:cBhvr>
                                      <p:to>
                                        <p:strVal val="visible"/>
                                      </p:to>
                                    </p:set>
                                    <p:anim calcmode="lin" valueType="num">
                                      <p:cBhvr additive="base">
                                        <p:cTn id="16" dur="500" fill="hold"/>
                                        <p:tgtEl>
                                          <p:spTgt spid="16223238"/>
                                        </p:tgtEl>
                                        <p:attrNameLst>
                                          <p:attrName>ppt_x</p:attrName>
                                        </p:attrNameLst>
                                      </p:cBhvr>
                                      <p:tavLst>
                                        <p:tav tm="0">
                                          <p:val>
                                            <p:strVal val="0-#ppt_w/2"/>
                                          </p:val>
                                        </p:tav>
                                        <p:tav tm="100000">
                                          <p:val>
                                            <p:strVal val="#ppt_x"/>
                                          </p:val>
                                        </p:tav>
                                      </p:tavLst>
                                    </p:anim>
                                    <p:anim calcmode="lin" valueType="num">
                                      <p:cBhvr additive="base">
                                        <p:cTn id="17" dur="500" fill="hold"/>
                                        <p:tgtEl>
                                          <p:spTgt spid="16223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1" fill="hold" nodeType="afterEffect">
                                  <p:stCondLst>
                                    <p:cond delay="0"/>
                                  </p:stCondLst>
                                  <p:childTnLst>
                                    <p:set>
                                      <p:cBhvr>
                                        <p:cTn id="20" dur="1" fill="hold">
                                          <p:stCondLst>
                                            <p:cond delay="0"/>
                                          </p:stCondLst>
                                        </p:cTn>
                                        <p:tgtEl>
                                          <p:spTgt spid="16223240"/>
                                        </p:tgtEl>
                                        <p:attrNameLst>
                                          <p:attrName>style.visibility</p:attrName>
                                        </p:attrNameLst>
                                      </p:cBhvr>
                                      <p:to>
                                        <p:strVal val="visible"/>
                                      </p:to>
                                    </p:set>
                                    <p:anim calcmode="lin" valueType="num">
                                      <p:cBhvr additive="base">
                                        <p:cTn id="21" dur="500" fill="hold"/>
                                        <p:tgtEl>
                                          <p:spTgt spid="16223240"/>
                                        </p:tgtEl>
                                        <p:attrNameLst>
                                          <p:attrName>ppt_x</p:attrName>
                                        </p:attrNameLst>
                                      </p:cBhvr>
                                      <p:tavLst>
                                        <p:tav tm="0">
                                          <p:val>
                                            <p:strVal val="#ppt_x"/>
                                          </p:val>
                                        </p:tav>
                                        <p:tav tm="100000">
                                          <p:val>
                                            <p:strVal val="#ppt_x"/>
                                          </p:val>
                                        </p:tav>
                                      </p:tavLst>
                                    </p:anim>
                                    <p:anim calcmode="lin" valueType="num">
                                      <p:cBhvr additive="base">
                                        <p:cTn id="22" dur="500" fill="hold"/>
                                        <p:tgtEl>
                                          <p:spTgt spid="16223240"/>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499"/>
                                          </p:stCondLst>
                                        </p:cTn>
                                        <p:tgtEl>
                                          <p:spTgt spid="16223235">
                                            <p:txEl>
                                              <p:pRg st="0" end="0"/>
                                            </p:txEl>
                                          </p:spTgt>
                                        </p:tgtEl>
                                        <p:attrNameLst>
                                          <p:attrName>style.visibility</p:attrName>
                                        </p:attrNameLst>
                                      </p:cBhvr>
                                      <p:to>
                                        <p:strVal val="visible"/>
                                      </p:to>
                                    </p:set>
                                    <p:anim to="" calcmode="lin" valueType="num">
                                      <p:cBhvr>
                                        <p:cTn id="27" dur="1" fill="hold"/>
                                        <p:tgtEl>
                                          <p:spTgt spid="16223235">
                                            <p:txEl>
                                              <p:pRg st="0" end="0"/>
                                            </p:txEl>
                                          </p:spTgt>
                                        </p:tgtEl>
                                        <p:attrNameLst>
                                          <p:attrName/>
                                        </p:attrNameLst>
                                      </p:cBhvr>
                                    </p:anim>
                                  </p:childTnLst>
                                  <p:subTnLst>
                                    <p:animClr clrSpc="rgb" dir="cw">
                                      <p:cBhvr override="childStyle">
                                        <p:cTn dur="1" fill="hold" display="0" masterRel="nextClick" afterEffect="1"/>
                                        <p:tgtEl>
                                          <p:spTgt spid="16223235">
                                            <p:txEl>
                                              <p:pRg st="0" end="0"/>
                                            </p:txEl>
                                          </p:spTgt>
                                        </p:tgtEl>
                                        <p:attrNameLst>
                                          <p:attrName>ppt_c</p:attrName>
                                        </p:attrNameLst>
                                      </p:cBhvr>
                                      <p:to>
                                        <a:srgbClr val="FFFF99"/>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499"/>
                                          </p:stCondLst>
                                        </p:cTn>
                                        <p:tgtEl>
                                          <p:spTgt spid="16223235">
                                            <p:txEl>
                                              <p:pRg st="1" end="1"/>
                                            </p:txEl>
                                          </p:spTgt>
                                        </p:tgtEl>
                                        <p:attrNameLst>
                                          <p:attrName>style.visibility</p:attrName>
                                        </p:attrNameLst>
                                      </p:cBhvr>
                                      <p:to>
                                        <p:strVal val="visible"/>
                                      </p:to>
                                    </p:set>
                                    <p:anim to="" calcmode="lin" valueType="num">
                                      <p:cBhvr>
                                        <p:cTn id="32" dur="1" fill="hold"/>
                                        <p:tgtEl>
                                          <p:spTgt spid="16223235">
                                            <p:txEl>
                                              <p:pRg st="1" end="1"/>
                                            </p:txEl>
                                          </p:spTgt>
                                        </p:tgtEl>
                                        <p:attrNameLst>
                                          <p:attrName/>
                                        </p:attrNameLst>
                                      </p:cBhvr>
                                    </p:anim>
                                  </p:childTnLst>
                                  <p:subTnLst>
                                    <p:animClr clrSpc="rgb" dir="cw">
                                      <p:cBhvr override="childStyle">
                                        <p:cTn dur="1" fill="hold" display="0" masterRel="nextClick" afterEffect="1"/>
                                        <p:tgtEl>
                                          <p:spTgt spid="16223235">
                                            <p:txEl>
                                              <p:pRg st="1" end="1"/>
                                            </p:txEl>
                                          </p:spTgt>
                                        </p:tgtEl>
                                        <p:attrNameLst>
                                          <p:attrName>ppt_c</p:attrName>
                                        </p:attrNameLst>
                                      </p:cBhvr>
                                      <p:to>
                                        <a:srgbClr val="FFFF99"/>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223235">
                                            <p:txEl>
                                              <p:pRg st="2" end="2"/>
                                            </p:txEl>
                                          </p:spTgt>
                                        </p:tgtEl>
                                        <p:attrNameLst>
                                          <p:attrName>style.visibility</p:attrName>
                                        </p:attrNameLst>
                                      </p:cBhvr>
                                      <p:to>
                                        <p:strVal val="visible"/>
                                      </p:to>
                                    </p:set>
                                    <p:anim to="" calcmode="lin" valueType="num">
                                      <p:cBhvr>
                                        <p:cTn id="37" dur="1" fill="hold"/>
                                        <p:tgtEl>
                                          <p:spTgt spid="16223235">
                                            <p:txEl>
                                              <p:pRg st="2" end="2"/>
                                            </p:txEl>
                                          </p:spTgt>
                                        </p:tgtEl>
                                        <p:attrNameLst>
                                          <p:attrName/>
                                        </p:attrNameLst>
                                      </p:cBhvr>
                                    </p:anim>
                                  </p:childTnLst>
                                  <p:subTnLst>
                                    <p:animClr clrSpc="rgb" dir="cw">
                                      <p:cBhvr override="childStyle">
                                        <p:cTn dur="1" fill="hold" display="0" masterRel="nextClick" afterEffect="1"/>
                                        <p:tgtEl>
                                          <p:spTgt spid="16223235">
                                            <p:txEl>
                                              <p:pRg st="2" end="2"/>
                                            </p:txEl>
                                          </p:spTgt>
                                        </p:tgtEl>
                                        <p:attrNameLst>
                                          <p:attrName>ppt_c</p:attrName>
                                        </p:attrNameLst>
                                      </p:cBhvr>
                                      <p:to>
                                        <a:srgbClr val="FFFF99"/>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499"/>
                                          </p:stCondLst>
                                        </p:cTn>
                                        <p:tgtEl>
                                          <p:spTgt spid="16223235">
                                            <p:txEl>
                                              <p:pRg st="3" end="3"/>
                                            </p:txEl>
                                          </p:spTgt>
                                        </p:tgtEl>
                                        <p:attrNameLst>
                                          <p:attrName>style.visibility</p:attrName>
                                        </p:attrNameLst>
                                      </p:cBhvr>
                                      <p:to>
                                        <p:strVal val="visible"/>
                                      </p:to>
                                    </p:set>
                                    <p:anim to="" calcmode="lin" valueType="num">
                                      <p:cBhvr>
                                        <p:cTn id="42" dur="1" fill="hold"/>
                                        <p:tgtEl>
                                          <p:spTgt spid="16223235">
                                            <p:txEl>
                                              <p:pRg st="3" end="3"/>
                                            </p:txEl>
                                          </p:spTgt>
                                        </p:tgtEl>
                                        <p:attrNameLst>
                                          <p:attrName/>
                                        </p:attrNameLst>
                                      </p:cBhvr>
                                    </p:anim>
                                  </p:childTnLst>
                                  <p:subTnLst>
                                    <p:animClr clrSpc="rgb" dir="cw">
                                      <p:cBhvr override="childStyle">
                                        <p:cTn dur="1" fill="hold" display="0" masterRel="nextClick" afterEffect="1"/>
                                        <p:tgtEl>
                                          <p:spTgt spid="16223235">
                                            <p:txEl>
                                              <p:pRg st="3" end="3"/>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323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1"/>
        </a:solidFill>
        <a:effectLst/>
      </p:bgPr>
    </p:bg>
    <p:spTree>
      <p:nvGrpSpPr>
        <p:cNvPr id="1" name=""/>
        <p:cNvGrpSpPr/>
        <p:nvPr/>
      </p:nvGrpSpPr>
      <p:grpSpPr>
        <a:xfrm>
          <a:off x="0" y="0"/>
          <a:ext cx="0" cy="0"/>
          <a:chOff x="0" y="0"/>
          <a:chExt cx="0" cy="0"/>
        </a:xfrm>
      </p:grpSpPr>
      <p:sp>
        <p:nvSpPr>
          <p:cNvPr id="16227330" name="Rectangle 2">
            <a:extLst>
              <a:ext uri="{FF2B5EF4-FFF2-40B4-BE49-F238E27FC236}">
                <a16:creationId xmlns:a16="http://schemas.microsoft.com/office/drawing/2014/main" id="{2AE0D6B6-A1B6-E04D-7772-5D7888EC7735}"/>
              </a:ext>
            </a:extLst>
          </p:cNvPr>
          <p:cNvSpPr>
            <a:spLocks noGrp="1" noChangeArrowheads="1"/>
          </p:cNvSpPr>
          <p:nvPr>
            <p:ph type="title"/>
          </p:nvPr>
        </p:nvSpPr>
        <p:spPr>
          <a:xfrm>
            <a:off x="2209800" y="228600"/>
            <a:ext cx="7772400" cy="1219200"/>
          </a:xfrm>
          <a:effectLst/>
        </p:spPr>
        <p:txBody>
          <a:bodyPr vert="horz" wrap="square" lIns="92075" tIns="46038" rIns="92075" bIns="46038" numCol="1" anchor="ctr" anchorCtr="0" compatLnSpc="1">
            <a:prstTxWarp prst="textNoShape">
              <a:avLst/>
            </a:prstTxWarp>
          </a:bodyPr>
          <a:lstStyle/>
          <a:p>
            <a:pPr eaLnBrk="1" hangingPunct="1">
              <a:defRPr/>
            </a:pPr>
            <a:r>
              <a:rPr lang="en-US" sz="5400">
                <a:solidFill>
                  <a:schemeClr val="hlink"/>
                </a:solidFill>
                <a:effectLst>
                  <a:outerShdw blurRad="38100" dist="38100" dir="2700000" algn="tl">
                    <a:srgbClr val="000000"/>
                  </a:outerShdw>
                </a:effectLst>
                <a:ea typeface="+mj-ea"/>
              </a:rPr>
              <a:t>History is both</a:t>
            </a:r>
            <a:r>
              <a:rPr lang="en-US" sz="4800">
                <a:solidFill>
                  <a:schemeClr val="hlink"/>
                </a:solidFill>
                <a:ea typeface="+mj-ea"/>
              </a:rPr>
              <a:t>            </a:t>
            </a:r>
            <a:r>
              <a:rPr lang="en-US" sz="4800" b="1">
                <a:solidFill>
                  <a:schemeClr val="hlink"/>
                </a:solidFill>
                <a:effectLst>
                  <a:outerShdw blurRad="38100" dist="38100" dir="2700000" algn="tl">
                    <a:srgbClr val="000000"/>
                  </a:outerShdw>
                </a:effectLst>
                <a:ea typeface="+mj-ea"/>
              </a:rPr>
              <a:t>Linear &amp; Meaningful</a:t>
            </a:r>
          </a:p>
        </p:txBody>
      </p:sp>
      <p:pic>
        <p:nvPicPr>
          <p:cNvPr id="551939" name="Picture 3">
            <a:extLst>
              <a:ext uri="{FF2B5EF4-FFF2-40B4-BE49-F238E27FC236}">
                <a16:creationId xmlns:a16="http://schemas.microsoft.com/office/drawing/2014/main" id="{B05A8843-5078-976A-C01C-DAAF3DE4D898}"/>
              </a:ext>
            </a:extLst>
          </p:cNvPr>
          <p:cNvPicPr>
            <a:picLocks noGrp="1" noChangeArrowheads="1"/>
          </p:cNvPicPr>
          <p:nvPr>
            <p:ph type="clipArt" sz="half" idx="1"/>
          </p:nvPr>
        </p:nvPicPr>
        <p:blipFill>
          <a:blip r:embed="rId4"/>
          <a:srcRect/>
          <a:stretch>
            <a:fillRect/>
          </a:stretch>
        </p:blipFill>
        <p:spPr>
          <a:xfrm>
            <a:off x="1905001" y="2362201"/>
            <a:ext cx="3800475" cy="3889375"/>
          </a:xfrm>
        </p:spPr>
      </p:pic>
      <p:sp>
        <p:nvSpPr>
          <p:cNvPr id="16227332" name="Rectangle 4">
            <a:extLst>
              <a:ext uri="{FF2B5EF4-FFF2-40B4-BE49-F238E27FC236}">
                <a16:creationId xmlns:a16="http://schemas.microsoft.com/office/drawing/2014/main" id="{20F86F18-C7DB-F60F-D945-25C94A810383}"/>
              </a:ext>
            </a:extLst>
          </p:cNvPr>
          <p:cNvSpPr>
            <a:spLocks noGrp="1" noChangeArrowheads="1"/>
          </p:cNvSpPr>
          <p:nvPr>
            <p:ph type="body" sz="half" idx="2"/>
          </p:nvPr>
        </p:nvSpPr>
        <p:spPr>
          <a:xfrm>
            <a:off x="6096000" y="2741614"/>
            <a:ext cx="4572000" cy="3049587"/>
          </a:xfrm>
          <a:effectLst/>
        </p:spPr>
        <p:txBody>
          <a:bodyPr vert="horz" wrap="square" lIns="92075" tIns="46038" rIns="92075" bIns="46038" numCol="1" anchor="t" anchorCtr="0" compatLnSpc="1">
            <a:prstTxWarp prst="textNoShape">
              <a:avLst/>
            </a:prstTxWarp>
          </a:bodyPr>
          <a:lstStyle/>
          <a:p>
            <a:pPr eaLnBrk="1" hangingPunct="1">
              <a:lnSpc>
                <a:spcPct val="90000"/>
              </a:lnSpc>
              <a:defRPr/>
            </a:pPr>
            <a:r>
              <a:rPr lang="en-US" sz="4400">
                <a:effectLst>
                  <a:outerShdw blurRad="38100" dist="38100" dir="2700000" algn="tl">
                    <a:srgbClr val="000000"/>
                  </a:outerShdw>
                </a:effectLst>
                <a:ea typeface="+mn-ea"/>
              </a:rPr>
              <a:t>Rev. 1:8; 22:13</a:t>
            </a:r>
          </a:p>
          <a:p>
            <a:pPr eaLnBrk="1" hangingPunct="1">
              <a:lnSpc>
                <a:spcPct val="90000"/>
              </a:lnSpc>
              <a:defRPr/>
            </a:pPr>
            <a:r>
              <a:rPr lang="en-US" sz="4400">
                <a:effectLst>
                  <a:outerShdw blurRad="38100" dist="38100" dir="2700000" algn="tl">
                    <a:srgbClr val="000000"/>
                  </a:outerShdw>
                </a:effectLst>
                <a:ea typeface="+mn-ea"/>
              </a:rPr>
              <a:t>Gen. 1:1</a:t>
            </a:r>
          </a:p>
          <a:p>
            <a:pPr eaLnBrk="1" hangingPunct="1">
              <a:lnSpc>
                <a:spcPct val="90000"/>
              </a:lnSpc>
              <a:defRPr/>
            </a:pPr>
            <a:r>
              <a:rPr lang="en-US" sz="4400">
                <a:effectLst>
                  <a:outerShdw blurRad="38100" dist="38100" dir="2700000" algn="tl">
                    <a:srgbClr val="000000"/>
                  </a:outerShdw>
                </a:effectLst>
                <a:ea typeface="+mn-ea"/>
              </a:rPr>
              <a:t>Rev. 21-22</a:t>
            </a:r>
          </a:p>
          <a:p>
            <a:pPr eaLnBrk="1" hangingPunct="1">
              <a:lnSpc>
                <a:spcPct val="90000"/>
              </a:lnSpc>
              <a:defRPr/>
            </a:pPr>
            <a:r>
              <a:rPr lang="en-US" sz="4400">
                <a:effectLst>
                  <a:outerShdw blurRad="38100" dist="38100" dir="2700000" algn="tl">
                    <a:srgbClr val="000000"/>
                  </a:outerShdw>
                </a:effectLst>
                <a:ea typeface="+mn-ea"/>
              </a:rPr>
              <a:t>Rev. 1:4-8</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16227332">
                                            <p:txEl>
                                              <p:pRg st="0" end="0"/>
                                            </p:txEl>
                                          </p:spTgt>
                                        </p:tgtEl>
                                        <p:attrNameLst>
                                          <p:attrName>style.visibility</p:attrName>
                                        </p:attrNameLst>
                                      </p:cBhvr>
                                      <p:to>
                                        <p:strVal val="visible"/>
                                      </p:to>
                                    </p:set>
                                    <p:animEffect transition="in" filter="wipe(right)">
                                      <p:cBhvr>
                                        <p:cTn id="7" dur="500"/>
                                        <p:tgtEl>
                                          <p:spTgt spid="16227332">
                                            <p:txEl>
                                              <p:pRg st="0" end="0"/>
                                            </p:txEl>
                                          </p:spTgt>
                                        </p:tgtEl>
                                      </p:cBhvr>
                                    </p:animEffect>
                                  </p:childTnLst>
                                </p:cTn>
                              </p:par>
                            </p:childTnLst>
                          </p:cTn>
                        </p:par>
                        <p:par>
                          <p:cTn id="8" fill="hold" nodeType="afterGroup">
                            <p:stCondLst>
                              <p:cond delay="1000"/>
                            </p:stCondLst>
                            <p:childTnLst>
                              <p:par>
                                <p:cTn id="9" presetID="22" presetClass="entr" presetSubtype="2" fill="hold" nodeType="afterEffect">
                                  <p:stCondLst>
                                    <p:cond delay="500"/>
                                  </p:stCondLst>
                                  <p:childTnLst>
                                    <p:set>
                                      <p:cBhvr>
                                        <p:cTn id="10" dur="1" fill="hold">
                                          <p:stCondLst>
                                            <p:cond delay="0"/>
                                          </p:stCondLst>
                                        </p:cTn>
                                        <p:tgtEl>
                                          <p:spTgt spid="16227332">
                                            <p:txEl>
                                              <p:pRg st="1" end="1"/>
                                            </p:txEl>
                                          </p:spTgt>
                                        </p:tgtEl>
                                        <p:attrNameLst>
                                          <p:attrName>style.visibility</p:attrName>
                                        </p:attrNameLst>
                                      </p:cBhvr>
                                      <p:to>
                                        <p:strVal val="visible"/>
                                      </p:to>
                                    </p:set>
                                    <p:animEffect transition="in" filter="wipe(right)">
                                      <p:cBhvr>
                                        <p:cTn id="11" dur="500"/>
                                        <p:tgtEl>
                                          <p:spTgt spid="16227332">
                                            <p:txEl>
                                              <p:pRg st="1" end="1"/>
                                            </p:txEl>
                                          </p:spTgt>
                                        </p:tgtEl>
                                      </p:cBhvr>
                                    </p:animEffect>
                                  </p:childTnLst>
                                </p:cTn>
                              </p:par>
                            </p:childTnLst>
                          </p:cTn>
                        </p:par>
                        <p:par>
                          <p:cTn id="12" fill="hold" nodeType="afterGroup">
                            <p:stCondLst>
                              <p:cond delay="2000"/>
                            </p:stCondLst>
                            <p:childTnLst>
                              <p:par>
                                <p:cTn id="13" presetID="22" presetClass="entr" presetSubtype="2" fill="hold" nodeType="afterEffect">
                                  <p:stCondLst>
                                    <p:cond delay="500"/>
                                  </p:stCondLst>
                                  <p:childTnLst>
                                    <p:set>
                                      <p:cBhvr>
                                        <p:cTn id="14" dur="1" fill="hold">
                                          <p:stCondLst>
                                            <p:cond delay="0"/>
                                          </p:stCondLst>
                                        </p:cTn>
                                        <p:tgtEl>
                                          <p:spTgt spid="16227332">
                                            <p:txEl>
                                              <p:pRg st="2" end="2"/>
                                            </p:txEl>
                                          </p:spTgt>
                                        </p:tgtEl>
                                        <p:attrNameLst>
                                          <p:attrName>style.visibility</p:attrName>
                                        </p:attrNameLst>
                                      </p:cBhvr>
                                      <p:to>
                                        <p:strVal val="visible"/>
                                      </p:to>
                                    </p:set>
                                    <p:animEffect transition="in" filter="wipe(right)">
                                      <p:cBhvr>
                                        <p:cTn id="15" dur="500"/>
                                        <p:tgtEl>
                                          <p:spTgt spid="16227332">
                                            <p:txEl>
                                              <p:pRg st="2" end="2"/>
                                            </p:txEl>
                                          </p:spTgt>
                                        </p:tgtEl>
                                      </p:cBhvr>
                                    </p:animEffect>
                                  </p:childTnLst>
                                </p:cTn>
                              </p:par>
                            </p:childTnLst>
                          </p:cTn>
                        </p:par>
                        <p:par>
                          <p:cTn id="16" fill="hold" nodeType="afterGroup">
                            <p:stCondLst>
                              <p:cond delay="3000"/>
                            </p:stCondLst>
                            <p:childTnLst>
                              <p:par>
                                <p:cTn id="17" presetID="22" presetClass="entr" presetSubtype="2" fill="hold" nodeType="afterEffect">
                                  <p:stCondLst>
                                    <p:cond delay="500"/>
                                  </p:stCondLst>
                                  <p:childTnLst>
                                    <p:set>
                                      <p:cBhvr>
                                        <p:cTn id="18" dur="1" fill="hold">
                                          <p:stCondLst>
                                            <p:cond delay="0"/>
                                          </p:stCondLst>
                                        </p:cTn>
                                        <p:tgtEl>
                                          <p:spTgt spid="16227332">
                                            <p:txEl>
                                              <p:pRg st="3" end="3"/>
                                            </p:txEl>
                                          </p:spTgt>
                                        </p:tgtEl>
                                        <p:attrNameLst>
                                          <p:attrName>style.visibility</p:attrName>
                                        </p:attrNameLst>
                                      </p:cBhvr>
                                      <p:to>
                                        <p:strVal val="visible"/>
                                      </p:to>
                                    </p:set>
                                    <p:animEffect transition="in" filter="wipe(right)">
                                      <p:cBhvr>
                                        <p:cTn id="19" dur="500"/>
                                        <p:tgtEl>
                                          <p:spTgt spid="162273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7332" grpId="0" build="p" autoUpdateAnimBg="0" advAuto="500"/>
    </p:bldLst>
  </p:timing>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1"/>
        </a:solidFill>
        <a:effectLst/>
      </p:bgPr>
    </p:bg>
    <p:spTree>
      <p:nvGrpSpPr>
        <p:cNvPr id="1" name=""/>
        <p:cNvGrpSpPr/>
        <p:nvPr/>
      </p:nvGrpSpPr>
      <p:grpSpPr>
        <a:xfrm>
          <a:off x="0" y="0"/>
          <a:ext cx="0" cy="0"/>
          <a:chOff x="0" y="0"/>
          <a:chExt cx="0" cy="0"/>
        </a:xfrm>
      </p:grpSpPr>
      <p:sp>
        <p:nvSpPr>
          <p:cNvPr id="16225282" name="Rectangle 2">
            <a:extLst>
              <a:ext uri="{FF2B5EF4-FFF2-40B4-BE49-F238E27FC236}">
                <a16:creationId xmlns:a16="http://schemas.microsoft.com/office/drawing/2014/main" id="{5B609CE1-2A62-0BCD-92D7-AAD802043295}"/>
              </a:ext>
            </a:extLst>
          </p:cNvPr>
          <p:cNvSpPr>
            <a:spLocks noGrp="1" noChangeArrowheads="1"/>
          </p:cNvSpPr>
          <p:nvPr>
            <p:ph type="title"/>
          </p:nvPr>
        </p:nvSpPr>
        <p:spPr>
          <a:xfrm>
            <a:off x="2209800" y="0"/>
            <a:ext cx="7772400" cy="1905000"/>
          </a:xfrm>
          <a:effectLst/>
        </p:spPr>
        <p:txBody>
          <a:bodyPr vert="horz" wrap="square" lIns="92075" tIns="46038" rIns="92075" bIns="46038" numCol="1" anchor="ctr" anchorCtr="0" compatLnSpc="1">
            <a:prstTxWarp prst="textNoShape">
              <a:avLst/>
            </a:prstTxWarp>
          </a:bodyPr>
          <a:lstStyle/>
          <a:p>
            <a:pPr eaLnBrk="1" hangingPunct="1">
              <a:defRPr/>
            </a:pPr>
            <a:r>
              <a:rPr lang="en-US" sz="4800" b="1">
                <a:solidFill>
                  <a:schemeClr val="hlink"/>
                </a:solidFill>
                <a:effectLst>
                  <a:outerShdw blurRad="38100" dist="38100" dir="2700000" algn="tl">
                    <a:srgbClr val="000000"/>
                  </a:outerShdw>
                </a:effectLst>
                <a:ea typeface="+mj-ea"/>
              </a:rPr>
              <a:t>What happens to a   person at death?</a:t>
            </a:r>
          </a:p>
        </p:txBody>
      </p:sp>
      <p:sp>
        <p:nvSpPr>
          <p:cNvPr id="16225283" name="Rectangle 3">
            <a:extLst>
              <a:ext uri="{FF2B5EF4-FFF2-40B4-BE49-F238E27FC236}">
                <a16:creationId xmlns:a16="http://schemas.microsoft.com/office/drawing/2014/main" id="{901B1595-4D19-BDCD-267A-EEE5CFDA92FC}"/>
              </a:ext>
            </a:extLst>
          </p:cNvPr>
          <p:cNvSpPr>
            <a:spLocks noGrp="1" noChangeArrowheads="1"/>
          </p:cNvSpPr>
          <p:nvPr>
            <p:ph type="body" sz="half" idx="1"/>
          </p:nvPr>
        </p:nvSpPr>
        <p:spPr>
          <a:xfrm>
            <a:off x="1981200" y="2209800"/>
            <a:ext cx="6324600" cy="3886200"/>
          </a:xfrm>
          <a:effectLst/>
        </p:spPr>
        <p:txBody>
          <a:bodyPr vert="horz" wrap="square" lIns="92075" tIns="46038" rIns="92075" bIns="46038" numCol="1" anchor="t" anchorCtr="0" compatLnSpc="1">
            <a:prstTxWarp prst="textNoShape">
              <a:avLst/>
            </a:prstTxWarp>
          </a:bodyPr>
          <a:lstStyle/>
          <a:p>
            <a:pPr eaLnBrk="1" hangingPunct="1">
              <a:lnSpc>
                <a:spcPct val="110000"/>
              </a:lnSpc>
              <a:defRPr/>
            </a:pPr>
            <a:r>
              <a:rPr lang="en-US">
                <a:effectLst>
                  <a:outerShdw blurRad="38100" dist="38100" dir="2700000" algn="tl">
                    <a:srgbClr val="000000"/>
                  </a:outerShdw>
                </a:effectLst>
                <a:ea typeface="+mn-ea"/>
              </a:rPr>
              <a:t>People merely cease to exist.</a:t>
            </a:r>
          </a:p>
          <a:p>
            <a:pPr eaLnBrk="1" hangingPunct="1">
              <a:lnSpc>
                <a:spcPct val="110000"/>
              </a:lnSpc>
              <a:defRPr/>
            </a:pPr>
            <a:r>
              <a:rPr lang="en-US">
                <a:effectLst>
                  <a:outerShdw blurRad="38100" dist="38100" dir="2700000" algn="tl">
                    <a:srgbClr val="000000"/>
                  </a:outerShdw>
                </a:effectLst>
                <a:ea typeface="+mn-ea"/>
              </a:rPr>
              <a:t>People are reincarnated</a:t>
            </a:r>
          </a:p>
          <a:p>
            <a:pPr eaLnBrk="1" hangingPunct="1">
              <a:lnSpc>
                <a:spcPct val="110000"/>
              </a:lnSpc>
              <a:defRPr/>
            </a:pPr>
            <a:r>
              <a:rPr lang="en-US">
                <a:effectLst>
                  <a:outerShdw blurRad="38100" dist="38100" dir="2700000" algn="tl">
                    <a:srgbClr val="000000"/>
                  </a:outerShdw>
                </a:effectLst>
                <a:ea typeface="+mn-ea"/>
              </a:rPr>
              <a:t>Death is the gate to life with God or separation from God.</a:t>
            </a:r>
          </a:p>
          <a:p>
            <a:pPr eaLnBrk="1" hangingPunct="1">
              <a:lnSpc>
                <a:spcPct val="110000"/>
              </a:lnSpc>
              <a:defRPr/>
            </a:pPr>
            <a:r>
              <a:rPr lang="en-US">
                <a:effectLst>
                  <a:outerShdw blurRad="38100" dist="38100" dir="2700000" algn="tl">
                    <a:srgbClr val="000000"/>
                  </a:outerShdw>
                </a:effectLst>
                <a:ea typeface="+mn-ea"/>
              </a:rPr>
              <a:t>Whatever a person believes will happen is what matters.</a:t>
            </a:r>
          </a:p>
        </p:txBody>
      </p:sp>
      <p:graphicFrame>
        <p:nvGraphicFramePr>
          <p:cNvPr id="12290" name="Object 4">
            <a:extLst>
              <a:ext uri="{FF2B5EF4-FFF2-40B4-BE49-F238E27FC236}">
                <a16:creationId xmlns:a16="http://schemas.microsoft.com/office/drawing/2014/main" id="{E1125904-94E2-3545-A062-1B44AF98A62C}"/>
              </a:ext>
            </a:extLst>
          </p:cNvPr>
          <p:cNvGraphicFramePr>
            <a:graphicFrameLocks noGrp="1" noChangeAspect="1"/>
          </p:cNvGraphicFramePr>
          <p:nvPr>
            <p:ph type="clipArt" sz="half" idx="2"/>
          </p:nvPr>
        </p:nvGraphicFramePr>
        <p:xfrm>
          <a:off x="8686800" y="2743200"/>
          <a:ext cx="1644650" cy="2514600"/>
        </p:xfrm>
        <a:graphic>
          <a:graphicData uri="http://schemas.openxmlformats.org/presentationml/2006/ole">
            <mc:AlternateContent xmlns:mc="http://schemas.openxmlformats.org/markup-compatibility/2006">
              <mc:Choice xmlns:v="urn:schemas-microsoft-com:vml" Requires="v">
                <p:oleObj name="Clip" r:id="rId4" imgW="2471400" imgH="3659040" progId="MS_ClipArt_Gallery.2">
                  <p:embed/>
                </p:oleObj>
              </mc:Choice>
              <mc:Fallback>
                <p:oleObj name="Clip" r:id="rId4" imgW="2471400" imgH="3659040" progId="MS_ClipArt_Gallery.2">
                  <p:embed/>
                  <p:pic>
                    <p:nvPicPr>
                      <p:cNvPr id="12290" name="Object 4">
                        <a:extLst>
                          <a:ext uri="{FF2B5EF4-FFF2-40B4-BE49-F238E27FC236}">
                            <a16:creationId xmlns:a16="http://schemas.microsoft.com/office/drawing/2014/main" id="{E1125904-94E2-3545-A062-1B44AF98A6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2743200"/>
                        <a:ext cx="164465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6225282">
                                            <p:txEl>
                                              <p:pRg st="0" end="0"/>
                                            </p:txEl>
                                          </p:spTgt>
                                        </p:tgtEl>
                                        <p:attrNameLst>
                                          <p:attrName>style.visibility</p:attrName>
                                        </p:attrNameLst>
                                      </p:cBhvr>
                                      <p:to>
                                        <p:strVal val="visible"/>
                                      </p:to>
                                    </p:set>
                                    <p:anim calcmode="lin" valueType="num">
                                      <p:cBhvr additive="base">
                                        <p:cTn id="7" dur="300" fill="hold"/>
                                        <p:tgtEl>
                                          <p:spTgt spid="16225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225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6225283">
                                            <p:txEl>
                                              <p:pRg st="0" end="0"/>
                                            </p:txEl>
                                          </p:spTgt>
                                        </p:tgtEl>
                                        <p:attrNameLst>
                                          <p:attrName>style.visibility</p:attrName>
                                        </p:attrNameLst>
                                      </p:cBhvr>
                                      <p:to>
                                        <p:strVal val="visible"/>
                                      </p:to>
                                    </p:set>
                                    <p:animEffect transition="in" filter="randombar(horizontal)">
                                      <p:cBhvr>
                                        <p:cTn id="13" dur="500"/>
                                        <p:tgtEl>
                                          <p:spTgt spid="16225283">
                                            <p:txEl>
                                              <p:pRg st="0" end="0"/>
                                            </p:txEl>
                                          </p:spTgt>
                                        </p:tgtEl>
                                      </p:cBhvr>
                                    </p:animEffect>
                                  </p:childTnLst>
                                  <p:subTnLst>
                                    <p:animClr clrSpc="rgb" dir="cw">
                                      <p:cBhvr override="childStyle">
                                        <p:cTn dur="1" fill="hold" display="0" masterRel="nextClick" afterEffect="1"/>
                                        <p:tgtEl>
                                          <p:spTgt spid="16225283">
                                            <p:txEl>
                                              <p:pRg st="0" end="0"/>
                                            </p:txEl>
                                          </p:spTgt>
                                        </p:tgtEl>
                                        <p:attrNameLst>
                                          <p:attrName>ppt_c</p:attrName>
                                        </p:attrNameLst>
                                      </p:cBhvr>
                                      <p:to>
                                        <a:srgbClr val="FFFF99"/>
                                      </p:to>
                                    </p:animClr>
                                  </p:sub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16225283">
                                            <p:txEl>
                                              <p:pRg st="1" end="1"/>
                                            </p:txEl>
                                          </p:spTgt>
                                        </p:tgtEl>
                                        <p:attrNameLst>
                                          <p:attrName>style.visibility</p:attrName>
                                        </p:attrNameLst>
                                      </p:cBhvr>
                                      <p:to>
                                        <p:strVal val="visible"/>
                                      </p:to>
                                    </p:set>
                                    <p:animEffect transition="in" filter="randombar(horizontal)">
                                      <p:cBhvr>
                                        <p:cTn id="18" dur="500"/>
                                        <p:tgtEl>
                                          <p:spTgt spid="16225283">
                                            <p:txEl>
                                              <p:pRg st="1" end="1"/>
                                            </p:txEl>
                                          </p:spTgt>
                                        </p:tgtEl>
                                      </p:cBhvr>
                                    </p:animEffect>
                                  </p:childTnLst>
                                  <p:subTnLst>
                                    <p:animClr clrSpc="rgb" dir="cw">
                                      <p:cBhvr override="childStyle">
                                        <p:cTn dur="1" fill="hold" display="0" masterRel="nextClick" afterEffect="1"/>
                                        <p:tgtEl>
                                          <p:spTgt spid="16225283">
                                            <p:txEl>
                                              <p:pRg st="1" end="1"/>
                                            </p:txEl>
                                          </p:spTgt>
                                        </p:tgtEl>
                                        <p:attrNameLst>
                                          <p:attrName>ppt_c</p:attrName>
                                        </p:attrNameLst>
                                      </p:cBhvr>
                                      <p:to>
                                        <a:srgbClr val="FFFF99"/>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16225283">
                                            <p:txEl>
                                              <p:pRg st="2" end="2"/>
                                            </p:txEl>
                                          </p:spTgt>
                                        </p:tgtEl>
                                        <p:attrNameLst>
                                          <p:attrName>style.visibility</p:attrName>
                                        </p:attrNameLst>
                                      </p:cBhvr>
                                      <p:to>
                                        <p:strVal val="visible"/>
                                      </p:to>
                                    </p:set>
                                    <p:animEffect transition="in" filter="randombar(horizontal)">
                                      <p:cBhvr>
                                        <p:cTn id="23" dur="500"/>
                                        <p:tgtEl>
                                          <p:spTgt spid="16225283">
                                            <p:txEl>
                                              <p:pRg st="2" end="2"/>
                                            </p:txEl>
                                          </p:spTgt>
                                        </p:tgtEl>
                                      </p:cBhvr>
                                    </p:animEffect>
                                  </p:childTnLst>
                                  <p:subTnLst>
                                    <p:animClr clrSpc="rgb" dir="cw">
                                      <p:cBhvr override="childStyle">
                                        <p:cTn dur="1" fill="hold" display="0" masterRel="nextClick" afterEffect="1"/>
                                        <p:tgtEl>
                                          <p:spTgt spid="16225283">
                                            <p:txEl>
                                              <p:pRg st="2" end="2"/>
                                            </p:txEl>
                                          </p:spTgt>
                                        </p:tgtEl>
                                        <p:attrNameLst>
                                          <p:attrName>ppt_c</p:attrName>
                                        </p:attrNameLst>
                                      </p:cBhvr>
                                      <p:to>
                                        <a:srgbClr val="FFFF99"/>
                                      </p:to>
                                    </p:animClr>
                                  </p:sub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16225283">
                                            <p:txEl>
                                              <p:pRg st="3" end="3"/>
                                            </p:txEl>
                                          </p:spTgt>
                                        </p:tgtEl>
                                        <p:attrNameLst>
                                          <p:attrName>style.visibility</p:attrName>
                                        </p:attrNameLst>
                                      </p:cBhvr>
                                      <p:to>
                                        <p:strVal val="visible"/>
                                      </p:to>
                                    </p:set>
                                    <p:animEffect transition="in" filter="randombar(horizontal)">
                                      <p:cBhvr>
                                        <p:cTn id="28" dur="500"/>
                                        <p:tgtEl>
                                          <p:spTgt spid="16225283">
                                            <p:txEl>
                                              <p:pRg st="3" end="3"/>
                                            </p:txEl>
                                          </p:spTgt>
                                        </p:tgtEl>
                                      </p:cBhvr>
                                    </p:animEffect>
                                  </p:childTnLst>
                                  <p:subTnLst>
                                    <p:animClr clrSpc="rgb" dir="cw">
                                      <p:cBhvr override="childStyle">
                                        <p:cTn dur="1" fill="hold" display="0" masterRel="nextClick" afterEffect="1"/>
                                        <p:tgtEl>
                                          <p:spTgt spid="16225283">
                                            <p:txEl>
                                              <p:pRg st="3" end="3"/>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5282" grpId="0" build="p" autoUpdateAnimBg="0"/>
      <p:bldP spid="16225283"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988418" name="Rectangle 2">
            <a:extLst>
              <a:ext uri="{FF2B5EF4-FFF2-40B4-BE49-F238E27FC236}">
                <a16:creationId xmlns:a16="http://schemas.microsoft.com/office/drawing/2014/main" id="{73E16C92-7B3D-475B-2FB6-7BD75439EB94}"/>
              </a:ext>
            </a:extLst>
          </p:cNvPr>
          <p:cNvSpPr>
            <a:spLocks noGrp="1" noChangeArrowheads="1"/>
          </p:cNvSpPr>
          <p:nvPr>
            <p:ph type="ctrTitle"/>
          </p:nvPr>
        </p:nvSpPr>
        <p:spPr>
          <a:xfrm>
            <a:off x="1524000" y="228600"/>
            <a:ext cx="9144000" cy="533400"/>
          </a:xfrm>
        </p:spPr>
        <p:txBody>
          <a:bodyPr/>
          <a:lstStyle/>
          <a:p>
            <a:pPr eaLnBrk="1" hangingPunct="1">
              <a:defRPr/>
            </a:pPr>
            <a:r>
              <a:rPr lang="en-US" sz="8000" b="1">
                <a:effectLst>
                  <a:outerShdw blurRad="38100" dist="38100" dir="2700000" algn="tl">
                    <a:srgbClr val="000000"/>
                  </a:outerShdw>
                </a:effectLst>
                <a:ea typeface="+mj-ea"/>
              </a:rPr>
              <a:t>All But One View</a:t>
            </a:r>
            <a:r>
              <a:rPr lang="en-US" sz="8000">
                <a:ea typeface="+mj-ea"/>
              </a:rPr>
              <a:t> </a:t>
            </a:r>
          </a:p>
        </p:txBody>
      </p:sp>
      <p:sp>
        <p:nvSpPr>
          <p:cNvPr id="12988419" name="Rectangle 3">
            <a:extLst>
              <a:ext uri="{FF2B5EF4-FFF2-40B4-BE49-F238E27FC236}">
                <a16:creationId xmlns:a16="http://schemas.microsoft.com/office/drawing/2014/main" id="{555EA76F-0D3D-0E6A-AD96-A7B4B27BACC5}"/>
              </a:ext>
            </a:extLst>
          </p:cNvPr>
          <p:cNvSpPr>
            <a:spLocks noGrp="1" noChangeArrowheads="1"/>
          </p:cNvSpPr>
          <p:nvPr>
            <p:ph type="subTitle" idx="1"/>
          </p:nvPr>
        </p:nvSpPr>
        <p:spPr>
          <a:xfrm>
            <a:off x="1524000" y="5638800"/>
            <a:ext cx="9144000" cy="1219200"/>
          </a:xfrm>
        </p:spPr>
        <p:txBody>
          <a:bodyPr/>
          <a:lstStyle/>
          <a:p>
            <a:pPr eaLnBrk="1" hangingPunct="1">
              <a:defRPr/>
            </a:pPr>
            <a:r>
              <a:rPr lang="en-US" sz="7200" b="1">
                <a:effectLst>
                  <a:outerShdw blurRad="38100" dist="38100" dir="2700000" algn="tl">
                    <a:srgbClr val="000000"/>
                  </a:outerShdw>
                </a:effectLst>
                <a:ea typeface="+mn-ea"/>
              </a:rPr>
              <a:t>Falsely Values Man</a:t>
            </a:r>
            <a:r>
              <a:rPr lang="en-US">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2988418">
                                            <p:txEl>
                                              <p:pRg st="0" end="0"/>
                                            </p:txEl>
                                          </p:spTgt>
                                        </p:tgtEl>
                                        <p:attrNameLst>
                                          <p:attrName>style.visibility</p:attrName>
                                        </p:attrNameLst>
                                      </p:cBhvr>
                                      <p:to>
                                        <p:strVal val="visible"/>
                                      </p:to>
                                    </p:set>
                                    <p:anim calcmode="lin" valueType="num">
                                      <p:cBhvr additive="base">
                                        <p:cTn id="7" dur="300" fill="hold"/>
                                        <p:tgtEl>
                                          <p:spTgt spid="129884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29884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iterate type="wd">
                                    <p:tmPct val="100000"/>
                                  </p:iterate>
                                  <p:childTnLst>
                                    <p:set>
                                      <p:cBhvr>
                                        <p:cTn id="12" dur="1" fill="hold">
                                          <p:stCondLst>
                                            <p:cond delay="0"/>
                                          </p:stCondLst>
                                        </p:cTn>
                                        <p:tgtEl>
                                          <p:spTgt spid="12988419">
                                            <p:txEl>
                                              <p:pRg st="0" end="0"/>
                                            </p:txEl>
                                          </p:spTgt>
                                        </p:tgtEl>
                                        <p:attrNameLst>
                                          <p:attrName>style.visibility</p:attrName>
                                        </p:attrNameLst>
                                      </p:cBhvr>
                                      <p:to>
                                        <p:strVal val="visible"/>
                                      </p:to>
                                    </p:set>
                                    <p:anim calcmode="lin" valueType="num">
                                      <p:cBhvr additive="base">
                                        <p:cTn id="13" dur="300" fill="hold"/>
                                        <p:tgtEl>
                                          <p:spTgt spid="12988419">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298841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8418" grpId="0" build="p" autoUpdateAnimBg="0"/>
      <p:bldP spid="12988419"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E0EDE330-3784-46AA-A9CD-880AEF10AAB4}"/>
              </a:ext>
              <a:ext uri="{C183D7F6-B498-43B3-948B-1728B52AA6E4}">
                <adec:decorative xmlns:adec="http://schemas.microsoft.com/office/drawing/2017/decorative" val="1"/>
              </a:ext>
            </a:extLst>
          </p:cNvPr>
          <p:cNvSpPr/>
          <p:nvPr/>
        </p:nvSpPr>
        <p:spPr>
          <a:xfrm rot="10800000">
            <a:off x="3450546" y="3861870"/>
            <a:ext cx="2992763" cy="2692261"/>
          </a:xfrm>
          <a:prstGeom prst="triangle">
            <a:avLst/>
          </a:prstGeom>
          <a:solidFill>
            <a:schemeClr val="accent2">
              <a:lumMod val="60000"/>
              <a:lumOff val="40000"/>
              <a:alpha val="35000"/>
            </a:schemeClr>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A00D0A1-08FA-4C79-91AC-D7FD81CCE429}"/>
              </a:ext>
              <a:ext uri="{C183D7F6-B498-43B3-948B-1728B52AA6E4}">
                <adec:decorative xmlns:adec="http://schemas.microsoft.com/office/drawing/2017/decorative" val="1"/>
              </a:ext>
            </a:extLst>
          </p:cNvPr>
          <p:cNvGrpSpPr/>
          <p:nvPr/>
        </p:nvGrpSpPr>
        <p:grpSpPr>
          <a:xfrm>
            <a:off x="-2539335" y="1075902"/>
            <a:ext cx="4790230" cy="4795509"/>
            <a:chOff x="-3019695" y="528087"/>
            <a:chExt cx="6167811" cy="6174609"/>
          </a:xfrm>
          <a:scene3d>
            <a:camera prst="orthographicFront">
              <a:rot lat="21000000" lon="600000" rev="0"/>
            </a:camera>
            <a:lightRig rig="threePt" dir="t"/>
          </a:scene3d>
        </p:grpSpPr>
        <p:grpSp>
          <p:nvGrpSpPr>
            <p:cNvPr id="8" name="Group 7">
              <a:extLst>
                <a:ext uri="{FF2B5EF4-FFF2-40B4-BE49-F238E27FC236}">
                  <a16:creationId xmlns:a16="http://schemas.microsoft.com/office/drawing/2014/main" id="{7686CA31-A807-4AFB-8E5B-6B4FB00A63A3}"/>
                </a:ext>
              </a:extLst>
            </p:cNvPr>
            <p:cNvGrpSpPr/>
            <p:nvPr userDrawn="1"/>
          </p:nvGrpSpPr>
          <p:grpSpPr>
            <a:xfrm>
              <a:off x="-3019695" y="534885"/>
              <a:ext cx="6167811" cy="6167811"/>
              <a:chOff x="-3019695" y="534885"/>
              <a:chExt cx="6167811" cy="6167811"/>
            </a:xfrm>
          </p:grpSpPr>
          <p:grpSp>
            <p:nvGrpSpPr>
              <p:cNvPr id="10" name="Group 9">
                <a:extLst>
                  <a:ext uri="{FF2B5EF4-FFF2-40B4-BE49-F238E27FC236}">
                    <a16:creationId xmlns:a16="http://schemas.microsoft.com/office/drawing/2014/main" id="{C8D4257D-390B-45F2-90B5-77F21A13A76C}"/>
                  </a:ext>
                </a:extLst>
              </p:cNvPr>
              <p:cNvGrpSpPr/>
              <p:nvPr userDrawn="1"/>
            </p:nvGrpSpPr>
            <p:grpSpPr>
              <a:xfrm>
                <a:off x="-3019695" y="534885"/>
                <a:ext cx="6167811" cy="6167811"/>
                <a:chOff x="-3019695" y="534885"/>
                <a:chExt cx="6167811" cy="6167811"/>
              </a:xfrm>
            </p:grpSpPr>
            <p:sp>
              <p:nvSpPr>
                <p:cNvPr id="12" name="Oval 11">
                  <a:extLst>
                    <a:ext uri="{FF2B5EF4-FFF2-40B4-BE49-F238E27FC236}">
                      <a16:creationId xmlns:a16="http://schemas.microsoft.com/office/drawing/2014/main" id="{D3AD533B-E083-4A15-8892-860478A7A30E}"/>
                    </a:ext>
                    <a:ext uri="{C183D7F6-B498-43B3-948B-1728B52AA6E4}">
                      <adec:decorative xmlns:adec="http://schemas.microsoft.com/office/drawing/2017/decorative" val="1"/>
                    </a:ext>
                  </a:extLst>
                </p:cNvPr>
                <p:cNvSpPr/>
                <p:nvPr userDrawn="1"/>
              </p:nvSpPr>
              <p:spPr>
                <a:xfrm>
                  <a:off x="-3019695" y="534885"/>
                  <a:ext cx="6167811" cy="6167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a:extLst>
                    <a:ext uri="{FF2B5EF4-FFF2-40B4-BE49-F238E27FC236}">
                      <a16:creationId xmlns:a16="http://schemas.microsoft.com/office/drawing/2014/main" id="{34A99D9C-6B81-41AA-BE50-54FA35BF1F6F}"/>
                    </a:ext>
                    <a:ext uri="{C183D7F6-B498-43B3-948B-1728B52AA6E4}">
                      <adec:decorative xmlns:adec="http://schemas.microsoft.com/office/drawing/2017/decorative" val="1"/>
                    </a:ext>
                  </a:extLst>
                </p:cNvPr>
                <p:cNvSpPr/>
                <p:nvPr userDrawn="1"/>
              </p:nvSpPr>
              <p:spPr>
                <a:xfrm>
                  <a:off x="-2827283" y="5693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entagon 10">
                <a:extLst>
                  <a:ext uri="{FF2B5EF4-FFF2-40B4-BE49-F238E27FC236}">
                    <a16:creationId xmlns:a16="http://schemas.microsoft.com/office/drawing/2014/main" id="{3F1013E2-B72C-4BEF-A8A7-8F3481A26574}"/>
                  </a:ext>
                  <a:ext uri="{C183D7F6-B498-43B3-948B-1728B52AA6E4}">
                    <adec:decorative xmlns:adec="http://schemas.microsoft.com/office/drawing/2017/decorative" val="1"/>
                  </a:ext>
                </a:extLst>
              </p:cNvPr>
              <p:cNvSpPr/>
              <p:nvPr userDrawn="1"/>
            </p:nvSpPr>
            <p:spPr>
              <a:xfrm rot="2169223">
                <a:off x="-2674883" y="63764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Pentagon 8">
              <a:extLst>
                <a:ext uri="{FF2B5EF4-FFF2-40B4-BE49-F238E27FC236}">
                  <a16:creationId xmlns:a16="http://schemas.microsoft.com/office/drawing/2014/main" id="{4B5503DE-D3F9-4EE3-B5D7-EC75687A9B70}"/>
                </a:ext>
                <a:ext uri="{C183D7F6-B498-43B3-948B-1728B52AA6E4}">
                  <adec:decorative xmlns:adec="http://schemas.microsoft.com/office/drawing/2017/decorative" val="1"/>
                </a:ext>
              </a:extLst>
            </p:cNvPr>
            <p:cNvSpPr/>
            <p:nvPr userDrawn="1"/>
          </p:nvSpPr>
          <p:spPr>
            <a:xfrm rot="3306887">
              <a:off x="-2606563" y="6639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47AA430D-FE7F-4007-A52F-4B70B2AC0070}"/>
              </a:ext>
              <a:ext uri="{C183D7F6-B498-43B3-948B-1728B52AA6E4}">
                <adec:decorative xmlns:adec="http://schemas.microsoft.com/office/drawing/2017/decorative" val="1"/>
              </a:ext>
            </a:extLst>
          </p:cNvPr>
          <p:cNvCxnSpPr/>
          <p:nvPr/>
        </p:nvCxnSpPr>
        <p:spPr>
          <a:xfrm flipH="1">
            <a:off x="7087363" y="3174204"/>
            <a:ext cx="2096876" cy="4534022"/>
          </a:xfrm>
          <a:prstGeom prst="line">
            <a:avLst/>
          </a:prstGeom>
          <a:ln>
            <a:solidFill>
              <a:schemeClr val="tx1"/>
            </a:solidFill>
          </a:ln>
          <a:scene3d>
            <a:camera prst="orthographicFront">
              <a:rot lat="21000000" lon="6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480DF9-F689-4BF7-A6A4-0939CE82C9FA}"/>
              </a:ext>
              <a:ext uri="{C183D7F6-B498-43B3-948B-1728B52AA6E4}">
                <adec:decorative xmlns:adec="http://schemas.microsoft.com/office/drawing/2017/decorative" val="1"/>
              </a:ext>
            </a:extLst>
          </p:cNvPr>
          <p:cNvCxnSpPr/>
          <p:nvPr/>
        </p:nvCxnSpPr>
        <p:spPr>
          <a:xfrm>
            <a:off x="4603538" y="2805242"/>
            <a:ext cx="2354317" cy="4534022"/>
          </a:xfrm>
          <a:prstGeom prst="line">
            <a:avLst/>
          </a:prstGeom>
          <a:ln>
            <a:solidFill>
              <a:schemeClr val="tx1"/>
            </a:solidFill>
          </a:ln>
          <a:scene3d>
            <a:camera prst="orthographicFront">
              <a:rot lat="21000000" lon="6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F6F118-3BE0-4D65-96FD-2D00B33A5005}"/>
              </a:ext>
              <a:ext uri="{C183D7F6-B498-43B3-948B-1728B52AA6E4}">
                <adec:decorative xmlns:adec="http://schemas.microsoft.com/office/drawing/2017/decorative" val="1"/>
              </a:ext>
            </a:extLst>
          </p:cNvPr>
          <p:cNvCxnSpPr>
            <a:cxnSpLocks/>
          </p:cNvCxnSpPr>
          <p:nvPr/>
        </p:nvCxnSpPr>
        <p:spPr>
          <a:xfrm flipH="1">
            <a:off x="5319338" y="32084"/>
            <a:ext cx="3762704" cy="6858000"/>
          </a:xfrm>
          <a:prstGeom prst="line">
            <a:avLst/>
          </a:prstGeom>
          <a:ln>
            <a:solidFill>
              <a:schemeClr val="tx1"/>
            </a:solidFill>
          </a:ln>
          <a:scene3d>
            <a:camera prst="orthographicFront">
              <a:rot lat="21000000" lon="6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6C9D87F8-A690-4941-8FC4-0697E2DE8B74}"/>
              </a:ext>
              <a:ext uri="{C183D7F6-B498-43B3-948B-1728B52AA6E4}">
                <adec:decorative xmlns:adec="http://schemas.microsoft.com/office/drawing/2017/decorative" val="1"/>
              </a:ext>
            </a:extLst>
          </p:cNvPr>
          <p:cNvSpPr/>
          <p:nvPr/>
        </p:nvSpPr>
        <p:spPr>
          <a:xfrm>
            <a:off x="9014977" y="698109"/>
            <a:ext cx="2335088" cy="2013007"/>
          </a:xfrm>
          <a:prstGeom prst="triangle">
            <a:avLst/>
          </a:prstGeom>
          <a:solidFill>
            <a:schemeClr val="accent2"/>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7F3AE5D4-4BD8-4E8A-9B6B-B8FC25B16553}"/>
              </a:ext>
              <a:ext uri="{C183D7F6-B498-43B3-948B-1728B52AA6E4}">
                <adec:decorative xmlns:adec="http://schemas.microsoft.com/office/drawing/2017/decorative" val="1"/>
              </a:ext>
            </a:extLst>
          </p:cNvPr>
          <p:cNvSpPr/>
          <p:nvPr/>
        </p:nvSpPr>
        <p:spPr>
          <a:xfrm>
            <a:off x="8894518" y="825993"/>
            <a:ext cx="2318913" cy="1999063"/>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E5EE78D-00D6-4B37-8B89-F65203885827}"/>
              </a:ext>
              <a:ext uri="{C183D7F6-B498-43B3-948B-1728B52AA6E4}">
                <adec:decorative xmlns:adec="http://schemas.microsoft.com/office/drawing/2017/decorative" val="1"/>
              </a:ext>
            </a:extLst>
          </p:cNvPr>
          <p:cNvSpPr/>
          <p:nvPr/>
        </p:nvSpPr>
        <p:spPr>
          <a:xfrm>
            <a:off x="8537565" y="4494755"/>
            <a:ext cx="3401978" cy="2932740"/>
          </a:xfrm>
          <a:prstGeom prst="triangle">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6393F7FF-CD7B-482B-BDED-A3EA74C42D86}"/>
              </a:ext>
              <a:ext uri="{C183D7F6-B498-43B3-948B-1728B52AA6E4}">
                <adec:decorative xmlns:adec="http://schemas.microsoft.com/office/drawing/2017/decorative" val="1"/>
              </a:ext>
            </a:extLst>
          </p:cNvPr>
          <p:cNvSpPr/>
          <p:nvPr/>
        </p:nvSpPr>
        <p:spPr>
          <a:xfrm>
            <a:off x="9801106" y="4703301"/>
            <a:ext cx="2816629" cy="2428129"/>
          </a:xfrm>
          <a:prstGeom prst="triangle">
            <a:avLst/>
          </a:prstGeom>
          <a:solidFill>
            <a:schemeClr val="accent5">
              <a:alpha val="48000"/>
            </a:schemeClr>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C9C41D-5601-44E5-9EC8-5D8508B5C1F4}"/>
              </a:ext>
              <a:ext uri="{C183D7F6-B498-43B3-948B-1728B52AA6E4}">
                <adec:decorative xmlns:adec="http://schemas.microsoft.com/office/drawing/2017/decorative" val="1"/>
              </a:ext>
            </a:extLst>
          </p:cNvPr>
          <p:cNvSpPr/>
          <p:nvPr/>
        </p:nvSpPr>
        <p:spPr>
          <a:xfrm>
            <a:off x="8640542" y="5964822"/>
            <a:ext cx="1513489" cy="1513489"/>
          </a:xfrm>
          <a:prstGeom prst="ellipse">
            <a:avLst/>
          </a:prstGeom>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587F7A-780A-4EBD-BFCB-C3FCDC577E03}"/>
              </a:ext>
              <a:ext uri="{C183D7F6-B498-43B3-948B-1728B52AA6E4}">
                <adec:decorative xmlns:adec="http://schemas.microsoft.com/office/drawing/2017/decorative" val="1"/>
              </a:ext>
            </a:extLst>
          </p:cNvPr>
          <p:cNvSpPr/>
          <p:nvPr/>
        </p:nvSpPr>
        <p:spPr>
          <a:xfrm>
            <a:off x="10984833" y="1575443"/>
            <a:ext cx="131648" cy="131648"/>
          </a:xfrm>
          <a:prstGeom prst="ellipse">
            <a:avLst/>
          </a:prstGeom>
          <a:solidFill>
            <a:schemeClr val="tx1"/>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E1CDA600-7B60-424A-8D4B-10298D55538C}"/>
              </a:ext>
              <a:ext uri="{C183D7F6-B498-43B3-948B-1728B52AA6E4}">
                <adec:decorative xmlns:adec="http://schemas.microsoft.com/office/drawing/2017/decorative" val="1"/>
              </a:ext>
            </a:extLst>
          </p:cNvPr>
          <p:cNvSpPr/>
          <p:nvPr/>
        </p:nvSpPr>
        <p:spPr>
          <a:xfrm>
            <a:off x="4203032" y="264462"/>
            <a:ext cx="2162425" cy="1864160"/>
          </a:xfrm>
          <a:prstGeom prst="triangle">
            <a:avLst/>
          </a:prstGeom>
          <a:solidFill>
            <a:schemeClr val="tx1"/>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47946F9C-59C6-4198-A56D-FE4B3F92EC7B}"/>
              </a:ext>
              <a:ext uri="{C183D7F6-B498-43B3-948B-1728B52AA6E4}">
                <adec:decorative xmlns:adec="http://schemas.microsoft.com/office/drawing/2017/decorative" val="1"/>
              </a:ext>
            </a:extLst>
          </p:cNvPr>
          <p:cNvSpPr>
            <a:spLocks noChangeAspect="1"/>
          </p:cNvSpPr>
          <p:nvPr/>
        </p:nvSpPr>
        <p:spPr>
          <a:xfrm rot="10800000">
            <a:off x="5956980" y="735283"/>
            <a:ext cx="1166775" cy="1005840"/>
          </a:xfrm>
          <a:prstGeom prst="triangle">
            <a:avLst/>
          </a:prstGeom>
          <a:solidFill>
            <a:schemeClr val="accent2"/>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0144D1DE-7901-4B6D-895D-7F1F1FC64C1A}"/>
              </a:ext>
              <a:ext uri="{C183D7F6-B498-43B3-948B-1728B52AA6E4}">
                <adec:decorative xmlns:adec="http://schemas.microsoft.com/office/drawing/2017/decorative" val="1"/>
              </a:ext>
            </a:extLst>
          </p:cNvPr>
          <p:cNvSpPr/>
          <p:nvPr/>
        </p:nvSpPr>
        <p:spPr>
          <a:xfrm rot="150904">
            <a:off x="-178934" y="3923594"/>
            <a:ext cx="2530740" cy="2276630"/>
          </a:xfrm>
          <a:prstGeom prst="triangle">
            <a:avLst/>
          </a:prstGeom>
          <a:solidFill>
            <a:schemeClr val="accent4">
              <a:alpha val="35000"/>
            </a:schemeClr>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CFC27544-F37C-431F-A484-2BDB8A83FA55}"/>
              </a:ext>
              <a:ext uri="{C183D7F6-B498-43B3-948B-1728B52AA6E4}">
                <adec:decorative xmlns:adec="http://schemas.microsoft.com/office/drawing/2017/decorative" val="1"/>
              </a:ext>
            </a:extLst>
          </p:cNvPr>
          <p:cNvSpPr/>
          <p:nvPr/>
        </p:nvSpPr>
        <p:spPr>
          <a:xfrm>
            <a:off x="3878862" y="4122820"/>
            <a:ext cx="1516671" cy="1307475"/>
          </a:xfrm>
          <a:prstGeom prst="triangle">
            <a:avLst/>
          </a:prstGeom>
          <a:noFill/>
          <a:ln>
            <a:solidFill>
              <a:schemeClr val="accent5"/>
            </a:solid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18C86F0-AF97-4A61-B63F-632EE583C13F}"/>
              </a:ext>
              <a:ext uri="{C183D7F6-B498-43B3-948B-1728B52AA6E4}">
                <adec:decorative xmlns:adec="http://schemas.microsoft.com/office/drawing/2017/decorative" val="1"/>
              </a:ext>
            </a:extLst>
          </p:cNvPr>
          <p:cNvSpPr/>
          <p:nvPr/>
        </p:nvSpPr>
        <p:spPr>
          <a:xfrm rot="10800000">
            <a:off x="4211254" y="1512738"/>
            <a:ext cx="1788472" cy="1541786"/>
          </a:xfrm>
          <a:prstGeom prst="triangle">
            <a:avLst/>
          </a:prstGeom>
          <a:noFill/>
          <a:ln>
            <a:solidFill>
              <a:schemeClr val="accent5"/>
            </a:solid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5">
            <a:extLst>
              <a:ext uri="{FF2B5EF4-FFF2-40B4-BE49-F238E27FC236}">
                <a16:creationId xmlns:a16="http://schemas.microsoft.com/office/drawing/2014/main" id="{EC801F61-D202-4FDE-9C26-62178800825D}"/>
              </a:ext>
              <a:ext uri="{C183D7F6-B498-43B3-948B-1728B52AA6E4}">
                <adec:decorative xmlns:adec="http://schemas.microsoft.com/office/drawing/2017/decorative" val="1"/>
              </a:ext>
            </a:extLst>
          </p:cNvPr>
          <p:cNvSpPr/>
          <p:nvPr/>
        </p:nvSpPr>
        <p:spPr>
          <a:xfrm>
            <a:off x="640006" y="2721764"/>
            <a:ext cx="10172374" cy="1410372"/>
          </a:xfrm>
          <a:custGeom>
            <a:avLst/>
            <a:gdLst>
              <a:gd name="connsiteX0" fmla="*/ 0 w 10756669"/>
              <a:gd name="connsiteY0" fmla="*/ 1325563 h 1325563"/>
              <a:gd name="connsiteX1" fmla="*/ 331391 w 10756669"/>
              <a:gd name="connsiteY1" fmla="*/ 0 h 1325563"/>
              <a:gd name="connsiteX2" fmla="*/ 10425278 w 10756669"/>
              <a:gd name="connsiteY2" fmla="*/ 0 h 1325563"/>
              <a:gd name="connsiteX3" fmla="*/ 10756669 w 10756669"/>
              <a:gd name="connsiteY3" fmla="*/ 1325563 h 1325563"/>
              <a:gd name="connsiteX4" fmla="*/ 0 w 10756669"/>
              <a:gd name="connsiteY4" fmla="*/ 1325563 h 1325563"/>
              <a:gd name="connsiteX0" fmla="*/ 0 w 11296996"/>
              <a:gd name="connsiteY0" fmla="*/ 1333876 h 1333876"/>
              <a:gd name="connsiteX1" fmla="*/ 871718 w 11296996"/>
              <a:gd name="connsiteY1" fmla="*/ 0 h 1333876"/>
              <a:gd name="connsiteX2" fmla="*/ 10965605 w 11296996"/>
              <a:gd name="connsiteY2" fmla="*/ 0 h 1333876"/>
              <a:gd name="connsiteX3" fmla="*/ 11296996 w 11296996"/>
              <a:gd name="connsiteY3" fmla="*/ 1325563 h 1333876"/>
              <a:gd name="connsiteX4" fmla="*/ 0 w 11296996"/>
              <a:gd name="connsiteY4" fmla="*/ 1333876 h 1333876"/>
              <a:gd name="connsiteX0" fmla="*/ 0 w 11637818"/>
              <a:gd name="connsiteY0" fmla="*/ 1333876 h 1333876"/>
              <a:gd name="connsiteX1" fmla="*/ 871718 w 11637818"/>
              <a:gd name="connsiteY1" fmla="*/ 0 h 1333876"/>
              <a:gd name="connsiteX2" fmla="*/ 10965605 w 11637818"/>
              <a:gd name="connsiteY2" fmla="*/ 0 h 1333876"/>
              <a:gd name="connsiteX3" fmla="*/ 11637818 w 11637818"/>
              <a:gd name="connsiteY3" fmla="*/ 1333876 h 1333876"/>
              <a:gd name="connsiteX4" fmla="*/ 0 w 11637818"/>
              <a:gd name="connsiteY4" fmla="*/ 1333876 h 1333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18" h="1333876">
                <a:moveTo>
                  <a:pt x="0" y="1333876"/>
                </a:moveTo>
                <a:lnTo>
                  <a:pt x="871718" y="0"/>
                </a:lnTo>
                <a:lnTo>
                  <a:pt x="10965605" y="0"/>
                </a:lnTo>
                <a:lnTo>
                  <a:pt x="11637818" y="1333876"/>
                </a:lnTo>
                <a:lnTo>
                  <a:pt x="0" y="1333876"/>
                </a:lnTo>
                <a:close/>
              </a:path>
            </a:pathLst>
          </a:custGeom>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3989F48-A4B1-47F6-903B-5C36FF6EFE53}"/>
              </a:ext>
              <a:ext uri="{C183D7F6-B498-43B3-948B-1728B52AA6E4}">
                <adec:decorative xmlns:adec="http://schemas.microsoft.com/office/drawing/2017/decorative" val="1"/>
              </a:ext>
            </a:extLst>
          </p:cNvPr>
          <p:cNvSpPr/>
          <p:nvPr/>
        </p:nvSpPr>
        <p:spPr>
          <a:xfrm>
            <a:off x="1679996" y="1415022"/>
            <a:ext cx="164592" cy="164592"/>
          </a:xfrm>
          <a:prstGeom prst="ellipse">
            <a:avLst/>
          </a:prstGeom>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86DB6DF-CF9B-44FE-B531-56B4382BAFF4}"/>
              </a:ext>
              <a:ext uri="{C183D7F6-B498-43B3-948B-1728B52AA6E4}">
                <adec:decorative xmlns:adec="http://schemas.microsoft.com/office/drawing/2017/decorative" val="1"/>
              </a:ext>
            </a:extLst>
          </p:cNvPr>
          <p:cNvSpPr/>
          <p:nvPr/>
        </p:nvSpPr>
        <p:spPr>
          <a:xfrm>
            <a:off x="5435253" y="5021158"/>
            <a:ext cx="374750" cy="374750"/>
          </a:xfrm>
          <a:prstGeom prst="ellipse">
            <a:avLst/>
          </a:prstGeom>
          <a:solidFill>
            <a:schemeClr val="tx1"/>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3E9DF18-E900-496C-9C87-A7745D6D9455}"/>
              </a:ext>
              <a:ext uri="{C183D7F6-B498-43B3-948B-1728B52AA6E4}">
                <adec:decorative xmlns:adec="http://schemas.microsoft.com/office/drawing/2017/decorative" val="1"/>
              </a:ext>
            </a:extLst>
          </p:cNvPr>
          <p:cNvSpPr/>
          <p:nvPr/>
        </p:nvSpPr>
        <p:spPr>
          <a:xfrm>
            <a:off x="4112829" y="6205368"/>
            <a:ext cx="874012" cy="874012"/>
          </a:xfrm>
          <a:prstGeom prst="ellipse">
            <a:avLst/>
          </a:prstGeom>
          <a:solidFill>
            <a:schemeClr val="accent4"/>
          </a:solidFill>
          <a:ln>
            <a:noFill/>
          </a:ln>
          <a:scene3d>
            <a:camera prst="orthographicFront">
              <a:rot lat="210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58F32A-72CE-400B-8787-4E42C9974B20}"/>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AMERICAN EXCEPTIONALISM</a:t>
            </a:r>
          </a:p>
        </p:txBody>
      </p:sp>
    </p:spTree>
    <p:extLst>
      <p:ext uri="{BB962C8B-B14F-4D97-AF65-F5344CB8AC3E}">
        <p14:creationId xmlns:p14="http://schemas.microsoft.com/office/powerpoint/2010/main" val="49121135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6409765" cy="1293028"/>
          </a:xfrm>
        </p:spPr>
        <p:txBody>
          <a:bodyPr/>
          <a:lstStyle/>
          <a:p>
            <a:pPr algn="ctr"/>
            <a:r>
              <a:rPr lang="en-US" b="1" cap="none" dirty="0"/>
              <a:t>The </a:t>
            </a:r>
            <a:r>
              <a:rPr lang="en-US" b="1" u="sng" cap="none" dirty="0"/>
              <a:t>Root</a:t>
            </a:r>
            <a:r>
              <a:rPr lang="en-US" b="1" cap="none" dirty="0"/>
              <a:t> Crisis?</a:t>
            </a:r>
          </a:p>
        </p:txBody>
      </p:sp>
      <p:sp>
        <p:nvSpPr>
          <p:cNvPr id="3" name="Content Placeholder 2"/>
          <p:cNvSpPr>
            <a:spLocks noGrp="1"/>
          </p:cNvSpPr>
          <p:nvPr>
            <p:ph idx="1"/>
          </p:nvPr>
        </p:nvSpPr>
        <p:spPr/>
        <p:txBody>
          <a:bodyPr/>
          <a:lstStyle/>
          <a:p>
            <a:pPr algn="ctr">
              <a:buNone/>
            </a:pPr>
            <a:r>
              <a:rPr lang="en-US" sz="3600" b="1" dirty="0"/>
              <a:t>America has a </a:t>
            </a:r>
            <a:r>
              <a:rPr lang="en-US" sz="3600" b="1" u="sng" dirty="0"/>
              <a:t>Worldview</a:t>
            </a:r>
            <a:r>
              <a:rPr lang="en-US" sz="3600" b="1" dirty="0"/>
              <a:t> Crisis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6418729" cy="1293028"/>
          </a:xfrm>
        </p:spPr>
        <p:txBody>
          <a:bodyPr/>
          <a:lstStyle/>
          <a:p>
            <a:pPr algn="ctr"/>
            <a:r>
              <a:rPr lang="en-US" b="1" cap="none" dirty="0"/>
              <a:t>Worldview Realities</a:t>
            </a:r>
            <a:endParaRPr lang="en-US" b="1" dirty="0"/>
          </a:p>
        </p:txBody>
      </p:sp>
      <p:sp>
        <p:nvSpPr>
          <p:cNvPr id="3" name="Content Placeholder 2"/>
          <p:cNvSpPr>
            <a:spLocks noGrp="1"/>
          </p:cNvSpPr>
          <p:nvPr>
            <p:ph idx="1"/>
          </p:nvPr>
        </p:nvSpPr>
        <p:spPr>
          <a:xfrm>
            <a:off x="1532964" y="2194560"/>
            <a:ext cx="9144001" cy="4024125"/>
          </a:xfrm>
        </p:spPr>
        <p:txBody>
          <a:bodyPr/>
          <a:lstStyle/>
          <a:p>
            <a:pPr marL="342900" indent="-342900">
              <a:buFont typeface="Wingdings"/>
              <a:buChar char="Ø"/>
            </a:pPr>
            <a:r>
              <a:rPr lang="en-US" sz="2400" b="1" u="sng" dirty="0">
                <a:cs typeface="Calibri" pitchFamily="34" charset="0"/>
              </a:rPr>
              <a:t>Everyone</a:t>
            </a:r>
            <a:r>
              <a:rPr lang="en-US" sz="2400" b="1" dirty="0">
                <a:cs typeface="Calibri" pitchFamily="34" charset="0"/>
              </a:rPr>
              <a:t> has a worldview</a:t>
            </a:r>
          </a:p>
          <a:p>
            <a:pPr marL="342900" indent="-342900">
              <a:buFont typeface="Wingdings"/>
              <a:buChar char="Ø"/>
            </a:pPr>
            <a:endParaRPr lang="en-US" sz="1600" b="1" dirty="0">
              <a:cs typeface="Calibri" pitchFamily="34" charset="0"/>
            </a:endParaRPr>
          </a:p>
          <a:p>
            <a:pPr marL="342900" indent="-342900">
              <a:buFont typeface="Wingdings"/>
              <a:buChar char="Ø"/>
            </a:pPr>
            <a:r>
              <a:rPr lang="en-US" sz="2400" b="1" dirty="0">
                <a:cs typeface="Calibri" pitchFamily="34" charset="0"/>
              </a:rPr>
              <a:t>Your worldview is the </a:t>
            </a:r>
            <a:r>
              <a:rPr lang="en-US" sz="2400" b="1" u="sng" dirty="0">
                <a:cs typeface="Calibri" pitchFamily="34" charset="0"/>
              </a:rPr>
              <a:t>filter</a:t>
            </a:r>
            <a:r>
              <a:rPr lang="en-US" sz="2400" b="1" dirty="0">
                <a:cs typeface="Calibri" pitchFamily="34" charset="0"/>
              </a:rPr>
              <a:t> through which you experience and respond to the world – </a:t>
            </a:r>
          </a:p>
          <a:p>
            <a:pPr marL="800100" lvl="1" indent="-342900">
              <a:buFont typeface="Wingdings"/>
              <a:buChar char="Ø"/>
            </a:pPr>
            <a:r>
              <a:rPr lang="en-US" sz="2400" b="1" dirty="0">
                <a:cs typeface="Calibri" pitchFamily="34" charset="0"/>
              </a:rPr>
              <a:t>the filter through which you make decisions</a:t>
            </a:r>
          </a:p>
          <a:p>
            <a:pPr marL="342900" indent="-342900">
              <a:buFont typeface="Wingdings"/>
              <a:buChar char="Ø"/>
            </a:pPr>
            <a:endParaRPr lang="en-US" sz="1600" b="1" dirty="0">
              <a:cs typeface="Calibri" pitchFamily="34" charset="0"/>
            </a:endParaRPr>
          </a:p>
          <a:p>
            <a:pPr marL="342900" indent="-342900">
              <a:buFont typeface="Wingdings"/>
              <a:buChar char="Ø"/>
            </a:pPr>
            <a:r>
              <a:rPr lang="en-US" sz="2400" b="1" dirty="0">
                <a:cs typeface="Calibri" pitchFamily="34" charset="0"/>
              </a:rPr>
              <a:t>Because your worldview enables you to </a:t>
            </a:r>
            <a:r>
              <a:rPr lang="en-US" sz="2400" b="1" u="sng" dirty="0">
                <a:cs typeface="Calibri" pitchFamily="34" charset="0"/>
              </a:rPr>
              <a:t>make sense of the world</a:t>
            </a:r>
            <a:r>
              <a:rPr lang="en-US" sz="2400" b="1" dirty="0">
                <a:cs typeface="Calibri" pitchFamily="34" charset="0"/>
              </a:rPr>
              <a:t>, you </a:t>
            </a:r>
            <a:r>
              <a:rPr lang="en-US" sz="2400" b="1" u="sng" dirty="0">
                <a:cs typeface="Calibri" pitchFamily="34" charset="0"/>
              </a:rPr>
              <a:t>need</a:t>
            </a:r>
            <a:r>
              <a:rPr lang="en-US" sz="2400" b="1" dirty="0">
                <a:cs typeface="Calibri" pitchFamily="34" charset="0"/>
              </a:rPr>
              <a:t> a worldview to survive</a:t>
            </a: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6427694" cy="1293028"/>
          </a:xfrm>
        </p:spPr>
        <p:txBody>
          <a:bodyPr/>
          <a:lstStyle/>
          <a:p>
            <a:pPr algn="ctr"/>
            <a:r>
              <a:rPr lang="en-US" b="1" cap="none" dirty="0"/>
              <a:t>Worldview Realities</a:t>
            </a:r>
          </a:p>
        </p:txBody>
      </p:sp>
      <p:sp>
        <p:nvSpPr>
          <p:cNvPr id="3" name="Content Placeholder 2"/>
          <p:cNvSpPr>
            <a:spLocks noGrp="1"/>
          </p:cNvSpPr>
          <p:nvPr>
            <p:ph idx="1"/>
          </p:nvPr>
        </p:nvSpPr>
        <p:spPr>
          <a:xfrm>
            <a:off x="1550894" y="2194560"/>
            <a:ext cx="9099177" cy="4024125"/>
          </a:xfrm>
        </p:spPr>
        <p:txBody>
          <a:bodyPr/>
          <a:lstStyle/>
          <a:p>
            <a:pPr marL="342900" indent="-342900">
              <a:buFont typeface="Wingdings"/>
              <a:buChar char="Ø"/>
            </a:pPr>
            <a:r>
              <a:rPr lang="en-US" sz="2400" b="1" dirty="0">
                <a:cs typeface="Calibri" pitchFamily="34" charset="0"/>
              </a:rPr>
              <a:t>Your worldview is the accumulation of your most important beliefs</a:t>
            </a:r>
          </a:p>
          <a:p>
            <a:pPr marL="342900" indent="-342900">
              <a:buFont typeface="Wingdings"/>
              <a:buChar char="Ø"/>
            </a:pPr>
            <a:endParaRPr lang="en-US" sz="1200" b="1" dirty="0">
              <a:cs typeface="Calibri" pitchFamily="34" charset="0"/>
            </a:endParaRPr>
          </a:p>
          <a:p>
            <a:pPr marL="342900" indent="-342900">
              <a:buFont typeface="Wingdings"/>
              <a:buChar char="Ø"/>
            </a:pPr>
            <a:r>
              <a:rPr lang="en-US" sz="2400" b="1" dirty="0">
                <a:cs typeface="Calibri" pitchFamily="34" charset="0"/>
              </a:rPr>
              <a:t>Those beliefs determine your behavior</a:t>
            </a:r>
          </a:p>
          <a:p>
            <a:pPr marL="342900" indent="-342900">
              <a:buFont typeface="Wingdings"/>
              <a:buChar char="Ø"/>
            </a:pPr>
            <a:endParaRPr lang="en-US" sz="1200" b="1" dirty="0">
              <a:cs typeface="Calibri" pitchFamily="34" charset="0"/>
            </a:endParaRPr>
          </a:p>
          <a:p>
            <a:pPr marL="342900" indent="-342900">
              <a:buFont typeface="Wingdings"/>
              <a:buChar char="Ø"/>
            </a:pPr>
            <a:r>
              <a:rPr lang="en-US" sz="2400" b="1" dirty="0">
                <a:cs typeface="Calibri" pitchFamily="34" charset="0"/>
              </a:rPr>
              <a:t>Key principle: </a:t>
            </a:r>
            <a:r>
              <a:rPr lang="en-US" sz="2400" b="1" u="sng" dirty="0">
                <a:solidFill>
                  <a:srgbClr val="FFFF00"/>
                </a:solidFill>
                <a:cs typeface="Calibri" pitchFamily="34" charset="0"/>
              </a:rPr>
              <a:t>you do what you believe</a:t>
            </a:r>
          </a:p>
          <a:p>
            <a:pPr marL="342900" indent="-342900">
              <a:buFont typeface="Wingdings"/>
              <a:buChar char="Ø"/>
            </a:pPr>
            <a:endParaRPr lang="en-US" sz="1200" b="1" u="sng" dirty="0">
              <a:solidFill>
                <a:srgbClr val="FFFF00"/>
              </a:solidFill>
              <a:cs typeface="Calibri" pitchFamily="34" charset="0"/>
            </a:endParaRPr>
          </a:p>
          <a:p>
            <a:pPr marL="342900" indent="-342900">
              <a:buFont typeface="Wingdings"/>
              <a:buChar char="Ø"/>
            </a:pPr>
            <a:r>
              <a:rPr lang="en-US" sz="2400" b="1" dirty="0">
                <a:cs typeface="Calibri" pitchFamily="34" charset="0"/>
              </a:rPr>
              <a:t>Therefore, worldview is the combination of your </a:t>
            </a:r>
            <a:r>
              <a:rPr lang="en-US" sz="2400" b="1" u="sng" dirty="0">
                <a:cs typeface="Calibri" pitchFamily="34" charset="0"/>
              </a:rPr>
              <a:t>core beliefs and their resulting behaviors</a:t>
            </a:r>
          </a:p>
          <a:p>
            <a:pPr>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094" y="764373"/>
            <a:ext cx="8610600" cy="1293028"/>
          </a:xfrm>
        </p:spPr>
        <p:txBody>
          <a:bodyPr/>
          <a:lstStyle/>
          <a:p>
            <a:pPr algn="ctr"/>
            <a:r>
              <a:rPr lang="en-US" b="1" cap="none" dirty="0"/>
              <a:t>Worldview Development</a:t>
            </a:r>
          </a:p>
        </p:txBody>
      </p:sp>
      <p:sp>
        <p:nvSpPr>
          <p:cNvPr id="3" name="Content Placeholder 2"/>
          <p:cNvSpPr>
            <a:spLocks noGrp="1"/>
          </p:cNvSpPr>
          <p:nvPr>
            <p:ph idx="1"/>
          </p:nvPr>
        </p:nvSpPr>
        <p:spPr>
          <a:xfrm>
            <a:off x="1532965" y="2194560"/>
            <a:ext cx="9135035" cy="4024125"/>
          </a:xfrm>
        </p:spPr>
        <p:txBody>
          <a:bodyPr>
            <a:normAutofit fontScale="92500" lnSpcReduction="10000"/>
          </a:bodyPr>
          <a:lstStyle/>
          <a:p>
            <a:r>
              <a:rPr lang="en-US" sz="2800" b="1" dirty="0"/>
              <a:t>In the U.S., a person’s worldview </a:t>
            </a:r>
            <a:r>
              <a:rPr lang="en-US" sz="2800" b="1" u="sng" dirty="0">
                <a:solidFill>
                  <a:srgbClr val="FFFF00"/>
                </a:solidFill>
              </a:rPr>
              <a:t>starts to develop at 15-18 months of age</a:t>
            </a:r>
          </a:p>
          <a:p>
            <a:endParaRPr lang="en-US" sz="1200" b="1" u="sng" dirty="0">
              <a:solidFill>
                <a:srgbClr val="FFFF00"/>
              </a:solidFill>
            </a:endParaRPr>
          </a:p>
          <a:p>
            <a:r>
              <a:rPr lang="en-US" sz="2800" b="1" dirty="0"/>
              <a:t>Our worldview is almost fully </a:t>
            </a:r>
            <a:r>
              <a:rPr lang="en-US" sz="2800" b="1" u="sng" dirty="0">
                <a:solidFill>
                  <a:srgbClr val="FFFF00"/>
                </a:solidFill>
              </a:rPr>
              <a:t>formed by age 13</a:t>
            </a:r>
          </a:p>
          <a:p>
            <a:endParaRPr lang="en-US" sz="1200" b="1" u="sng" dirty="0">
              <a:solidFill>
                <a:srgbClr val="FFFF00"/>
              </a:solidFill>
            </a:endParaRPr>
          </a:p>
          <a:p>
            <a:r>
              <a:rPr lang="en-US" sz="2800" b="1" dirty="0"/>
              <a:t>It is then refined into final form during teens and twenties</a:t>
            </a:r>
          </a:p>
          <a:p>
            <a:pPr>
              <a:buNone/>
            </a:pPr>
            <a:endParaRPr lang="en-US" sz="1200" b="1" dirty="0"/>
          </a:p>
          <a:p>
            <a:r>
              <a:rPr lang="en-US" sz="2800" b="1" dirty="0"/>
              <a:t>Research: Most Americans die with the same basic worldview they had at age 13 – expanded and better articulated, but essentially unchanged</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870" y="378891"/>
            <a:ext cx="10484225" cy="1293028"/>
          </a:xfrm>
        </p:spPr>
        <p:txBody>
          <a:bodyPr/>
          <a:lstStyle/>
          <a:p>
            <a:pPr algn="ctr"/>
            <a:r>
              <a:rPr lang="en-US" b="1" cap="none" dirty="0">
                <a:latin typeface="+mn-lt"/>
              </a:rPr>
              <a:t>The Four Phases Of Worldview Experience</a:t>
            </a:r>
          </a:p>
        </p:txBody>
      </p:sp>
      <p:graphicFrame>
        <p:nvGraphicFramePr>
          <p:cNvPr id="6" name="Content Placeholder 5"/>
          <p:cNvGraphicFramePr>
            <a:graphicFrameLocks noGrp="1"/>
          </p:cNvGraphicFramePr>
          <p:nvPr>
            <p:ph idx="1"/>
          </p:nvPr>
        </p:nvGraphicFramePr>
        <p:xfrm>
          <a:off x="455731" y="1905000"/>
          <a:ext cx="11432977"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BA54BD-C84D-46CE-8B72-31BFB26ABA43}" type="slidenum">
              <a:rPr kumimoji="0" lang="en-US" sz="1050" b="0" i="0" u="none" strike="noStrike" kern="1200" cap="none" spc="0" normalizeH="0" baseline="0" noProof="0" smtClean="0">
                <a:ln>
                  <a:noFill/>
                </a:ln>
                <a:solidFill>
                  <a:prstClr val="white">
                    <a:tint val="75000"/>
                  </a:prstClr>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050" b="0" i="0" u="none" strike="noStrike" kern="1200" cap="none" spc="0" normalizeH="0" baseline="0" noProof="0" dirty="0">
              <a:ln>
                <a:noFill/>
              </a:ln>
              <a:solidFill>
                <a:prstClr val="white">
                  <a:tint val="75000"/>
                </a:prstClr>
              </a:solidFill>
              <a:effectLst/>
              <a:uLnTx/>
              <a:uFillTx/>
              <a:latin typeface="Century Gothic"/>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7.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323232"/>
      </a:dk2>
      <a:lt2>
        <a:srgbClr val="FFFFFF"/>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5264495_Animated title abstract_RVA_v3" id="{3D082EBF-C301-447D-9077-920B2F81C68D}" vid="{B558F01C-E2CE-4C16-9FAB-24D3D9C532F6}"/>
    </a:ext>
  </a:extLst>
</a:theme>
</file>

<file path=ppt/theme/theme10.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S030006154">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974806"/>
      </a:accent4>
      <a:accent5>
        <a:srgbClr val="4BACC6"/>
      </a:accent5>
      <a:accent6>
        <a:srgbClr val="F79646"/>
      </a:accent6>
      <a:hlink>
        <a:srgbClr val="0000FF"/>
      </a:hlink>
      <a:folHlink>
        <a:srgbClr val="95373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presentation slides with animation 1">
        <a:dk1>
          <a:srgbClr val="1A1A70"/>
        </a:dk1>
        <a:lt1>
          <a:srgbClr val="FFFFFF"/>
        </a:lt1>
        <a:dk2>
          <a:srgbClr val="12449E"/>
        </a:dk2>
        <a:lt2>
          <a:srgbClr val="C0C0C0"/>
        </a:lt2>
        <a:accent1>
          <a:srgbClr val="3167D3"/>
        </a:accent1>
        <a:accent2>
          <a:srgbClr val="87A3E9"/>
        </a:accent2>
        <a:accent3>
          <a:srgbClr val="FFFFFF"/>
        </a:accent3>
        <a:accent4>
          <a:srgbClr val="14145F"/>
        </a:accent4>
        <a:accent5>
          <a:srgbClr val="ADB8E6"/>
        </a:accent5>
        <a:accent6>
          <a:srgbClr val="7A93D3"/>
        </a:accent6>
        <a:hlink>
          <a:srgbClr val="90B54D"/>
        </a:hlink>
        <a:folHlink>
          <a:srgbClr val="F6A23C"/>
        </a:folHlink>
      </a:clrScheme>
      <a:clrMap bg1="lt1" tx1="dk1" bg2="lt2" tx2="dk2" accent1="accent1" accent2="accent2" accent3="accent3" accent4="accent4" accent5="accent5" accent6="accent6" hlink="hlink" folHlink="folHlink"/>
    </a:extraClrScheme>
    <a:extraClrScheme>
      <a:clrScheme name="Sample presentation slides with animation 2">
        <a:dk1>
          <a:srgbClr val="0E5D92"/>
        </a:dk1>
        <a:lt1>
          <a:srgbClr val="FFFFFF"/>
        </a:lt1>
        <a:dk2>
          <a:srgbClr val="137C9D"/>
        </a:dk2>
        <a:lt2>
          <a:srgbClr val="C0C0C0"/>
        </a:lt2>
        <a:accent1>
          <a:srgbClr val="35AACF"/>
        </a:accent1>
        <a:accent2>
          <a:srgbClr val="75CDB2"/>
        </a:accent2>
        <a:accent3>
          <a:srgbClr val="FFFFFF"/>
        </a:accent3>
        <a:accent4>
          <a:srgbClr val="0A4E7C"/>
        </a:accent4>
        <a:accent5>
          <a:srgbClr val="AED2E4"/>
        </a:accent5>
        <a:accent6>
          <a:srgbClr val="69BAA1"/>
        </a:accent6>
        <a:hlink>
          <a:srgbClr val="E8C86E"/>
        </a:hlink>
        <a:folHlink>
          <a:srgbClr val="1E68D6"/>
        </a:folHlink>
      </a:clrScheme>
      <a:clrMap bg1="lt1" tx1="dk1" bg2="lt2" tx2="dk2" accent1="accent1" accent2="accent2" accent3="accent3" accent4="accent4" accent5="accent5" accent6="accent6" hlink="hlink" folHlink="folHlink"/>
    </a:extraClrScheme>
    <a:extraClrScheme>
      <a:clrScheme name="Sample presentation slides with animation 3">
        <a:dk1>
          <a:srgbClr val="164D60"/>
        </a:dk1>
        <a:lt1>
          <a:srgbClr val="FFFFFF"/>
        </a:lt1>
        <a:dk2>
          <a:srgbClr val="2A8486"/>
        </a:dk2>
        <a:lt2>
          <a:srgbClr val="C0C0C0"/>
        </a:lt2>
        <a:accent1>
          <a:srgbClr val="48BC77"/>
        </a:accent1>
        <a:accent2>
          <a:srgbClr val="ECCA4C"/>
        </a:accent2>
        <a:accent3>
          <a:srgbClr val="FFFFFF"/>
        </a:accent3>
        <a:accent4>
          <a:srgbClr val="114051"/>
        </a:accent4>
        <a:accent5>
          <a:srgbClr val="B1DABD"/>
        </a:accent5>
        <a:accent6>
          <a:srgbClr val="D6B744"/>
        </a:accent6>
        <a:hlink>
          <a:srgbClr val="3191E9"/>
        </a:hlink>
        <a:folHlink>
          <a:srgbClr val="E3694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5.xml><?xml version="1.0" encoding="utf-8"?>
<a:theme xmlns:a="http://schemas.openxmlformats.org/drawingml/2006/main" name="2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6.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7.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8.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BAB521D-37D0-4AD3-9CC6-30400254F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FBE529-16BE-4E63-BC53-BA34A9F62A5F}">
  <ds:schemaRefs>
    <ds:schemaRef ds:uri="http://schemas.microsoft.com/sharepoint/v3/contenttype/forms"/>
  </ds:schemaRefs>
</ds:datastoreItem>
</file>

<file path=customXml/itemProps3.xml><?xml version="1.0" encoding="utf-8"?>
<ds:datastoreItem xmlns:ds="http://schemas.openxmlformats.org/officeDocument/2006/customXml" ds:itemID="{A6B329F8-706B-44C0-A525-B2E49A120FBA}">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Animated title abstract</Template>
  <TotalTime>352</TotalTime>
  <Words>5492</Words>
  <Application>Microsoft Office PowerPoint</Application>
  <PresentationFormat>Widescreen</PresentationFormat>
  <Paragraphs>1016</Paragraphs>
  <Slides>130</Slides>
  <Notes>94</Notes>
  <HiddenSlides>0</HiddenSlides>
  <MMClips>0</MMClips>
  <ScaleCrop>false</ScaleCrop>
  <HeadingPairs>
    <vt:vector size="8" baseType="variant">
      <vt:variant>
        <vt:lpstr>Fonts Used</vt:lpstr>
      </vt:variant>
      <vt:variant>
        <vt:i4>31</vt:i4>
      </vt:variant>
      <vt:variant>
        <vt:lpstr>Theme</vt:lpstr>
      </vt:variant>
      <vt:variant>
        <vt:i4>12</vt:i4>
      </vt:variant>
      <vt:variant>
        <vt:lpstr>Embedded OLE Servers</vt:lpstr>
      </vt:variant>
      <vt:variant>
        <vt:i4>3</vt:i4>
      </vt:variant>
      <vt:variant>
        <vt:lpstr>Slide Titles</vt:lpstr>
      </vt:variant>
      <vt:variant>
        <vt:i4>130</vt:i4>
      </vt:variant>
    </vt:vector>
  </HeadingPairs>
  <TitlesOfParts>
    <vt:vector size="176" baseType="lpstr">
      <vt:lpstr>MS Mincho</vt:lpstr>
      <vt:lpstr>AGaramond</vt:lpstr>
      <vt:lpstr>Algerian</vt:lpstr>
      <vt:lpstr>American Uncial</vt:lpstr>
      <vt:lpstr>Arial</vt:lpstr>
      <vt:lpstr>Arial Black</vt:lpstr>
      <vt:lpstr>Australian Sunrise</vt:lpstr>
      <vt:lpstr>Book Antiqua</vt:lpstr>
      <vt:lpstr>Broadway</vt:lpstr>
      <vt:lpstr>Calibri</vt:lpstr>
      <vt:lpstr>Calligrapher</vt:lpstr>
      <vt:lpstr>Castellar</vt:lpstr>
      <vt:lpstr>Century Gothic</vt:lpstr>
      <vt:lpstr>Flat Brush</vt:lpstr>
      <vt:lpstr>Franklin Gothic Book</vt:lpstr>
      <vt:lpstr>Franklin Gothic Demi</vt:lpstr>
      <vt:lpstr>Garamond</vt:lpstr>
      <vt:lpstr>Impact</vt:lpstr>
      <vt:lpstr>Magneto</vt:lpstr>
      <vt:lpstr>Monotype Sorts</vt:lpstr>
      <vt:lpstr>Occidental</vt:lpstr>
      <vt:lpstr>Papyrus</vt:lpstr>
      <vt:lpstr>Ravie</vt:lpstr>
      <vt:lpstr>Segoe Print</vt:lpstr>
      <vt:lpstr>Stencil</vt:lpstr>
      <vt:lpstr>Tahoma</vt:lpstr>
      <vt:lpstr>Times New Roman</vt:lpstr>
      <vt:lpstr>Verdana</vt:lpstr>
      <vt:lpstr>Voltage</vt:lpstr>
      <vt:lpstr>Wingdings</vt:lpstr>
      <vt:lpstr>Wingdings 2</vt:lpstr>
      <vt:lpstr>Office Theme</vt:lpstr>
      <vt:lpstr>TS030006154</vt:lpstr>
      <vt:lpstr>1_Office Theme</vt:lpstr>
      <vt:lpstr>Vapor Trail</vt:lpstr>
      <vt:lpstr>2_Office Theme</vt:lpstr>
      <vt:lpstr>DividendVTI</vt:lpstr>
      <vt:lpstr>Savon</vt:lpstr>
      <vt:lpstr>TS102011664</vt:lpstr>
      <vt:lpstr>Alchemy</vt:lpstr>
      <vt:lpstr>Chute</vt:lpstr>
      <vt:lpstr>19_Chute</vt:lpstr>
      <vt:lpstr>1_Chute</vt:lpstr>
      <vt:lpstr>ClipArt</vt:lpstr>
      <vt:lpstr>Document</vt:lpstr>
      <vt:lpstr>Clip</vt:lpstr>
      <vt:lpstr>WORLDVIEWS &amp; LIFEVIEWS</vt:lpstr>
      <vt:lpstr>WORLDVIEWS &amp; LIFEVIEWS</vt:lpstr>
      <vt:lpstr>INTRODUCTION</vt:lpstr>
      <vt:lpstr>What is a worldview?</vt:lpstr>
      <vt:lpstr>What is a worldview?</vt:lpstr>
      <vt:lpstr>What is a worldview?</vt:lpstr>
      <vt:lpstr>How are worldviews formed?</vt:lpstr>
      <vt:lpstr>Axiological Analysis Of Values Views </vt:lpstr>
      <vt:lpstr>Axiological Analysis Of Values Views </vt:lpstr>
      <vt:lpstr>    </vt:lpstr>
      <vt:lpstr>    </vt:lpstr>
      <vt:lpstr>    </vt:lpstr>
      <vt:lpstr>    </vt:lpstr>
      <vt:lpstr>    </vt:lpstr>
      <vt:lpstr>    </vt:lpstr>
      <vt:lpstr>    </vt:lpstr>
      <vt:lpstr>    </vt:lpstr>
      <vt:lpstr>Questions which reveal one’s worldview</vt:lpstr>
      <vt:lpstr>    </vt:lpstr>
      <vt:lpstr>    </vt:lpstr>
      <vt:lpstr>    </vt:lpstr>
      <vt:lpstr>    </vt:lpstr>
      <vt:lpstr>    </vt:lpstr>
      <vt:lpstr>    </vt:lpstr>
      <vt:lpstr>    </vt:lpstr>
      <vt:lpstr>    </vt:lpstr>
      <vt:lpstr>    </vt:lpstr>
      <vt:lpstr>    </vt:lpstr>
      <vt:lpstr>    </vt:lpstr>
      <vt:lpstr>    </vt:lpstr>
      <vt:lpstr>Inescapable Truths</vt:lpstr>
      <vt:lpstr>What Are the Three Major Worldviews?</vt:lpstr>
      <vt:lpstr>PowerPoint Presentation</vt:lpstr>
      <vt:lpstr>The Major Worldviews: Pantheism</vt:lpstr>
      <vt:lpstr>Pantheism</vt:lpstr>
      <vt:lpstr>Foundations of a  Pantheistic Worldview</vt:lpstr>
      <vt:lpstr>What Are the Tenets of Pantheism?</vt:lpstr>
      <vt:lpstr>Christianity/Theism in Worldview Contexts  </vt:lpstr>
      <vt:lpstr>The Major Worldviews: Naturalism</vt:lpstr>
      <vt:lpstr>Foundations of a  Naturalistic Worldview</vt:lpstr>
      <vt:lpstr>What Are the Tenets of Naturalism?</vt:lpstr>
      <vt:lpstr>Naturalism</vt:lpstr>
      <vt:lpstr>Christianity/Theism in Worldview Contexts  </vt:lpstr>
      <vt:lpstr>The Major Worldviews: Christian Theism</vt:lpstr>
      <vt:lpstr>Foundations of a  Christian Worldview</vt:lpstr>
      <vt:lpstr>What Are the Tenets of  Christian Theism?</vt:lpstr>
      <vt:lpstr>What Are the Tenets of  Christian Theism?</vt:lpstr>
      <vt:lpstr>What Are the Tenets of  Christian Theism?</vt:lpstr>
      <vt:lpstr>Christianity/Theism in Worldview Contexts  </vt:lpstr>
      <vt:lpstr>Comparative Worldviews</vt:lpstr>
      <vt:lpstr>    </vt:lpstr>
      <vt:lpstr>    </vt:lpstr>
      <vt:lpstr>    </vt:lpstr>
      <vt:lpstr>    </vt:lpstr>
      <vt:lpstr>    </vt:lpstr>
      <vt:lpstr>    </vt:lpstr>
      <vt:lpstr>PowerPoint Presentation</vt:lpstr>
      <vt:lpstr>PowerPoint Presentation</vt:lpstr>
      <vt:lpstr>PowerPoint Presentation</vt:lpstr>
      <vt:lpstr>    </vt:lpstr>
      <vt:lpstr>What are some worldview tests?</vt:lpstr>
      <vt:lpstr>PowerPoint Presentation</vt:lpstr>
      <vt:lpstr>Christianity/Theism in Worldview Contexts  </vt:lpstr>
      <vt:lpstr>Traditional Religions</vt:lpstr>
      <vt:lpstr>    </vt:lpstr>
      <vt:lpstr>    </vt:lpstr>
      <vt:lpstr>WHAT IS LIFE?</vt:lpstr>
      <vt:lpstr>WHAT IS LIFE?</vt:lpstr>
      <vt:lpstr>WHAT IS LIFE?</vt:lpstr>
      <vt:lpstr>WHAT IS LIFE?</vt:lpstr>
      <vt:lpstr>WHAT IS LIFE?</vt:lpstr>
      <vt:lpstr>PowerPoint Presentation</vt:lpstr>
      <vt:lpstr>PowerPoint Presentation</vt:lpstr>
      <vt:lpstr>Ancient Wisdom  for Modern Life</vt:lpstr>
      <vt:lpstr>PowerPoint Presentation</vt:lpstr>
      <vt:lpstr>PowerPoint Presentation</vt:lpstr>
      <vt:lpstr>Four Realities</vt:lpstr>
      <vt:lpstr>PowerPoint Presentation</vt:lpstr>
      <vt:lpstr>Four Realities</vt:lpstr>
      <vt:lpstr>PowerPoint Presentation</vt:lpstr>
      <vt:lpstr>Four Realities</vt:lpstr>
      <vt:lpstr>PowerPoint Presentation</vt:lpstr>
      <vt:lpstr>Ancient Wisdom  for Modern Life</vt:lpstr>
      <vt:lpstr>The test of explanatory power</vt:lpstr>
      <vt:lpstr>A Quiz</vt:lpstr>
      <vt:lpstr>Why is there something rather than nothing?</vt:lpstr>
      <vt:lpstr>What is the ultimate source of knowledge?</vt:lpstr>
      <vt:lpstr>How do you explain human nature?</vt:lpstr>
      <vt:lpstr>How do you determine what is right or wrong?</vt:lpstr>
      <vt:lpstr>What is the meaning of human history?</vt:lpstr>
      <vt:lpstr>History is both            Linear &amp; Meaningful</vt:lpstr>
      <vt:lpstr>What happens to a   person at death?</vt:lpstr>
      <vt:lpstr>All But One View </vt:lpstr>
      <vt:lpstr>AMERICAN EXCEPTIONALISM</vt:lpstr>
      <vt:lpstr>The Root Crisis?</vt:lpstr>
      <vt:lpstr>Worldview Realities</vt:lpstr>
      <vt:lpstr>Worldview Realities</vt:lpstr>
      <vt:lpstr>Worldview Development</vt:lpstr>
      <vt:lpstr>The Four Phases Of Worldview Experience</vt:lpstr>
      <vt:lpstr>Where Did Your  Worldview Come From?</vt:lpstr>
      <vt:lpstr>Significant Sources Of Influence Vary By Age Group</vt:lpstr>
      <vt:lpstr>How We Develop Our Worldview </vt:lpstr>
      <vt:lpstr>Contributing Worldviews</vt:lpstr>
      <vt:lpstr>One Option: The Biblical Worldview</vt:lpstr>
      <vt:lpstr>Seeking Genuine Christianity</vt:lpstr>
      <vt:lpstr>Biblical Worldview Incidence Is On a Steady Decline</vt:lpstr>
      <vt:lpstr>America’s Worldview Crisis (% with the biblical worldview)</vt:lpstr>
      <vt:lpstr>Worldview Incidence in the U.S. </vt:lpstr>
      <vt:lpstr>Does Worldview Really Matter?</vt:lpstr>
      <vt:lpstr>Consider the Cultural  Implications of Worldview</vt:lpstr>
      <vt:lpstr>Worldview Isn’t Just a Game Changer…  It’s the Game!</vt:lpstr>
      <vt:lpstr>Purpose Comes from God</vt:lpstr>
      <vt:lpstr>Mental Health</vt:lpstr>
      <vt:lpstr>Mental Health &amp; Worldview</vt:lpstr>
      <vt:lpstr>Mental Health &amp; Worldview</vt:lpstr>
      <vt:lpstr>Relationships</vt:lpstr>
      <vt:lpstr>Relationships &amp; Worldview</vt:lpstr>
      <vt:lpstr>Faith &amp; Worldview</vt:lpstr>
      <vt:lpstr>Treat the Cause, Not the Symptoms</vt:lpstr>
      <vt:lpstr>Static Versus Fluid</vt:lpstr>
      <vt:lpstr>Bricolage nature of worldviews</vt:lpstr>
      <vt:lpstr>PowerPoint Presentation</vt:lpstr>
      <vt:lpstr>How are worldviews perpetuated? INTRINSIC PURPOSEFUL</vt:lpstr>
      <vt:lpstr>Lifeview &amp; Worldview Change  </vt:lpstr>
      <vt:lpstr>Lifeview &amp; Worldview Change  </vt:lpstr>
      <vt:lpstr>PowerPoint Presentation</vt:lpstr>
      <vt:lpstr>PowerPoint Presentation</vt:lpstr>
      <vt:lpstr>PowerPoint Presentation</vt:lpstr>
      <vt:lpstr>Change is not just something we do.</vt:lpstr>
      <vt:lpstr>To create change we must reframe our thinking.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WORLDVIEWS &amp; LIFEVIEWS</dc:title>
  <dc:subject/>
  <dc:creator>David Burris</dc:creator>
  <cp:keywords/>
  <dc:description/>
  <cp:lastModifiedBy>David Burris</cp:lastModifiedBy>
  <cp:revision>18</cp:revision>
  <dcterms:created xsi:type="dcterms:W3CDTF">2023-05-14T18:56:09Z</dcterms:created>
  <dcterms:modified xsi:type="dcterms:W3CDTF">2023-05-15T19:07:28Z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