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3.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96" r:id="rId3"/>
    <p:sldMasterId id="2147483719" r:id="rId4"/>
    <p:sldMasterId id="2147483740" r:id="rId5"/>
    <p:sldMasterId id="2147483761" r:id="rId6"/>
    <p:sldMasterId id="2147483803" r:id="rId7"/>
    <p:sldMasterId id="2147483826" r:id="rId8"/>
    <p:sldMasterId id="2147483838" r:id="rId9"/>
    <p:sldMasterId id="2147483880" r:id="rId10"/>
    <p:sldMasterId id="2147483892" r:id="rId11"/>
    <p:sldMasterId id="2147483915" r:id="rId12"/>
    <p:sldMasterId id="2147483961" r:id="rId13"/>
    <p:sldMasterId id="2147483984" r:id="rId14"/>
  </p:sldMasterIdLst>
  <p:notesMasterIdLst>
    <p:notesMasterId r:id="rId144"/>
  </p:notesMasterIdLst>
  <p:sldIdLst>
    <p:sldId id="282" r:id="rId15"/>
    <p:sldId id="4085" r:id="rId16"/>
    <p:sldId id="4086" r:id="rId17"/>
    <p:sldId id="4087" r:id="rId18"/>
    <p:sldId id="357" r:id="rId19"/>
    <p:sldId id="2286" r:id="rId20"/>
    <p:sldId id="2287" r:id="rId21"/>
    <p:sldId id="4088" r:id="rId22"/>
    <p:sldId id="4089" r:id="rId23"/>
    <p:sldId id="4090" r:id="rId24"/>
    <p:sldId id="4091" r:id="rId25"/>
    <p:sldId id="2739" r:id="rId26"/>
    <p:sldId id="4092" r:id="rId27"/>
    <p:sldId id="1764" r:id="rId28"/>
    <p:sldId id="4093" r:id="rId29"/>
    <p:sldId id="4094" r:id="rId30"/>
    <p:sldId id="1152" r:id="rId31"/>
    <p:sldId id="818" r:id="rId32"/>
    <p:sldId id="2992" r:id="rId33"/>
    <p:sldId id="2285" r:id="rId34"/>
    <p:sldId id="283" r:id="rId35"/>
    <p:sldId id="284" r:id="rId36"/>
    <p:sldId id="4095" r:id="rId37"/>
    <p:sldId id="285" r:id="rId38"/>
    <p:sldId id="286" r:id="rId39"/>
    <p:sldId id="287" r:id="rId40"/>
    <p:sldId id="293" r:id="rId41"/>
    <p:sldId id="2829" r:id="rId42"/>
    <p:sldId id="2830" r:id="rId43"/>
    <p:sldId id="2930" r:id="rId44"/>
    <p:sldId id="2853" r:id="rId45"/>
    <p:sldId id="4060" r:id="rId46"/>
    <p:sldId id="2852" r:id="rId47"/>
    <p:sldId id="4083" r:id="rId48"/>
    <p:sldId id="1675" r:id="rId49"/>
    <p:sldId id="458" r:id="rId50"/>
    <p:sldId id="2204" r:id="rId51"/>
    <p:sldId id="2854" r:id="rId52"/>
    <p:sldId id="3072" r:id="rId53"/>
    <p:sldId id="4062" r:id="rId54"/>
    <p:sldId id="4063" r:id="rId55"/>
    <p:sldId id="3077" r:id="rId56"/>
    <p:sldId id="3078" r:id="rId57"/>
    <p:sldId id="3079" r:id="rId58"/>
    <p:sldId id="4064" r:id="rId59"/>
    <p:sldId id="1995" r:id="rId60"/>
    <p:sldId id="2376" r:id="rId61"/>
    <p:sldId id="2259" r:id="rId62"/>
    <p:sldId id="2260" r:id="rId63"/>
    <p:sldId id="2261" r:id="rId64"/>
    <p:sldId id="2263" r:id="rId65"/>
    <p:sldId id="462" r:id="rId66"/>
    <p:sldId id="2931" r:id="rId67"/>
    <p:sldId id="2932" r:id="rId68"/>
    <p:sldId id="2933" r:id="rId69"/>
    <p:sldId id="2934" r:id="rId70"/>
    <p:sldId id="2935" r:id="rId71"/>
    <p:sldId id="4096" r:id="rId72"/>
    <p:sldId id="2264" r:id="rId73"/>
    <p:sldId id="2601" r:id="rId74"/>
    <p:sldId id="2269" r:id="rId75"/>
    <p:sldId id="2270" r:id="rId76"/>
    <p:sldId id="2271" r:id="rId77"/>
    <p:sldId id="2272" r:id="rId78"/>
    <p:sldId id="4076" r:id="rId79"/>
    <p:sldId id="4102" r:id="rId80"/>
    <p:sldId id="2266" r:id="rId81"/>
    <p:sldId id="4075" r:id="rId82"/>
    <p:sldId id="2936" r:id="rId83"/>
    <p:sldId id="2722" r:id="rId84"/>
    <p:sldId id="2723" r:id="rId85"/>
    <p:sldId id="2724" r:id="rId86"/>
    <p:sldId id="2725" r:id="rId87"/>
    <p:sldId id="2726" r:id="rId88"/>
    <p:sldId id="2727" r:id="rId89"/>
    <p:sldId id="2728" r:id="rId90"/>
    <p:sldId id="2729" r:id="rId91"/>
    <p:sldId id="2730" r:id="rId92"/>
    <p:sldId id="2731" r:id="rId93"/>
    <p:sldId id="2732" r:id="rId94"/>
    <p:sldId id="2733" r:id="rId95"/>
    <p:sldId id="2734" r:id="rId96"/>
    <p:sldId id="2267" r:id="rId97"/>
    <p:sldId id="2274" r:id="rId98"/>
    <p:sldId id="2275" r:id="rId99"/>
    <p:sldId id="2276" r:id="rId100"/>
    <p:sldId id="2277" r:id="rId101"/>
    <p:sldId id="4077" r:id="rId102"/>
    <p:sldId id="2279" r:id="rId103"/>
    <p:sldId id="2280" r:id="rId104"/>
    <p:sldId id="2281" r:id="rId105"/>
    <p:sldId id="2282" r:id="rId106"/>
    <p:sldId id="4078" r:id="rId107"/>
    <p:sldId id="4079" r:id="rId108"/>
    <p:sldId id="4080" r:id="rId109"/>
    <p:sldId id="4081" r:id="rId110"/>
    <p:sldId id="2288" r:id="rId111"/>
    <p:sldId id="4082" r:id="rId112"/>
    <p:sldId id="2290" r:id="rId113"/>
    <p:sldId id="2291" r:id="rId114"/>
    <p:sldId id="2292" r:id="rId115"/>
    <p:sldId id="2293" r:id="rId116"/>
    <p:sldId id="2294" r:id="rId117"/>
    <p:sldId id="2295" r:id="rId118"/>
    <p:sldId id="2296" r:id="rId119"/>
    <p:sldId id="2297" r:id="rId120"/>
    <p:sldId id="2298" r:id="rId121"/>
    <p:sldId id="2299" r:id="rId122"/>
    <p:sldId id="2300" r:id="rId123"/>
    <p:sldId id="2301" r:id="rId124"/>
    <p:sldId id="4072" r:id="rId125"/>
    <p:sldId id="4073" r:id="rId126"/>
    <p:sldId id="2608" r:id="rId127"/>
    <p:sldId id="2609" r:id="rId128"/>
    <p:sldId id="4074" r:id="rId129"/>
    <p:sldId id="2611" r:id="rId130"/>
    <p:sldId id="2612" r:id="rId131"/>
    <p:sldId id="2613" r:id="rId132"/>
    <p:sldId id="2614" r:id="rId133"/>
    <p:sldId id="2615" r:id="rId134"/>
    <p:sldId id="2616" r:id="rId135"/>
    <p:sldId id="2617" r:id="rId136"/>
    <p:sldId id="2302" r:id="rId137"/>
    <p:sldId id="4104" r:id="rId138"/>
    <p:sldId id="4097" r:id="rId139"/>
    <p:sldId id="4098" r:id="rId140"/>
    <p:sldId id="4099" r:id="rId141"/>
    <p:sldId id="4100" r:id="rId142"/>
    <p:sldId id="4101"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854" autoAdjust="0"/>
  </p:normalViewPr>
  <p:slideViewPr>
    <p:cSldViewPr snapToGrid="0">
      <p:cViewPr varScale="1">
        <p:scale>
          <a:sx n="109" d="100"/>
          <a:sy n="109" d="100"/>
        </p:scale>
        <p:origin x="672" y="96"/>
      </p:cViewPr>
      <p:guideLst/>
    </p:cSldViewPr>
  </p:slideViewPr>
  <p:notesTextViewPr>
    <p:cViewPr>
      <p:scale>
        <a:sx n="1" d="1"/>
        <a:sy n="1" d="1"/>
      </p:scale>
      <p:origin x="0" y="0"/>
    </p:cViewPr>
  </p:notesTextViewPr>
  <p:sorterViewPr>
    <p:cViewPr varScale="1">
      <p:scale>
        <a:sx n="100" d="100"/>
        <a:sy n="100" d="100"/>
      </p:scale>
      <p:origin x="0" y="-299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slide" Target="slides/slide126.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209495-D3DA-8856-FDAD-6EA4CE616D8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F4C5DE-0472-4CDF-9401-06974F51653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1107" name="Rectangle 2">
            <a:extLst>
              <a:ext uri="{FF2B5EF4-FFF2-40B4-BE49-F238E27FC236}">
                <a16:creationId xmlns:a16="http://schemas.microsoft.com/office/drawing/2014/main" id="{76B680E6-8F46-DFA8-E754-304FA0646452}"/>
              </a:ext>
            </a:extLst>
          </p:cNvPr>
          <p:cNvSpPr>
            <a:spLocks noGrp="1" noRot="1" noChangeAspect="1" noChangeArrowheads="1" noTextEdit="1"/>
          </p:cNvSpPr>
          <p:nvPr>
            <p:ph type="sldImg"/>
          </p:nvPr>
        </p:nvSpPr>
        <p:spPr>
          <a:xfrm>
            <a:off x="325438" y="698500"/>
            <a:ext cx="6208712" cy="3492500"/>
          </a:xfrm>
          <a:ln/>
        </p:spPr>
      </p:sp>
      <p:sp>
        <p:nvSpPr>
          <p:cNvPr id="1711108" name="Rectangle 3">
            <a:extLst>
              <a:ext uri="{FF2B5EF4-FFF2-40B4-BE49-F238E27FC236}">
                <a16:creationId xmlns:a16="http://schemas.microsoft.com/office/drawing/2014/main" id="{3995636A-1686-ECE4-EE8D-64E4CCF0DF2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This is a form of “dualism”.</a:t>
            </a:r>
          </a:p>
          <a:p>
            <a:pPr eaLnBrk="1" hangingPunct="1"/>
            <a:r>
              <a:rPr lang="en-US" altLang="en-US"/>
              <a:t>2. The supreme God was completely spirit and hence, completely good. This God was the source and origin of all things.</a:t>
            </a:r>
          </a:p>
          <a:p>
            <a:pPr eaLnBrk="1" hangingPunct="1"/>
            <a:r>
              <a:rPr lang="en-US" altLang="en-US"/>
              <a:t>3. This is sometimes thought of in terms of “emanations”. Other deities emanated from the one supreme God.</a:t>
            </a:r>
          </a:p>
          <a:p>
            <a:pPr eaLnBrk="1" hangingPunct="1"/>
            <a:r>
              <a:rPr lang="en-US" altLang="en-US"/>
              <a:t>4. Because of this being’s imperfection, it was removed from the divine realm. This imperfect deity was the one who created this evil, material world. This deity was sometimes thought of as the “Jewish” God of the OT.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9FB9D9-A8E4-4521-A92F-E319D16A90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00354" name="Rectangle 2"/>
          <p:cNvSpPr>
            <a:spLocks noGrp="1" noRot="1" noChangeAspect="1" noChangeArrowheads="1" noTextEdit="1"/>
          </p:cNvSpPr>
          <p:nvPr>
            <p:ph type="sldImg"/>
          </p:nvPr>
        </p:nvSpPr>
        <p:spPr>
          <a:xfrm>
            <a:off x="325438" y="698500"/>
            <a:ext cx="6208712" cy="3492500"/>
          </a:xfrm>
          <a:ln/>
        </p:spPr>
      </p:sp>
      <p:sp>
        <p:nvSpPr>
          <p:cNvPr id="330035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6763971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DA99D3-ACD7-908B-50C4-ED299B75827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2C4A54-85CE-41F2-8E78-E22E1328FD8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6467" name="Rectangle 2">
            <a:extLst>
              <a:ext uri="{FF2B5EF4-FFF2-40B4-BE49-F238E27FC236}">
                <a16:creationId xmlns:a16="http://schemas.microsoft.com/office/drawing/2014/main" id="{37D676A5-5119-1678-5361-C5AA43C43FB7}"/>
              </a:ext>
            </a:extLst>
          </p:cNvPr>
          <p:cNvSpPr>
            <a:spLocks noGrp="1" noRot="1" noChangeAspect="1" noChangeArrowheads="1" noTextEdit="1"/>
          </p:cNvSpPr>
          <p:nvPr>
            <p:ph type="sldImg"/>
          </p:nvPr>
        </p:nvSpPr>
        <p:spPr>
          <a:xfrm>
            <a:off x="325438" y="698500"/>
            <a:ext cx="6208712" cy="3492500"/>
          </a:xfrm>
          <a:ln/>
        </p:spPr>
      </p:sp>
      <p:sp>
        <p:nvSpPr>
          <p:cNvPr id="1726468" name="Rectangle 3">
            <a:extLst>
              <a:ext uri="{FF2B5EF4-FFF2-40B4-BE49-F238E27FC236}">
                <a16:creationId xmlns:a16="http://schemas.microsoft.com/office/drawing/2014/main" id="{2BE6CD16-8043-0966-0409-BEB997173345}"/>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This is a common feature of gnostic texts. Indeed, it is a common feature of gnostic interpretations even of the canonical gospels. That is, gnostics often interpreted the canonical gospels non-literally, in accordance with their own theological views. If the “kiss” in Philip is symbolic, it is likely being used as a metaphor for the communication of spiritual truth(s).</a:t>
            </a:r>
          </a:p>
          <a:p>
            <a:pPr eaLnBrk="1" hangingPunct="1"/>
            <a:r>
              <a:rPr lang="en-US" altLang="en-US"/>
              <a:t>2. If we interpret this statement literally, we have to assume that the author of this gospel was ignorant of “the birds and the bees”! Again, the “kiss” is probably a metaphor for the communication of spiritual truth(s).</a:t>
            </a:r>
          </a:p>
          <a:p>
            <a:pPr eaLnBrk="1" hangingPunct="1"/>
            <a:r>
              <a:rPr lang="en-US" altLang="en-US"/>
              <a:t>3. Again, this statement should not be understood literally. Rather, Jesus is saying that the one who “drinks” in his teaching (I.e. receives his teaching) will become like him (I.e. possibly meaning re-united with him in the gnostic pleroma, or divine realm).</a:t>
            </a:r>
          </a:p>
          <a:p>
            <a:pPr eaLnBrk="1" hangingPunct="1"/>
            <a:r>
              <a:rPr lang="en-US" altLang="en-US"/>
              <a:t>4. Thus, it could not have been written by Philip - or any of Jesus’ other original followers. It is, therefore, not based on eyewitness testimony. Also, the original author was probably not intending to record actual historical events. Rather, the text should probably be read symbolically. We have no good reason to believe that this text preserves historically reliable information about Jesus and Mary Magdalene.</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EC3A79-7678-2063-A3D6-2451EA1BC1B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E3E3A-7D88-47F0-9303-4ECBEE7362E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75267" name="Rectangle 2">
            <a:extLst>
              <a:ext uri="{FF2B5EF4-FFF2-40B4-BE49-F238E27FC236}">
                <a16:creationId xmlns:a16="http://schemas.microsoft.com/office/drawing/2014/main" id="{E00EACDF-7446-B9D0-A44A-9D4F7B1FABC5}"/>
              </a:ext>
            </a:extLst>
          </p:cNvPr>
          <p:cNvSpPr>
            <a:spLocks noGrp="1" noRot="1" noChangeAspect="1" noChangeArrowheads="1" noTextEdit="1"/>
          </p:cNvSpPr>
          <p:nvPr>
            <p:ph type="sldImg"/>
          </p:nvPr>
        </p:nvSpPr>
        <p:spPr>
          <a:ln/>
        </p:spPr>
      </p:sp>
      <p:sp>
        <p:nvSpPr>
          <p:cNvPr id="1675268" name="Rectangle 3">
            <a:extLst>
              <a:ext uri="{FF2B5EF4-FFF2-40B4-BE49-F238E27FC236}">
                <a16:creationId xmlns:a16="http://schemas.microsoft.com/office/drawing/2014/main" id="{9101A8C1-4215-AA4C-BC71-296E21A85F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FE42D1-58BB-5A47-FB39-68431C65075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28A4FB-3FC2-4D69-A6E8-B4B9D46D50A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76291" name="Rectangle 2">
            <a:extLst>
              <a:ext uri="{FF2B5EF4-FFF2-40B4-BE49-F238E27FC236}">
                <a16:creationId xmlns:a16="http://schemas.microsoft.com/office/drawing/2014/main" id="{DCA31BC5-B236-C8F8-BEE0-BA4913217D4B}"/>
              </a:ext>
            </a:extLst>
          </p:cNvPr>
          <p:cNvSpPr>
            <a:spLocks noGrp="1" noRot="1" noChangeAspect="1" noChangeArrowheads="1" noTextEdit="1"/>
          </p:cNvSpPr>
          <p:nvPr>
            <p:ph type="sldImg"/>
          </p:nvPr>
        </p:nvSpPr>
        <p:spPr>
          <a:ln/>
        </p:spPr>
      </p:sp>
      <p:sp>
        <p:nvSpPr>
          <p:cNvPr id="1676292" name="Rectangle 3">
            <a:extLst>
              <a:ext uri="{FF2B5EF4-FFF2-40B4-BE49-F238E27FC236}">
                <a16:creationId xmlns:a16="http://schemas.microsoft.com/office/drawing/2014/main" id="{8968BC1D-DB2E-33EE-4597-72860B718A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E540FA-93AC-1521-424E-3905D0A7D9D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48603-A4BC-4507-9267-AC33C911309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77315" name="Rectangle 1026">
            <a:extLst>
              <a:ext uri="{FF2B5EF4-FFF2-40B4-BE49-F238E27FC236}">
                <a16:creationId xmlns:a16="http://schemas.microsoft.com/office/drawing/2014/main" id="{EB2A3758-8455-1435-FD54-4497A64CC79B}"/>
              </a:ext>
            </a:extLst>
          </p:cNvPr>
          <p:cNvSpPr>
            <a:spLocks noGrp="1" noRot="1" noChangeAspect="1" noChangeArrowheads="1" noTextEdit="1"/>
          </p:cNvSpPr>
          <p:nvPr>
            <p:ph type="sldImg"/>
          </p:nvPr>
        </p:nvSpPr>
        <p:spPr>
          <a:ln/>
        </p:spPr>
      </p:sp>
      <p:sp>
        <p:nvSpPr>
          <p:cNvPr id="1677316" name="Rectangle 1027">
            <a:extLst>
              <a:ext uri="{FF2B5EF4-FFF2-40B4-BE49-F238E27FC236}">
                <a16:creationId xmlns:a16="http://schemas.microsoft.com/office/drawing/2014/main" id="{D054A9FC-BE59-F7FA-EE82-0F9B7B8FE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27323E-5227-77AF-2DDA-21FF06FBA0C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388C2-1147-49A2-BBD4-434FAEB7E0D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78339" name="Rectangle 1026">
            <a:extLst>
              <a:ext uri="{FF2B5EF4-FFF2-40B4-BE49-F238E27FC236}">
                <a16:creationId xmlns:a16="http://schemas.microsoft.com/office/drawing/2014/main" id="{AF887371-9AE8-D3BE-0B52-C920A9863359}"/>
              </a:ext>
            </a:extLst>
          </p:cNvPr>
          <p:cNvSpPr>
            <a:spLocks noGrp="1" noRot="1" noChangeAspect="1" noChangeArrowheads="1" noTextEdit="1"/>
          </p:cNvSpPr>
          <p:nvPr>
            <p:ph type="sldImg"/>
          </p:nvPr>
        </p:nvSpPr>
        <p:spPr>
          <a:ln/>
        </p:spPr>
      </p:sp>
      <p:sp>
        <p:nvSpPr>
          <p:cNvPr id="1678340" name="Rectangle 1027">
            <a:extLst>
              <a:ext uri="{FF2B5EF4-FFF2-40B4-BE49-F238E27FC236}">
                <a16:creationId xmlns:a16="http://schemas.microsoft.com/office/drawing/2014/main" id="{EACCD045-23AD-6BCF-E76E-D004CE385F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F622FC-5525-DF2D-D023-EA28B857E12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7F510F-A8C6-4421-9855-9D050019FEC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79363" name="Rectangle 2">
            <a:extLst>
              <a:ext uri="{FF2B5EF4-FFF2-40B4-BE49-F238E27FC236}">
                <a16:creationId xmlns:a16="http://schemas.microsoft.com/office/drawing/2014/main" id="{F9A1C39A-9F25-2C8E-897A-D169DF5D7E7C}"/>
              </a:ext>
            </a:extLst>
          </p:cNvPr>
          <p:cNvSpPr>
            <a:spLocks noGrp="1" noRot="1" noChangeAspect="1" noChangeArrowheads="1" noTextEdit="1"/>
          </p:cNvSpPr>
          <p:nvPr>
            <p:ph type="sldImg"/>
          </p:nvPr>
        </p:nvSpPr>
        <p:spPr>
          <a:ln/>
        </p:spPr>
      </p:sp>
      <p:sp>
        <p:nvSpPr>
          <p:cNvPr id="1679364" name="Rectangle 3">
            <a:extLst>
              <a:ext uri="{FF2B5EF4-FFF2-40B4-BE49-F238E27FC236}">
                <a16:creationId xmlns:a16="http://schemas.microsoft.com/office/drawing/2014/main" id="{B1205D1A-7013-5C9E-8CAB-3BCD41AE37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0963E7-E765-8894-D5B2-469931ED001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F6BB54-43E5-4571-903E-8132A57BF61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80387" name="Rectangle 2">
            <a:extLst>
              <a:ext uri="{FF2B5EF4-FFF2-40B4-BE49-F238E27FC236}">
                <a16:creationId xmlns:a16="http://schemas.microsoft.com/office/drawing/2014/main" id="{C996704C-FB2B-4EFB-3A08-9207B4EA6C01}"/>
              </a:ext>
            </a:extLst>
          </p:cNvPr>
          <p:cNvSpPr>
            <a:spLocks noGrp="1" noRot="1" noChangeAspect="1" noChangeArrowheads="1" noTextEdit="1"/>
          </p:cNvSpPr>
          <p:nvPr>
            <p:ph type="sldImg"/>
          </p:nvPr>
        </p:nvSpPr>
        <p:spPr>
          <a:ln/>
        </p:spPr>
      </p:sp>
      <p:sp>
        <p:nvSpPr>
          <p:cNvPr id="1680388" name="Rectangle 3">
            <a:extLst>
              <a:ext uri="{FF2B5EF4-FFF2-40B4-BE49-F238E27FC236}">
                <a16:creationId xmlns:a16="http://schemas.microsoft.com/office/drawing/2014/main" id="{0F0FFE29-C0D2-E134-96D3-606470584E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99CD96-9851-0950-5D8B-E052B328C75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8845B8-9C68-4F75-B5B8-D655EA8BB6C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81411" name="Rectangle 2">
            <a:extLst>
              <a:ext uri="{FF2B5EF4-FFF2-40B4-BE49-F238E27FC236}">
                <a16:creationId xmlns:a16="http://schemas.microsoft.com/office/drawing/2014/main" id="{1C80E0F5-EBE5-6702-AD95-2F8BF073D3F6}"/>
              </a:ext>
            </a:extLst>
          </p:cNvPr>
          <p:cNvSpPr>
            <a:spLocks noGrp="1" noRot="1" noChangeAspect="1" noChangeArrowheads="1" noTextEdit="1"/>
          </p:cNvSpPr>
          <p:nvPr>
            <p:ph type="sldImg"/>
          </p:nvPr>
        </p:nvSpPr>
        <p:spPr>
          <a:ln/>
        </p:spPr>
      </p:sp>
      <p:sp>
        <p:nvSpPr>
          <p:cNvPr id="1681412" name="Rectangle 3">
            <a:extLst>
              <a:ext uri="{FF2B5EF4-FFF2-40B4-BE49-F238E27FC236}">
                <a16:creationId xmlns:a16="http://schemas.microsoft.com/office/drawing/2014/main" id="{9510703F-AC11-48DF-2F1F-C944972424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5C18696-F997-E1D2-09D3-90B99B68BE1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A179AD-0FD1-4BBC-B524-9B5087A0B3C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82435" name="Rectangle 2">
            <a:extLst>
              <a:ext uri="{FF2B5EF4-FFF2-40B4-BE49-F238E27FC236}">
                <a16:creationId xmlns:a16="http://schemas.microsoft.com/office/drawing/2014/main" id="{536A1589-5657-ADF0-D79E-ABB50C20C991}"/>
              </a:ext>
            </a:extLst>
          </p:cNvPr>
          <p:cNvSpPr>
            <a:spLocks noGrp="1" noRot="1" noChangeAspect="1" noChangeArrowheads="1" noTextEdit="1"/>
          </p:cNvSpPr>
          <p:nvPr>
            <p:ph type="sldImg"/>
          </p:nvPr>
        </p:nvSpPr>
        <p:spPr>
          <a:ln/>
        </p:spPr>
      </p:sp>
      <p:sp>
        <p:nvSpPr>
          <p:cNvPr id="1682436" name="Rectangle 3">
            <a:extLst>
              <a:ext uri="{FF2B5EF4-FFF2-40B4-BE49-F238E27FC236}">
                <a16:creationId xmlns:a16="http://schemas.microsoft.com/office/drawing/2014/main" id="{65B63A44-68A3-CC1C-0DD8-A18F032561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ED4093-E0F6-2F92-FA7F-DCCF25E0D89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13B5EC-A15B-4A01-BC0F-FEBD2D115BC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83459" name="Rectangle 2">
            <a:extLst>
              <a:ext uri="{FF2B5EF4-FFF2-40B4-BE49-F238E27FC236}">
                <a16:creationId xmlns:a16="http://schemas.microsoft.com/office/drawing/2014/main" id="{60BDD910-04B6-3162-BBDF-3B22775135D2}"/>
              </a:ext>
            </a:extLst>
          </p:cNvPr>
          <p:cNvSpPr>
            <a:spLocks noGrp="1" noRot="1" noChangeAspect="1" noChangeArrowheads="1" noTextEdit="1"/>
          </p:cNvSpPr>
          <p:nvPr>
            <p:ph type="sldImg"/>
          </p:nvPr>
        </p:nvSpPr>
        <p:spPr>
          <a:ln/>
        </p:spPr>
      </p:sp>
      <p:sp>
        <p:nvSpPr>
          <p:cNvPr id="1683460" name="Rectangle 3">
            <a:extLst>
              <a:ext uri="{FF2B5EF4-FFF2-40B4-BE49-F238E27FC236}">
                <a16:creationId xmlns:a16="http://schemas.microsoft.com/office/drawing/2014/main" id="{10B86F9F-6E4A-884A-E199-BDB416E220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1221C4-872A-44AF-AA7A-171AB876DA9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74594" name="Rectangle 2"/>
          <p:cNvSpPr>
            <a:spLocks noGrp="1" noRot="1" noChangeAspect="1" noChangeArrowheads="1" noTextEdit="1"/>
          </p:cNvSpPr>
          <p:nvPr>
            <p:ph type="sldImg"/>
          </p:nvPr>
        </p:nvSpPr>
        <p:spPr>
          <a:xfrm>
            <a:off x="325438" y="698500"/>
            <a:ext cx="6208712" cy="3492500"/>
          </a:xfrm>
          <a:ln/>
        </p:spPr>
      </p:sp>
      <p:sp>
        <p:nvSpPr>
          <p:cNvPr id="497459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EB956E-41E9-BF93-8746-060F31498EE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F8EE5D-0908-4A92-B594-F36B8EE5849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84483" name="Rectangle 2">
            <a:extLst>
              <a:ext uri="{FF2B5EF4-FFF2-40B4-BE49-F238E27FC236}">
                <a16:creationId xmlns:a16="http://schemas.microsoft.com/office/drawing/2014/main" id="{89B17129-1586-54D7-2819-8AB099BF5EEF}"/>
              </a:ext>
            </a:extLst>
          </p:cNvPr>
          <p:cNvSpPr>
            <a:spLocks noGrp="1" noRot="1" noChangeAspect="1" noChangeArrowheads="1" noTextEdit="1"/>
          </p:cNvSpPr>
          <p:nvPr>
            <p:ph type="sldImg"/>
          </p:nvPr>
        </p:nvSpPr>
        <p:spPr>
          <a:ln/>
        </p:spPr>
      </p:sp>
      <p:sp>
        <p:nvSpPr>
          <p:cNvPr id="1684484" name="Rectangle 3">
            <a:extLst>
              <a:ext uri="{FF2B5EF4-FFF2-40B4-BE49-F238E27FC236}">
                <a16:creationId xmlns:a16="http://schemas.microsoft.com/office/drawing/2014/main" id="{35123C2E-4D4E-966D-6FB9-C7672E595A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82BBCD-6D63-8006-0DA3-32132486D84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21E511-86EA-4EC4-BCE0-F93B203FCA4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85507" name="Rectangle 2">
            <a:extLst>
              <a:ext uri="{FF2B5EF4-FFF2-40B4-BE49-F238E27FC236}">
                <a16:creationId xmlns:a16="http://schemas.microsoft.com/office/drawing/2014/main" id="{22B618E0-2C00-18E6-3522-8BACA9FEE550}"/>
              </a:ext>
            </a:extLst>
          </p:cNvPr>
          <p:cNvSpPr>
            <a:spLocks noGrp="1" noRot="1" noChangeAspect="1" noChangeArrowheads="1" noTextEdit="1"/>
          </p:cNvSpPr>
          <p:nvPr>
            <p:ph type="sldImg"/>
          </p:nvPr>
        </p:nvSpPr>
        <p:spPr>
          <a:ln/>
        </p:spPr>
      </p:sp>
      <p:sp>
        <p:nvSpPr>
          <p:cNvPr id="1685508" name="Rectangle 3">
            <a:extLst>
              <a:ext uri="{FF2B5EF4-FFF2-40B4-BE49-F238E27FC236}">
                <a16:creationId xmlns:a16="http://schemas.microsoft.com/office/drawing/2014/main" id="{03DC716F-322E-428B-F043-7820A125E0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23BAF1-6829-5FF7-D4A2-562EA65FB7C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C0DC12-5C36-475F-A173-58A398AEC34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1686531" name="Rectangle 2">
            <a:extLst>
              <a:ext uri="{FF2B5EF4-FFF2-40B4-BE49-F238E27FC236}">
                <a16:creationId xmlns:a16="http://schemas.microsoft.com/office/drawing/2014/main" id="{EAC895B4-464E-8176-FE26-9AE9E495AB64}"/>
              </a:ext>
            </a:extLst>
          </p:cNvPr>
          <p:cNvSpPr>
            <a:spLocks noGrp="1" noRot="1" noChangeAspect="1" noChangeArrowheads="1" noTextEdit="1"/>
          </p:cNvSpPr>
          <p:nvPr>
            <p:ph type="sldImg"/>
          </p:nvPr>
        </p:nvSpPr>
        <p:spPr>
          <a:ln/>
        </p:spPr>
      </p:sp>
      <p:sp>
        <p:nvSpPr>
          <p:cNvPr id="1686532" name="Rectangle 3">
            <a:extLst>
              <a:ext uri="{FF2B5EF4-FFF2-40B4-BE49-F238E27FC236}">
                <a16:creationId xmlns:a16="http://schemas.microsoft.com/office/drawing/2014/main" id="{89237710-EB66-A67D-E19F-E01D790CF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B15BD8-B9B1-6464-D87A-ACA95363A6B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439C54-3EA9-4D87-9831-DD6B8FCB6BA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7491" name="Rectangle 2">
            <a:extLst>
              <a:ext uri="{FF2B5EF4-FFF2-40B4-BE49-F238E27FC236}">
                <a16:creationId xmlns:a16="http://schemas.microsoft.com/office/drawing/2014/main" id="{0F3CEE1C-6D9E-6280-C36D-E83B5D223810}"/>
              </a:ext>
            </a:extLst>
          </p:cNvPr>
          <p:cNvSpPr>
            <a:spLocks noGrp="1" noRot="1" noChangeAspect="1" noChangeArrowheads="1" noTextEdit="1"/>
          </p:cNvSpPr>
          <p:nvPr>
            <p:ph type="sldImg"/>
          </p:nvPr>
        </p:nvSpPr>
        <p:spPr>
          <a:xfrm>
            <a:off x="325438" y="698500"/>
            <a:ext cx="6208712" cy="3492500"/>
          </a:xfrm>
          <a:ln/>
        </p:spPr>
      </p:sp>
      <p:sp>
        <p:nvSpPr>
          <p:cNvPr id="1727492" name="Rectangle 3">
            <a:extLst>
              <a:ext uri="{FF2B5EF4-FFF2-40B4-BE49-F238E27FC236}">
                <a16:creationId xmlns:a16="http://schemas.microsoft.com/office/drawing/2014/main" id="{E11C7C40-9330-CC8C-8359-B34F7258EA7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 These gospels (unlike the four canonical gospels) were not written during the time of Jesus and His earliest followers (I.e. in the first century). Rather, they are later, second and third century productions.</a:t>
            </a:r>
          </a:p>
          <a:p>
            <a:pPr eaLnBrk="1" hangingPunct="1"/>
            <a:r>
              <a:rPr lang="en-US" altLang="en-US"/>
              <a:t>3. These gospels were written neither by apostles, nor by companions of the apostles. All of these people were dead by the time these documents were written.</a:t>
            </a:r>
          </a:p>
          <a:p>
            <a:pPr eaLnBrk="1" hangingPunct="1"/>
            <a:r>
              <a:rPr lang="en-US" altLang="en-US"/>
              <a:t>4. These gospels are not orthodox in their theology. They teach a different view of God, Christ, man, salvation, and what happens to a person after death. These gospels are not consistent with the original teachings of Jesus and His earliest followers.</a:t>
            </a:r>
          </a:p>
          <a:p>
            <a:pPr eaLnBrk="1" hangingPunct="1"/>
            <a:r>
              <a:rPr lang="en-US" altLang="en-US"/>
              <a:t>5. Unlike the four canonical gospels, these gospels were never widely accepted or recognized as authentic and inspired by the early Christian church.</a:t>
            </a:r>
          </a:p>
          <a:p>
            <a:pPr eaLnBrk="1" hangingPunct="1"/>
            <a:r>
              <a:rPr lang="en-US" altLang="en-US"/>
              <a:t>6. Finally, even the non-canonical gospels cited by Brown, when examined very carefully, are seen NOT to support his theories. Nowhere do these gospels actually teach that Jesus was married to Mary Magdalene. Nowhere do they teach that he fathered a child by her. And nowhere do they teach that Jesus intended Mary to lead the church after his death. These gospels simply don’t support Brown’s theories in the novel.</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B15BD8-B9B1-6464-D87A-ACA95363A6B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439C54-3EA9-4D87-9831-DD6B8FCB6BA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7491" name="Rectangle 2">
            <a:extLst>
              <a:ext uri="{FF2B5EF4-FFF2-40B4-BE49-F238E27FC236}">
                <a16:creationId xmlns:a16="http://schemas.microsoft.com/office/drawing/2014/main" id="{0F3CEE1C-6D9E-6280-C36D-E83B5D223810}"/>
              </a:ext>
            </a:extLst>
          </p:cNvPr>
          <p:cNvSpPr>
            <a:spLocks noGrp="1" noRot="1" noChangeAspect="1" noChangeArrowheads="1" noTextEdit="1"/>
          </p:cNvSpPr>
          <p:nvPr>
            <p:ph type="sldImg"/>
          </p:nvPr>
        </p:nvSpPr>
        <p:spPr>
          <a:xfrm>
            <a:off x="325438" y="698500"/>
            <a:ext cx="6208712" cy="3492500"/>
          </a:xfrm>
          <a:ln/>
        </p:spPr>
      </p:sp>
      <p:sp>
        <p:nvSpPr>
          <p:cNvPr id="1727492" name="Rectangle 3">
            <a:extLst>
              <a:ext uri="{FF2B5EF4-FFF2-40B4-BE49-F238E27FC236}">
                <a16:creationId xmlns:a16="http://schemas.microsoft.com/office/drawing/2014/main" id="{E11C7C40-9330-CC8C-8359-B34F7258EA7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 These gospels (unlike the four canonical gospels) were not written during the time of Jesus and His earliest followers (I.e. in the first century). Rather, they are later, second and third century productions.</a:t>
            </a:r>
          </a:p>
          <a:p>
            <a:pPr eaLnBrk="1" hangingPunct="1"/>
            <a:r>
              <a:rPr lang="en-US" altLang="en-US"/>
              <a:t>3. These gospels were written neither by apostles, nor by companions of the apostles. All of these people were dead by the time these documents were written.</a:t>
            </a:r>
          </a:p>
          <a:p>
            <a:pPr eaLnBrk="1" hangingPunct="1"/>
            <a:r>
              <a:rPr lang="en-US" altLang="en-US"/>
              <a:t>4. These gospels are not orthodox in their theology. They teach a different view of God, Christ, man, salvation, and what happens to a person after death. These gospels are not consistent with the original teachings of Jesus and His earliest followers.</a:t>
            </a:r>
          </a:p>
          <a:p>
            <a:pPr eaLnBrk="1" hangingPunct="1"/>
            <a:r>
              <a:rPr lang="en-US" altLang="en-US"/>
              <a:t>5. Unlike the four canonical gospels, these gospels were never widely accepted or recognized as authentic and inspired by the early Christian church.</a:t>
            </a:r>
          </a:p>
          <a:p>
            <a:pPr eaLnBrk="1" hangingPunct="1"/>
            <a:r>
              <a:rPr lang="en-US" altLang="en-US"/>
              <a:t>6. Finally, even the non-canonical gospels cited by Brown, when examined very carefully, are seen NOT to support his theories. Nowhere do these gospels actually teach that Jesus was married to Mary Magdalene. Nowhere do they teach that he fathered a child by her. And nowhere do they teach that Jesus intended Mary to lead the church after his death. These gospels simply don’t support Brown’s theories in the novel.</a:t>
            </a:r>
          </a:p>
        </p:txBody>
      </p:sp>
    </p:spTree>
    <p:extLst>
      <p:ext uri="{BB962C8B-B14F-4D97-AF65-F5344CB8AC3E}">
        <p14:creationId xmlns:p14="http://schemas.microsoft.com/office/powerpoint/2010/main" val="26042087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72678F-4744-A34F-6141-3C72C7B4946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6480A-B454-4FD2-B24D-2080F1C9F55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27139" name="Rectangle 2">
            <a:extLst>
              <a:ext uri="{FF2B5EF4-FFF2-40B4-BE49-F238E27FC236}">
                <a16:creationId xmlns:a16="http://schemas.microsoft.com/office/drawing/2014/main" id="{6627B8CD-8678-F13B-CD5F-0F51A047D04F}"/>
              </a:ext>
            </a:extLst>
          </p:cNvPr>
          <p:cNvSpPr>
            <a:spLocks noGrp="1" noRot="1" noChangeAspect="1" noChangeArrowheads="1" noTextEdit="1"/>
          </p:cNvSpPr>
          <p:nvPr>
            <p:ph type="sldImg"/>
          </p:nvPr>
        </p:nvSpPr>
        <p:spPr>
          <a:ln/>
        </p:spPr>
      </p:sp>
      <p:sp>
        <p:nvSpPr>
          <p:cNvPr id="1627140" name="Rectangle 3">
            <a:extLst>
              <a:ext uri="{FF2B5EF4-FFF2-40B4-BE49-F238E27FC236}">
                <a16:creationId xmlns:a16="http://schemas.microsoft.com/office/drawing/2014/main" id="{69D67FC0-0ACD-90F3-429F-EF61A3F5F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04947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67AB3E-D5C3-D8D0-1DC7-D8B3AA7C9A6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DA623-7AF3-4217-8C21-5155AC8F3ED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0931" name="Rectangle 2">
            <a:extLst>
              <a:ext uri="{FF2B5EF4-FFF2-40B4-BE49-F238E27FC236}">
                <a16:creationId xmlns:a16="http://schemas.microsoft.com/office/drawing/2014/main" id="{E5555B95-9554-976A-9321-9907FC1832A8}"/>
              </a:ext>
            </a:extLst>
          </p:cNvPr>
          <p:cNvSpPr>
            <a:spLocks noGrp="1" noRot="1" noChangeAspect="1" noChangeArrowheads="1" noTextEdit="1"/>
          </p:cNvSpPr>
          <p:nvPr>
            <p:ph type="sldImg"/>
          </p:nvPr>
        </p:nvSpPr>
        <p:spPr>
          <a:ln/>
        </p:spPr>
      </p:sp>
      <p:sp>
        <p:nvSpPr>
          <p:cNvPr id="1660932" name="Rectangle 3">
            <a:extLst>
              <a:ext uri="{FF2B5EF4-FFF2-40B4-BE49-F238E27FC236}">
                <a16:creationId xmlns:a16="http://schemas.microsoft.com/office/drawing/2014/main" id="{C99640B4-8538-0893-69CF-45109E19A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679901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67AB3E-D5C3-D8D0-1DC7-D8B3AA7C9A6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DA623-7AF3-4217-8C21-5155AC8F3ED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0931" name="Rectangle 2">
            <a:extLst>
              <a:ext uri="{FF2B5EF4-FFF2-40B4-BE49-F238E27FC236}">
                <a16:creationId xmlns:a16="http://schemas.microsoft.com/office/drawing/2014/main" id="{E5555B95-9554-976A-9321-9907FC1832A8}"/>
              </a:ext>
            </a:extLst>
          </p:cNvPr>
          <p:cNvSpPr>
            <a:spLocks noGrp="1" noRot="1" noChangeAspect="1" noChangeArrowheads="1" noTextEdit="1"/>
          </p:cNvSpPr>
          <p:nvPr>
            <p:ph type="sldImg"/>
          </p:nvPr>
        </p:nvSpPr>
        <p:spPr>
          <a:ln/>
        </p:spPr>
      </p:sp>
      <p:sp>
        <p:nvSpPr>
          <p:cNvPr id="1660932" name="Rectangle 3">
            <a:extLst>
              <a:ext uri="{FF2B5EF4-FFF2-40B4-BE49-F238E27FC236}">
                <a16:creationId xmlns:a16="http://schemas.microsoft.com/office/drawing/2014/main" id="{C99640B4-8538-0893-69CF-45109E19A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355849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67AB3E-D5C3-D8D0-1DC7-D8B3AA7C9A6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DA623-7AF3-4217-8C21-5155AC8F3ED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0931" name="Rectangle 2">
            <a:extLst>
              <a:ext uri="{FF2B5EF4-FFF2-40B4-BE49-F238E27FC236}">
                <a16:creationId xmlns:a16="http://schemas.microsoft.com/office/drawing/2014/main" id="{E5555B95-9554-976A-9321-9907FC1832A8}"/>
              </a:ext>
            </a:extLst>
          </p:cNvPr>
          <p:cNvSpPr>
            <a:spLocks noGrp="1" noRot="1" noChangeAspect="1" noChangeArrowheads="1" noTextEdit="1"/>
          </p:cNvSpPr>
          <p:nvPr>
            <p:ph type="sldImg"/>
          </p:nvPr>
        </p:nvSpPr>
        <p:spPr>
          <a:ln/>
        </p:spPr>
      </p:sp>
      <p:sp>
        <p:nvSpPr>
          <p:cNvPr id="1660932" name="Rectangle 3">
            <a:extLst>
              <a:ext uri="{FF2B5EF4-FFF2-40B4-BE49-F238E27FC236}">
                <a16:creationId xmlns:a16="http://schemas.microsoft.com/office/drawing/2014/main" id="{C99640B4-8538-0893-69CF-45109E19A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074006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67AB3E-D5C3-D8D0-1DC7-D8B3AA7C9A6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DA623-7AF3-4217-8C21-5155AC8F3ED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0931" name="Rectangle 2">
            <a:extLst>
              <a:ext uri="{FF2B5EF4-FFF2-40B4-BE49-F238E27FC236}">
                <a16:creationId xmlns:a16="http://schemas.microsoft.com/office/drawing/2014/main" id="{E5555B95-9554-976A-9321-9907FC1832A8}"/>
              </a:ext>
            </a:extLst>
          </p:cNvPr>
          <p:cNvSpPr>
            <a:spLocks noGrp="1" noRot="1" noChangeAspect="1" noChangeArrowheads="1" noTextEdit="1"/>
          </p:cNvSpPr>
          <p:nvPr>
            <p:ph type="sldImg"/>
          </p:nvPr>
        </p:nvSpPr>
        <p:spPr>
          <a:ln/>
        </p:spPr>
      </p:sp>
      <p:sp>
        <p:nvSpPr>
          <p:cNvPr id="1660932" name="Rectangle 3">
            <a:extLst>
              <a:ext uri="{FF2B5EF4-FFF2-40B4-BE49-F238E27FC236}">
                <a16:creationId xmlns:a16="http://schemas.microsoft.com/office/drawing/2014/main" id="{C99640B4-8538-0893-69CF-45109E19A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3472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88EB95-A237-4F80-9F63-CF830E838D8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76930" name="Rectangle 2"/>
          <p:cNvSpPr>
            <a:spLocks noGrp="1" noRot="1" noChangeAspect="1" noChangeArrowheads="1" noTextEdit="1"/>
          </p:cNvSpPr>
          <p:nvPr>
            <p:ph type="sldImg"/>
          </p:nvPr>
        </p:nvSpPr>
        <p:spPr>
          <a:xfrm>
            <a:off x="325438" y="698500"/>
            <a:ext cx="6208712" cy="3492500"/>
          </a:xfrm>
          <a:ln/>
        </p:spPr>
      </p:sp>
      <p:sp>
        <p:nvSpPr>
          <p:cNvPr id="127693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265673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820335-D213-4BAB-A894-A3C0FE0874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72834" name="Rectangle 1026"/>
          <p:cNvSpPr>
            <a:spLocks noGrp="1" noRot="1" noChangeAspect="1" noChangeArrowheads="1" noTextEdit="1"/>
          </p:cNvSpPr>
          <p:nvPr>
            <p:ph type="sldImg"/>
          </p:nvPr>
        </p:nvSpPr>
        <p:spPr>
          <a:xfrm>
            <a:off x="325438" y="698500"/>
            <a:ext cx="6208712" cy="3492500"/>
          </a:xfrm>
          <a:ln/>
        </p:spPr>
      </p:sp>
      <p:sp>
        <p:nvSpPr>
          <p:cNvPr id="1272835"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992175-2EEA-4F0F-95D2-28CFA699B2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32898" name="Rectangle 2"/>
          <p:cNvSpPr>
            <a:spLocks noGrp="1" noRot="1" noChangeAspect="1" noChangeArrowheads="1" noTextEdit="1"/>
          </p:cNvSpPr>
          <p:nvPr>
            <p:ph type="sldImg"/>
          </p:nvPr>
        </p:nvSpPr>
        <p:spPr>
          <a:xfrm>
            <a:off x="325438" y="698500"/>
            <a:ext cx="6208712" cy="3492500"/>
          </a:xfrm>
          <a:ln/>
        </p:spPr>
      </p:sp>
      <p:sp>
        <p:nvSpPr>
          <p:cNvPr id="44328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2E113-0E9E-40C4-BB8F-10002A53ED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7634" name="Rectangle 2"/>
          <p:cNvSpPr>
            <a:spLocks noGrp="1" noRot="1" noChangeAspect="1" noChangeArrowheads="1" noTextEdit="1"/>
          </p:cNvSpPr>
          <p:nvPr>
            <p:ph type="sldImg"/>
          </p:nvPr>
        </p:nvSpPr>
        <p:spPr>
          <a:ln/>
        </p:spPr>
      </p:sp>
      <p:sp>
        <p:nvSpPr>
          <p:cNvPr id="531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C0D41-648F-454D-ACBC-A8050C902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820335-D213-4BAB-A894-A3C0FE0874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72834" name="Rectangle 1026"/>
          <p:cNvSpPr>
            <a:spLocks noGrp="1" noRot="1" noChangeAspect="1" noChangeArrowheads="1" noTextEdit="1"/>
          </p:cNvSpPr>
          <p:nvPr>
            <p:ph type="sldImg"/>
          </p:nvPr>
        </p:nvSpPr>
        <p:spPr>
          <a:xfrm>
            <a:off x="325438" y="698500"/>
            <a:ext cx="6208712" cy="3492500"/>
          </a:xfrm>
          <a:ln/>
        </p:spPr>
      </p:sp>
      <p:sp>
        <p:nvSpPr>
          <p:cNvPr id="1272835"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18125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15E48-B304-4A32-B604-9F2BD367FF8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3778" name="Rectangle 2"/>
          <p:cNvSpPr>
            <a:spLocks noGrp="1" noRot="1" noChangeAspect="1" noChangeArrowheads="1" noTextEdit="1"/>
          </p:cNvSpPr>
          <p:nvPr>
            <p:ph type="sldImg"/>
          </p:nvPr>
        </p:nvSpPr>
        <p:spPr>
          <a:ln/>
        </p:spPr>
      </p:sp>
      <p:sp>
        <p:nvSpPr>
          <p:cNvPr id="532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A3436-8A85-4CE3-BFB6-4B34D8F049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5826" name="Rectangle 2"/>
          <p:cNvSpPr>
            <a:spLocks noGrp="1" noRot="1" noChangeAspect="1" noChangeArrowheads="1" noTextEdit="1"/>
          </p:cNvSpPr>
          <p:nvPr>
            <p:ph type="sldImg"/>
          </p:nvPr>
        </p:nvSpPr>
        <p:spPr>
          <a:ln/>
        </p:spPr>
      </p:sp>
      <p:sp>
        <p:nvSpPr>
          <p:cNvPr id="532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255AE5-8D55-6F65-DD2D-990E85F884B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C73638-56AC-4B22-82B2-B829FDB4E4D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2131" name="Rectangle 2">
            <a:extLst>
              <a:ext uri="{FF2B5EF4-FFF2-40B4-BE49-F238E27FC236}">
                <a16:creationId xmlns:a16="http://schemas.microsoft.com/office/drawing/2014/main" id="{762C4F07-F8AC-0ACF-6A0A-A60DAD749A93}"/>
              </a:ext>
            </a:extLst>
          </p:cNvPr>
          <p:cNvSpPr>
            <a:spLocks noGrp="1" noRot="1" noChangeAspect="1" noChangeArrowheads="1" noTextEdit="1"/>
          </p:cNvSpPr>
          <p:nvPr>
            <p:ph type="sldImg"/>
          </p:nvPr>
        </p:nvSpPr>
        <p:spPr>
          <a:xfrm>
            <a:off x="325438" y="698500"/>
            <a:ext cx="6208712" cy="3492500"/>
          </a:xfrm>
          <a:ln/>
        </p:spPr>
      </p:sp>
      <p:sp>
        <p:nvSpPr>
          <p:cNvPr id="1712132" name="Rectangle 3">
            <a:extLst>
              <a:ext uri="{FF2B5EF4-FFF2-40B4-BE49-F238E27FC236}">
                <a16:creationId xmlns:a16="http://schemas.microsoft.com/office/drawing/2014/main" id="{0C0D5E50-629B-DFA4-1C36-DF083B0E4E1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In some gnostic myths, the mother deity is cut up into a million pieces and imprisoned in human bodies.</a:t>
            </a:r>
          </a:p>
          <a:p>
            <a:pPr eaLnBrk="1" hangingPunct="1"/>
            <a:r>
              <a:rPr lang="en-US" altLang="en-US"/>
              <a:t>2. This spark comes from the mother deity who was imprisoned in human bodies.</a:t>
            </a:r>
          </a:p>
          <a:p>
            <a:pPr eaLnBrk="1" hangingPunct="1"/>
            <a:r>
              <a:rPr lang="en-US" altLang="en-US"/>
              <a:t>3. This knowledge enables the gnostic to return to the divine realm after death and be re-united with “God”.</a:t>
            </a:r>
          </a:p>
          <a:p>
            <a:pPr eaLnBrk="1" hangingPunct="1"/>
            <a:r>
              <a:rPr lang="en-US" altLang="en-US"/>
              <a:t>4. This knowledge can’t be had by simply looking around the evil material world. For many gnostics, we cannot have knowledge of God and the divine realm unless it is revealed to us from a divine being. In gnostic systems influenced by Christianity, this divine being was generally believed to be Christ. This partly explains why the gnostics loved the Gospel of John so much. </a:t>
            </a:r>
          </a:p>
          <a:p>
            <a:pPr eaLnBrk="1" hangingPunct="1"/>
            <a:r>
              <a:rPr lang="en-US" altLang="en-US"/>
              <a:t>* This outline comes from Bart D. Ehrman, </a:t>
            </a:r>
            <a:r>
              <a:rPr lang="en-US" altLang="en-US" i="1"/>
              <a:t>Lost Christianities: Christian Scriptures and the Battles over Authentication</a:t>
            </a:r>
            <a:r>
              <a:rPr lang="en-US" altLang="en-US"/>
              <a:t>, (Chantilly, Virginia: The Teaching Company: Course Guidebook, Part 1, 2002), 20-21.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D4976-BBD7-4013-A141-45E66F59EC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9922" name="Rectangle 2"/>
          <p:cNvSpPr>
            <a:spLocks noGrp="1" noRot="1" noChangeAspect="1" noChangeArrowheads="1" noTextEdit="1"/>
          </p:cNvSpPr>
          <p:nvPr>
            <p:ph type="sldImg"/>
          </p:nvPr>
        </p:nvSpPr>
        <p:spPr>
          <a:ln/>
        </p:spPr>
      </p:sp>
      <p:sp>
        <p:nvSpPr>
          <p:cNvPr id="532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2F186-4B5A-4DD8-AEE5-A2C67C1446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7874" name="Rectangle 2"/>
          <p:cNvSpPr>
            <a:spLocks noGrp="1" noRot="1" noChangeAspect="1" noChangeArrowheads="1" noTextEdit="1"/>
          </p:cNvSpPr>
          <p:nvPr>
            <p:ph type="sldImg"/>
          </p:nvPr>
        </p:nvSpPr>
        <p:spPr>
          <a:xfrm>
            <a:off x="382588" y="685800"/>
            <a:ext cx="6094412" cy="3429000"/>
          </a:xfrm>
          <a:ln/>
        </p:spPr>
      </p:sp>
      <p:sp>
        <p:nvSpPr>
          <p:cNvPr id="5327875"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3C0D41-648F-454D-ACBC-A8050C9026A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3C0D41-648F-454D-ACBC-A8050C9026A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6F2293-A9CD-E0D3-8505-66F47C11584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1265B2-BD96-4E92-928B-906BB9CE5D3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15875" name="Rectangle 2">
            <a:extLst>
              <a:ext uri="{FF2B5EF4-FFF2-40B4-BE49-F238E27FC236}">
                <a16:creationId xmlns:a16="http://schemas.microsoft.com/office/drawing/2014/main" id="{6656AE31-8C90-BB19-411C-9B0595D51482}"/>
              </a:ext>
            </a:extLst>
          </p:cNvPr>
          <p:cNvSpPr>
            <a:spLocks noGrp="1" noRot="1" noChangeAspect="1" noChangeArrowheads="1" noTextEdit="1"/>
          </p:cNvSpPr>
          <p:nvPr>
            <p:ph type="sldImg"/>
          </p:nvPr>
        </p:nvSpPr>
        <p:spPr>
          <a:xfrm>
            <a:off x="325438" y="698500"/>
            <a:ext cx="6208712" cy="3492500"/>
          </a:xfrm>
          <a:ln/>
        </p:spPr>
      </p:sp>
      <p:sp>
        <p:nvSpPr>
          <p:cNvPr id="1615876" name="Rectangle 3">
            <a:extLst>
              <a:ext uri="{FF2B5EF4-FFF2-40B4-BE49-F238E27FC236}">
                <a16:creationId xmlns:a16="http://schemas.microsoft.com/office/drawing/2014/main" id="{20005462-8AF7-65FB-9349-ABD75FE371E1}"/>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AC5A28-7AB9-DC7F-FCA6-2A3E6D9EC23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4CE511-14B1-4B88-BF75-99314BA4B5C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16899" name="Rectangle 2">
            <a:extLst>
              <a:ext uri="{FF2B5EF4-FFF2-40B4-BE49-F238E27FC236}">
                <a16:creationId xmlns:a16="http://schemas.microsoft.com/office/drawing/2014/main" id="{4C55EAA0-481B-B581-3D54-F8B9F7DA3EF3}"/>
              </a:ext>
            </a:extLst>
          </p:cNvPr>
          <p:cNvSpPr>
            <a:spLocks noGrp="1" noRot="1" noChangeAspect="1" noChangeArrowheads="1" noTextEdit="1"/>
          </p:cNvSpPr>
          <p:nvPr>
            <p:ph type="sldImg"/>
          </p:nvPr>
        </p:nvSpPr>
        <p:spPr>
          <a:ln/>
        </p:spPr>
      </p:sp>
      <p:sp>
        <p:nvSpPr>
          <p:cNvPr id="1616900" name="Rectangle 3">
            <a:extLst>
              <a:ext uri="{FF2B5EF4-FFF2-40B4-BE49-F238E27FC236}">
                <a16:creationId xmlns:a16="http://schemas.microsoft.com/office/drawing/2014/main" id="{3B8F874C-68B4-9E1D-8A45-7CD7B91E0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D47A16-21A7-BBAD-6A26-371EDE7E703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81593-EBFC-4116-BD66-A44A4B8F04E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17923" name="Rectangle 2">
            <a:extLst>
              <a:ext uri="{FF2B5EF4-FFF2-40B4-BE49-F238E27FC236}">
                <a16:creationId xmlns:a16="http://schemas.microsoft.com/office/drawing/2014/main" id="{EC7D9E86-EB55-D82B-65A0-CAADCD01AED9}"/>
              </a:ext>
            </a:extLst>
          </p:cNvPr>
          <p:cNvSpPr>
            <a:spLocks noGrp="1" noRot="1" noChangeAspect="1" noChangeArrowheads="1" noTextEdit="1"/>
          </p:cNvSpPr>
          <p:nvPr>
            <p:ph type="sldImg"/>
          </p:nvPr>
        </p:nvSpPr>
        <p:spPr>
          <a:ln/>
        </p:spPr>
      </p:sp>
      <p:sp>
        <p:nvSpPr>
          <p:cNvPr id="1617924" name="Rectangle 3">
            <a:extLst>
              <a:ext uri="{FF2B5EF4-FFF2-40B4-BE49-F238E27FC236}">
                <a16:creationId xmlns:a16="http://schemas.microsoft.com/office/drawing/2014/main" id="{5661818E-244A-2648-54FD-068A4AE44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C1EFE2-A074-95CB-30D9-FD7497B1100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9457BD-56F0-4075-92F3-D613F2A0891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19971" name="Rectangle 2">
            <a:extLst>
              <a:ext uri="{FF2B5EF4-FFF2-40B4-BE49-F238E27FC236}">
                <a16:creationId xmlns:a16="http://schemas.microsoft.com/office/drawing/2014/main" id="{7804A486-A40E-8AB5-EE42-FAF3EA31B5E9}"/>
              </a:ext>
            </a:extLst>
          </p:cNvPr>
          <p:cNvSpPr>
            <a:spLocks noGrp="1" noRot="1" noChangeAspect="1" noChangeArrowheads="1" noTextEdit="1"/>
          </p:cNvSpPr>
          <p:nvPr>
            <p:ph type="sldImg"/>
          </p:nvPr>
        </p:nvSpPr>
        <p:spPr>
          <a:ln/>
        </p:spPr>
      </p:sp>
      <p:sp>
        <p:nvSpPr>
          <p:cNvPr id="1619972" name="Rectangle 3">
            <a:extLst>
              <a:ext uri="{FF2B5EF4-FFF2-40B4-BE49-F238E27FC236}">
                <a16:creationId xmlns:a16="http://schemas.microsoft.com/office/drawing/2014/main" id="{1778A436-593E-F346-8190-BD326457C5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374663-074A-0363-1831-1128EDAEB39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19F213-1C38-48C5-ACDE-6EC3E59489E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24067" name="Rectangle 2">
            <a:extLst>
              <a:ext uri="{FF2B5EF4-FFF2-40B4-BE49-F238E27FC236}">
                <a16:creationId xmlns:a16="http://schemas.microsoft.com/office/drawing/2014/main" id="{6D69474A-A473-F810-9264-DB1F261E1F5F}"/>
              </a:ext>
            </a:extLst>
          </p:cNvPr>
          <p:cNvSpPr>
            <a:spLocks noGrp="1" noRot="1" noChangeAspect="1" noChangeArrowheads="1" noTextEdit="1"/>
          </p:cNvSpPr>
          <p:nvPr>
            <p:ph type="sldImg"/>
          </p:nvPr>
        </p:nvSpPr>
        <p:spPr>
          <a:ln/>
        </p:spPr>
      </p:sp>
      <p:sp>
        <p:nvSpPr>
          <p:cNvPr id="1624068" name="Rectangle 3">
            <a:extLst>
              <a:ext uri="{FF2B5EF4-FFF2-40B4-BE49-F238E27FC236}">
                <a16:creationId xmlns:a16="http://schemas.microsoft.com/office/drawing/2014/main" id="{0F4CE719-B889-61CC-DEC7-4D2EA13126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2FAE4C-11DB-A38F-E8C5-A229AB6427D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783ED6-0714-44C0-BB1A-E7DC632BDFE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2259" name="Rectangle 2">
            <a:extLst>
              <a:ext uri="{FF2B5EF4-FFF2-40B4-BE49-F238E27FC236}">
                <a16:creationId xmlns:a16="http://schemas.microsoft.com/office/drawing/2014/main" id="{7613938E-7D88-5B11-A236-CCBDF1F514EE}"/>
              </a:ext>
            </a:extLst>
          </p:cNvPr>
          <p:cNvSpPr>
            <a:spLocks noGrp="1" noRot="1" noChangeAspect="1" noChangeArrowheads="1" noTextEdit="1"/>
          </p:cNvSpPr>
          <p:nvPr>
            <p:ph type="sldImg"/>
          </p:nvPr>
        </p:nvSpPr>
        <p:spPr>
          <a:ln/>
        </p:spPr>
      </p:sp>
      <p:sp>
        <p:nvSpPr>
          <p:cNvPr id="1632260" name="Rectangle 3">
            <a:extLst>
              <a:ext uri="{FF2B5EF4-FFF2-40B4-BE49-F238E27FC236}">
                <a16:creationId xmlns:a16="http://schemas.microsoft.com/office/drawing/2014/main" id="{90C9EDEA-5B8D-B15A-05F5-17EE2415BC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1E437C-5D20-46F3-B7E3-002D90D668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8162" name="Rectangle 2"/>
          <p:cNvSpPr>
            <a:spLocks noGrp="1" noRot="1" noChangeAspect="1" noChangeArrowheads="1" noTextEdit="1"/>
          </p:cNvSpPr>
          <p:nvPr>
            <p:ph type="sldImg"/>
          </p:nvPr>
        </p:nvSpPr>
        <p:spPr>
          <a:ln/>
        </p:spPr>
      </p:sp>
      <p:sp>
        <p:nvSpPr>
          <p:cNvPr id="546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C63F49-3CB0-8923-8636-84CF29F633A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877A9-6778-441B-ADC1-FDB025FABEB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3283" name="Rectangle 2">
            <a:extLst>
              <a:ext uri="{FF2B5EF4-FFF2-40B4-BE49-F238E27FC236}">
                <a16:creationId xmlns:a16="http://schemas.microsoft.com/office/drawing/2014/main" id="{AAF32A8B-58B3-E838-E2E7-B1DECFAC72F3}"/>
              </a:ext>
            </a:extLst>
          </p:cNvPr>
          <p:cNvSpPr>
            <a:spLocks noGrp="1" noRot="1" noChangeAspect="1" noChangeArrowheads="1" noTextEdit="1"/>
          </p:cNvSpPr>
          <p:nvPr>
            <p:ph type="sldImg"/>
          </p:nvPr>
        </p:nvSpPr>
        <p:spPr>
          <a:ln/>
        </p:spPr>
      </p:sp>
      <p:sp>
        <p:nvSpPr>
          <p:cNvPr id="1633284" name="Rectangle 3">
            <a:extLst>
              <a:ext uri="{FF2B5EF4-FFF2-40B4-BE49-F238E27FC236}">
                <a16:creationId xmlns:a16="http://schemas.microsoft.com/office/drawing/2014/main" id="{09A5BF6B-44F8-F475-C389-F56DA3F315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112BAA-486B-234B-4625-0644E735FBE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9D1A6B-7F05-47A2-A6A8-BE275207AC5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4307" name="Rectangle 2">
            <a:extLst>
              <a:ext uri="{FF2B5EF4-FFF2-40B4-BE49-F238E27FC236}">
                <a16:creationId xmlns:a16="http://schemas.microsoft.com/office/drawing/2014/main" id="{668AE680-CEA1-E69A-3484-0027CF7441B0}"/>
              </a:ext>
            </a:extLst>
          </p:cNvPr>
          <p:cNvSpPr>
            <a:spLocks noGrp="1" noRot="1" noChangeAspect="1" noChangeArrowheads="1" noTextEdit="1"/>
          </p:cNvSpPr>
          <p:nvPr>
            <p:ph type="sldImg"/>
          </p:nvPr>
        </p:nvSpPr>
        <p:spPr>
          <a:ln/>
        </p:spPr>
      </p:sp>
      <p:sp>
        <p:nvSpPr>
          <p:cNvPr id="1634308" name="Rectangle 3">
            <a:extLst>
              <a:ext uri="{FF2B5EF4-FFF2-40B4-BE49-F238E27FC236}">
                <a16:creationId xmlns:a16="http://schemas.microsoft.com/office/drawing/2014/main" id="{22879DB3-5570-226A-CBC3-BCE063B6E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1C478F-D8A4-2B3D-7405-E68949F5791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12A367-56BD-4F57-9EF5-46AC5E5352B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5331" name="Rectangle 2">
            <a:extLst>
              <a:ext uri="{FF2B5EF4-FFF2-40B4-BE49-F238E27FC236}">
                <a16:creationId xmlns:a16="http://schemas.microsoft.com/office/drawing/2014/main" id="{CCEC28E3-9E83-448C-137B-6FB2DF98A1E9}"/>
              </a:ext>
            </a:extLst>
          </p:cNvPr>
          <p:cNvSpPr>
            <a:spLocks noGrp="1" noRot="1" noChangeAspect="1" noChangeArrowheads="1" noTextEdit="1"/>
          </p:cNvSpPr>
          <p:nvPr>
            <p:ph type="sldImg"/>
          </p:nvPr>
        </p:nvSpPr>
        <p:spPr>
          <a:ln/>
        </p:spPr>
      </p:sp>
      <p:sp>
        <p:nvSpPr>
          <p:cNvPr id="1635332" name="Rectangle 3">
            <a:extLst>
              <a:ext uri="{FF2B5EF4-FFF2-40B4-BE49-F238E27FC236}">
                <a16:creationId xmlns:a16="http://schemas.microsoft.com/office/drawing/2014/main" id="{318ABACD-91D9-6FE8-36B8-56D1D6F16B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B80D09-9009-85FE-597B-C460612F4BB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06035-3F3B-4002-8A3E-169C6938464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6355" name="Rectangle 2">
            <a:extLst>
              <a:ext uri="{FF2B5EF4-FFF2-40B4-BE49-F238E27FC236}">
                <a16:creationId xmlns:a16="http://schemas.microsoft.com/office/drawing/2014/main" id="{E6F2D2D1-C3E6-81FD-31AB-7AE85B1EA8E9}"/>
              </a:ext>
            </a:extLst>
          </p:cNvPr>
          <p:cNvSpPr>
            <a:spLocks noGrp="1" noRot="1" noChangeAspect="1" noChangeArrowheads="1" noTextEdit="1"/>
          </p:cNvSpPr>
          <p:nvPr>
            <p:ph type="sldImg"/>
          </p:nvPr>
        </p:nvSpPr>
        <p:spPr>
          <a:ln/>
        </p:spPr>
      </p:sp>
      <p:sp>
        <p:nvSpPr>
          <p:cNvPr id="1636356" name="Rectangle 3">
            <a:extLst>
              <a:ext uri="{FF2B5EF4-FFF2-40B4-BE49-F238E27FC236}">
                <a16:creationId xmlns:a16="http://schemas.microsoft.com/office/drawing/2014/main" id="{C3E751FA-6514-1B3B-92F4-8AF91F6E37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1DAD90-925A-45FB-23B4-B3C31DD459F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DF7129-80E4-47A7-98B2-338A3BC2009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7379" name="Rectangle 2">
            <a:extLst>
              <a:ext uri="{FF2B5EF4-FFF2-40B4-BE49-F238E27FC236}">
                <a16:creationId xmlns:a16="http://schemas.microsoft.com/office/drawing/2014/main" id="{D86D17D8-D34E-E38A-0783-14938CBB9AA2}"/>
              </a:ext>
            </a:extLst>
          </p:cNvPr>
          <p:cNvSpPr>
            <a:spLocks noGrp="1" noRot="1" noChangeAspect="1" noChangeArrowheads="1" noTextEdit="1"/>
          </p:cNvSpPr>
          <p:nvPr>
            <p:ph type="sldImg"/>
          </p:nvPr>
        </p:nvSpPr>
        <p:spPr>
          <a:ln/>
        </p:spPr>
      </p:sp>
      <p:sp>
        <p:nvSpPr>
          <p:cNvPr id="1637380" name="Rectangle 3">
            <a:extLst>
              <a:ext uri="{FF2B5EF4-FFF2-40B4-BE49-F238E27FC236}">
                <a16:creationId xmlns:a16="http://schemas.microsoft.com/office/drawing/2014/main" id="{4AE6FB38-3BC1-F87D-0148-23DAEE54A9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2B576E-2433-B0F6-92CF-57B3CA612FE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686363-3701-402E-A9B4-7297A62E6B8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8403" name="Rectangle 2">
            <a:extLst>
              <a:ext uri="{FF2B5EF4-FFF2-40B4-BE49-F238E27FC236}">
                <a16:creationId xmlns:a16="http://schemas.microsoft.com/office/drawing/2014/main" id="{837B52EC-DC00-853C-43F1-BA9AFF5CA521}"/>
              </a:ext>
            </a:extLst>
          </p:cNvPr>
          <p:cNvSpPr>
            <a:spLocks noGrp="1" noRot="1" noChangeAspect="1" noChangeArrowheads="1" noTextEdit="1"/>
          </p:cNvSpPr>
          <p:nvPr>
            <p:ph type="sldImg"/>
          </p:nvPr>
        </p:nvSpPr>
        <p:spPr>
          <a:ln/>
        </p:spPr>
      </p:sp>
      <p:sp>
        <p:nvSpPr>
          <p:cNvPr id="1638404" name="Rectangle 3">
            <a:extLst>
              <a:ext uri="{FF2B5EF4-FFF2-40B4-BE49-F238E27FC236}">
                <a16:creationId xmlns:a16="http://schemas.microsoft.com/office/drawing/2014/main" id="{D110E765-8A1F-AA1A-C980-4B575FA493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610022-3F8C-2059-125D-BF677D50CD5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24B325-6340-4503-A215-1E51658A8DB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9427" name="Rectangle 2">
            <a:extLst>
              <a:ext uri="{FF2B5EF4-FFF2-40B4-BE49-F238E27FC236}">
                <a16:creationId xmlns:a16="http://schemas.microsoft.com/office/drawing/2014/main" id="{E132CABC-E404-9AE6-C28D-DF7990BAD3B9}"/>
              </a:ext>
            </a:extLst>
          </p:cNvPr>
          <p:cNvSpPr>
            <a:spLocks noGrp="1" noRot="1" noChangeAspect="1" noChangeArrowheads="1" noTextEdit="1"/>
          </p:cNvSpPr>
          <p:nvPr>
            <p:ph type="sldImg"/>
          </p:nvPr>
        </p:nvSpPr>
        <p:spPr>
          <a:ln/>
        </p:spPr>
      </p:sp>
      <p:sp>
        <p:nvSpPr>
          <p:cNvPr id="1639428" name="Rectangle 3">
            <a:extLst>
              <a:ext uri="{FF2B5EF4-FFF2-40B4-BE49-F238E27FC236}">
                <a16:creationId xmlns:a16="http://schemas.microsoft.com/office/drawing/2014/main" id="{D9BE190C-5B81-0CB4-5407-CFC5330035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F4DE11C-DF79-D761-92BA-26F660AE6CF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174191-FB01-41D1-8D02-90BBFDC283F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40451" name="Rectangle 2">
            <a:extLst>
              <a:ext uri="{FF2B5EF4-FFF2-40B4-BE49-F238E27FC236}">
                <a16:creationId xmlns:a16="http://schemas.microsoft.com/office/drawing/2014/main" id="{B1D62CCF-6336-8BC6-11FE-24A0D3066A1D}"/>
              </a:ext>
            </a:extLst>
          </p:cNvPr>
          <p:cNvSpPr>
            <a:spLocks noGrp="1" noRot="1" noChangeAspect="1" noChangeArrowheads="1" noTextEdit="1"/>
          </p:cNvSpPr>
          <p:nvPr>
            <p:ph type="sldImg"/>
          </p:nvPr>
        </p:nvSpPr>
        <p:spPr>
          <a:ln/>
        </p:spPr>
      </p:sp>
      <p:sp>
        <p:nvSpPr>
          <p:cNvPr id="1640452" name="Rectangle 3">
            <a:extLst>
              <a:ext uri="{FF2B5EF4-FFF2-40B4-BE49-F238E27FC236}">
                <a16:creationId xmlns:a16="http://schemas.microsoft.com/office/drawing/2014/main" id="{3537CCFB-94BE-2F3B-63E6-50989D5940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C0C75E-3F32-C610-0686-8C3E84C1FC2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8CD25-C695-4BC9-8D2B-E3EC2AE0820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02563" name="Rectangle 2">
            <a:extLst>
              <a:ext uri="{FF2B5EF4-FFF2-40B4-BE49-F238E27FC236}">
                <a16:creationId xmlns:a16="http://schemas.microsoft.com/office/drawing/2014/main" id="{1DECED11-EB44-C7B7-3330-34680EBF9416}"/>
              </a:ext>
            </a:extLst>
          </p:cNvPr>
          <p:cNvSpPr>
            <a:spLocks noGrp="1" noRot="1" noChangeAspect="1" noChangeArrowheads="1" noTextEdit="1"/>
          </p:cNvSpPr>
          <p:nvPr>
            <p:ph type="sldImg"/>
          </p:nvPr>
        </p:nvSpPr>
        <p:spPr>
          <a:ln/>
        </p:spPr>
      </p:sp>
      <p:sp>
        <p:nvSpPr>
          <p:cNvPr id="1602564" name="Rectangle 3">
            <a:extLst>
              <a:ext uri="{FF2B5EF4-FFF2-40B4-BE49-F238E27FC236}">
                <a16:creationId xmlns:a16="http://schemas.microsoft.com/office/drawing/2014/main" id="{3D4F033E-C1B3-CC42-798D-D69BD9222A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4C7D4C-10E5-56D9-AE50-F33637158D4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966BC9-BF04-45AA-9352-9E0E97AD0EE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44547" name="Rectangle 2">
            <a:extLst>
              <a:ext uri="{FF2B5EF4-FFF2-40B4-BE49-F238E27FC236}">
                <a16:creationId xmlns:a16="http://schemas.microsoft.com/office/drawing/2014/main" id="{A953C8A4-12D6-26DD-8471-8340D50C87C6}"/>
              </a:ext>
            </a:extLst>
          </p:cNvPr>
          <p:cNvSpPr>
            <a:spLocks noGrp="1" noRot="1" noChangeAspect="1" noChangeArrowheads="1" noTextEdit="1"/>
          </p:cNvSpPr>
          <p:nvPr>
            <p:ph type="sldImg"/>
          </p:nvPr>
        </p:nvSpPr>
        <p:spPr>
          <a:xfrm>
            <a:off x="325438" y="698500"/>
            <a:ext cx="6208712" cy="3492500"/>
          </a:xfrm>
          <a:ln/>
        </p:spPr>
      </p:sp>
      <p:sp>
        <p:nvSpPr>
          <p:cNvPr id="1644548" name="Rectangle 3">
            <a:extLst>
              <a:ext uri="{FF2B5EF4-FFF2-40B4-BE49-F238E27FC236}">
                <a16:creationId xmlns:a16="http://schemas.microsoft.com/office/drawing/2014/main" id="{40C8125A-9F3F-34A6-1B35-E84ADFB6C550}"/>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83D546-10C0-4591-94EC-7EE3196209E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7138" name="Rectangle 2"/>
          <p:cNvSpPr>
            <a:spLocks noGrp="1" noRot="1" noChangeAspect="1" noChangeArrowheads="1" noTextEdit="1"/>
          </p:cNvSpPr>
          <p:nvPr>
            <p:ph type="sldImg"/>
          </p:nvPr>
        </p:nvSpPr>
        <p:spPr>
          <a:ln/>
        </p:spPr>
      </p:sp>
      <p:sp>
        <p:nvSpPr>
          <p:cNvPr id="546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BFF26D-E250-A936-D266-B8DD77189EF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AF725-121B-4D80-AFB1-1C509DB1470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57859" name="Rectangle 2">
            <a:extLst>
              <a:ext uri="{FF2B5EF4-FFF2-40B4-BE49-F238E27FC236}">
                <a16:creationId xmlns:a16="http://schemas.microsoft.com/office/drawing/2014/main" id="{C80CBF4F-B9E7-83C3-FE50-03E8E22C8CE9}"/>
              </a:ext>
            </a:extLst>
          </p:cNvPr>
          <p:cNvSpPr>
            <a:spLocks noGrp="1" noRot="1" noChangeAspect="1" noChangeArrowheads="1" noTextEdit="1"/>
          </p:cNvSpPr>
          <p:nvPr>
            <p:ph type="sldImg"/>
          </p:nvPr>
        </p:nvSpPr>
        <p:spPr>
          <a:xfrm>
            <a:off x="325438" y="698500"/>
            <a:ext cx="6208712" cy="3492500"/>
          </a:xfrm>
          <a:ln/>
        </p:spPr>
      </p:sp>
      <p:sp>
        <p:nvSpPr>
          <p:cNvPr id="1657860" name="Rectangle 3">
            <a:extLst>
              <a:ext uri="{FF2B5EF4-FFF2-40B4-BE49-F238E27FC236}">
                <a16:creationId xmlns:a16="http://schemas.microsoft.com/office/drawing/2014/main" id="{BD3C5350-26C0-9051-6A40-5199A282FDA4}"/>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C72536-E27E-0FAB-962C-C36D3C3C7B3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0C86C2-8CE9-43A7-8B05-F2066294B66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58883" name="Rectangle 2">
            <a:extLst>
              <a:ext uri="{FF2B5EF4-FFF2-40B4-BE49-F238E27FC236}">
                <a16:creationId xmlns:a16="http://schemas.microsoft.com/office/drawing/2014/main" id="{183978CD-D1AD-F9B3-AC30-6E9677CD74E1}"/>
              </a:ext>
            </a:extLst>
          </p:cNvPr>
          <p:cNvSpPr>
            <a:spLocks noGrp="1" noRot="1" noChangeAspect="1" noChangeArrowheads="1" noTextEdit="1"/>
          </p:cNvSpPr>
          <p:nvPr>
            <p:ph type="sldImg"/>
          </p:nvPr>
        </p:nvSpPr>
        <p:spPr>
          <a:xfrm>
            <a:off x="325438" y="698500"/>
            <a:ext cx="6208712" cy="3492500"/>
          </a:xfrm>
          <a:ln/>
        </p:spPr>
      </p:sp>
      <p:sp>
        <p:nvSpPr>
          <p:cNvPr id="1658884" name="Rectangle 3">
            <a:extLst>
              <a:ext uri="{FF2B5EF4-FFF2-40B4-BE49-F238E27FC236}">
                <a16:creationId xmlns:a16="http://schemas.microsoft.com/office/drawing/2014/main" id="{A1C654AD-A460-05A0-0F34-5AD1F6568951}"/>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0845F5-019E-D3B6-FC02-CC08727CA8B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97F7E4-72A3-421C-B0FE-CD6E7AC3FD6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59907" name="Rectangle 2">
            <a:extLst>
              <a:ext uri="{FF2B5EF4-FFF2-40B4-BE49-F238E27FC236}">
                <a16:creationId xmlns:a16="http://schemas.microsoft.com/office/drawing/2014/main" id="{5F6CC04D-D16D-E5E0-9E8A-9E1CA8B82E65}"/>
              </a:ext>
            </a:extLst>
          </p:cNvPr>
          <p:cNvSpPr>
            <a:spLocks noGrp="1" noRot="1" noChangeAspect="1" noChangeArrowheads="1" noTextEdit="1"/>
          </p:cNvSpPr>
          <p:nvPr>
            <p:ph type="sldImg"/>
          </p:nvPr>
        </p:nvSpPr>
        <p:spPr>
          <a:xfrm>
            <a:off x="325438" y="698500"/>
            <a:ext cx="6208712" cy="3492500"/>
          </a:xfrm>
          <a:ln/>
        </p:spPr>
      </p:sp>
      <p:sp>
        <p:nvSpPr>
          <p:cNvPr id="1659908" name="Rectangle 3">
            <a:extLst>
              <a:ext uri="{FF2B5EF4-FFF2-40B4-BE49-F238E27FC236}">
                <a16:creationId xmlns:a16="http://schemas.microsoft.com/office/drawing/2014/main" id="{456216BB-3F02-5D90-B64A-D70AD6484AF1}"/>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35F36A-4A9D-6A5D-03ED-CC6C44175F8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1FEFE3-6AD8-4BB4-A7C0-C3EBB9B34FA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43523" name="Rectangle 2">
            <a:extLst>
              <a:ext uri="{FF2B5EF4-FFF2-40B4-BE49-F238E27FC236}">
                <a16:creationId xmlns:a16="http://schemas.microsoft.com/office/drawing/2014/main" id="{A4A42893-FB91-9BB9-ABD0-E26AEA6B861E}"/>
              </a:ext>
            </a:extLst>
          </p:cNvPr>
          <p:cNvSpPr>
            <a:spLocks noGrp="1" noRot="1" noChangeAspect="1" noChangeArrowheads="1" noTextEdit="1"/>
          </p:cNvSpPr>
          <p:nvPr>
            <p:ph type="sldImg"/>
          </p:nvPr>
        </p:nvSpPr>
        <p:spPr>
          <a:ln/>
        </p:spPr>
      </p:sp>
      <p:sp>
        <p:nvSpPr>
          <p:cNvPr id="1643524" name="Rectangle 3">
            <a:extLst>
              <a:ext uri="{FF2B5EF4-FFF2-40B4-BE49-F238E27FC236}">
                <a16:creationId xmlns:a16="http://schemas.microsoft.com/office/drawing/2014/main" id="{7B4944EB-69BA-7AF5-01A5-00572BCF7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447B1F-5F65-DDE7-5E1B-2206C4B0296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685E45-B8F2-447E-9B9D-CF0B2CD17CA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42499" name="Rectangle 2">
            <a:extLst>
              <a:ext uri="{FF2B5EF4-FFF2-40B4-BE49-F238E27FC236}">
                <a16:creationId xmlns:a16="http://schemas.microsoft.com/office/drawing/2014/main" id="{642A26CA-C715-2C93-93E3-9722747D9417}"/>
              </a:ext>
            </a:extLst>
          </p:cNvPr>
          <p:cNvSpPr>
            <a:spLocks noGrp="1" noRot="1" noChangeAspect="1" noChangeArrowheads="1" noTextEdit="1"/>
          </p:cNvSpPr>
          <p:nvPr>
            <p:ph type="sldImg"/>
          </p:nvPr>
        </p:nvSpPr>
        <p:spPr>
          <a:ln/>
        </p:spPr>
      </p:sp>
      <p:sp>
        <p:nvSpPr>
          <p:cNvPr id="1642500" name="Rectangle 3">
            <a:extLst>
              <a:ext uri="{FF2B5EF4-FFF2-40B4-BE49-F238E27FC236}">
                <a16:creationId xmlns:a16="http://schemas.microsoft.com/office/drawing/2014/main" id="{7922F027-458C-BCB6-987D-AD2B0185C6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72678F-4744-A34F-6141-3C72C7B4946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6480A-B454-4FD2-B24D-2080F1C9F55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27139" name="Rectangle 2">
            <a:extLst>
              <a:ext uri="{FF2B5EF4-FFF2-40B4-BE49-F238E27FC236}">
                <a16:creationId xmlns:a16="http://schemas.microsoft.com/office/drawing/2014/main" id="{6627B8CD-8678-F13B-CD5F-0F51A047D04F}"/>
              </a:ext>
            </a:extLst>
          </p:cNvPr>
          <p:cNvSpPr>
            <a:spLocks noGrp="1" noRot="1" noChangeAspect="1" noChangeArrowheads="1" noTextEdit="1"/>
          </p:cNvSpPr>
          <p:nvPr>
            <p:ph type="sldImg"/>
          </p:nvPr>
        </p:nvSpPr>
        <p:spPr>
          <a:ln/>
        </p:spPr>
      </p:sp>
      <p:sp>
        <p:nvSpPr>
          <p:cNvPr id="1627140" name="Rectangle 3">
            <a:extLst>
              <a:ext uri="{FF2B5EF4-FFF2-40B4-BE49-F238E27FC236}">
                <a16:creationId xmlns:a16="http://schemas.microsoft.com/office/drawing/2014/main" id="{69D67FC0-0ACD-90F3-429F-EF61A3F5F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2D151C-871F-4114-83E4-78938E0DF32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EEC174-8D4F-412D-BFAB-950DDDEBB0D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28163" name="Rectangle 2">
            <a:extLst>
              <a:ext uri="{FF2B5EF4-FFF2-40B4-BE49-F238E27FC236}">
                <a16:creationId xmlns:a16="http://schemas.microsoft.com/office/drawing/2014/main" id="{106975B8-3F3E-94BB-1A5D-C180E389E5DF}"/>
              </a:ext>
            </a:extLst>
          </p:cNvPr>
          <p:cNvSpPr>
            <a:spLocks noGrp="1" noRot="1" noChangeAspect="1" noChangeArrowheads="1" noTextEdit="1"/>
          </p:cNvSpPr>
          <p:nvPr>
            <p:ph type="sldImg"/>
          </p:nvPr>
        </p:nvSpPr>
        <p:spPr>
          <a:ln/>
        </p:spPr>
      </p:sp>
      <p:sp>
        <p:nvSpPr>
          <p:cNvPr id="1628164" name="Rectangle 3">
            <a:extLst>
              <a:ext uri="{FF2B5EF4-FFF2-40B4-BE49-F238E27FC236}">
                <a16:creationId xmlns:a16="http://schemas.microsoft.com/office/drawing/2014/main" id="{C73A8680-44B1-E26D-2CDF-E251C7AAD4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69D2E3-0590-FE14-4AAE-F2BAE7C055B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1B9982-287C-463F-96C5-DCF46C5D696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29187" name="Rectangle 2">
            <a:extLst>
              <a:ext uri="{FF2B5EF4-FFF2-40B4-BE49-F238E27FC236}">
                <a16:creationId xmlns:a16="http://schemas.microsoft.com/office/drawing/2014/main" id="{FF37BA60-DB67-7611-34D8-D7790B9A773D}"/>
              </a:ext>
            </a:extLst>
          </p:cNvPr>
          <p:cNvSpPr>
            <a:spLocks noGrp="1" noRot="1" noChangeAspect="1" noChangeArrowheads="1" noTextEdit="1"/>
          </p:cNvSpPr>
          <p:nvPr>
            <p:ph type="sldImg"/>
          </p:nvPr>
        </p:nvSpPr>
        <p:spPr>
          <a:ln/>
        </p:spPr>
      </p:sp>
      <p:sp>
        <p:nvSpPr>
          <p:cNvPr id="1629188" name="Rectangle 3">
            <a:extLst>
              <a:ext uri="{FF2B5EF4-FFF2-40B4-BE49-F238E27FC236}">
                <a16:creationId xmlns:a16="http://schemas.microsoft.com/office/drawing/2014/main" id="{4E168D9E-6DF2-3EA4-D289-C22E97FF6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4196D1-0C7E-53C5-82A1-2116C1A5311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361CB9-08DF-497B-9EC6-6576587B29A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0211" name="Rectangle 2">
            <a:extLst>
              <a:ext uri="{FF2B5EF4-FFF2-40B4-BE49-F238E27FC236}">
                <a16:creationId xmlns:a16="http://schemas.microsoft.com/office/drawing/2014/main" id="{AE312F03-CA6D-5E7F-14A5-33870CDB2B7D}"/>
              </a:ext>
            </a:extLst>
          </p:cNvPr>
          <p:cNvSpPr>
            <a:spLocks noGrp="1" noRot="1" noChangeAspect="1" noChangeArrowheads="1" noTextEdit="1"/>
          </p:cNvSpPr>
          <p:nvPr>
            <p:ph type="sldImg"/>
          </p:nvPr>
        </p:nvSpPr>
        <p:spPr>
          <a:ln/>
        </p:spPr>
      </p:sp>
      <p:sp>
        <p:nvSpPr>
          <p:cNvPr id="1630212" name="Rectangle 3">
            <a:extLst>
              <a:ext uri="{FF2B5EF4-FFF2-40B4-BE49-F238E27FC236}">
                <a16:creationId xmlns:a16="http://schemas.microsoft.com/office/drawing/2014/main" id="{7A4C1033-133C-3B13-4649-B80522989F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DEBE265-AA2F-F415-101A-6188A6AE1D6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4F8BC4-E71C-406A-A828-E5EBAABBB8F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31235" name="Rectangle 2">
            <a:extLst>
              <a:ext uri="{FF2B5EF4-FFF2-40B4-BE49-F238E27FC236}">
                <a16:creationId xmlns:a16="http://schemas.microsoft.com/office/drawing/2014/main" id="{3D92C71A-711C-EEC5-F115-CEB493A420B1}"/>
              </a:ext>
            </a:extLst>
          </p:cNvPr>
          <p:cNvSpPr>
            <a:spLocks noGrp="1" noRot="1" noChangeAspect="1" noChangeArrowheads="1" noTextEdit="1"/>
          </p:cNvSpPr>
          <p:nvPr>
            <p:ph type="sldImg"/>
          </p:nvPr>
        </p:nvSpPr>
        <p:spPr>
          <a:ln/>
        </p:spPr>
      </p:sp>
      <p:sp>
        <p:nvSpPr>
          <p:cNvPr id="1631236" name="Rectangle 3">
            <a:extLst>
              <a:ext uri="{FF2B5EF4-FFF2-40B4-BE49-F238E27FC236}">
                <a16:creationId xmlns:a16="http://schemas.microsoft.com/office/drawing/2014/main" id="{6951F7F4-E03A-0D8B-A161-F904C4004A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3ABF9-BE37-463D-8A22-CA28629E253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3042" name="Rectangle 2"/>
          <p:cNvSpPr>
            <a:spLocks noGrp="1" noRot="1" noChangeAspect="1" noChangeArrowheads="1" noTextEdit="1"/>
          </p:cNvSpPr>
          <p:nvPr>
            <p:ph type="sldImg"/>
          </p:nvPr>
        </p:nvSpPr>
        <p:spPr>
          <a:ln/>
        </p:spPr>
      </p:sp>
      <p:sp>
        <p:nvSpPr>
          <p:cNvPr id="546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72678F-4744-A34F-6141-3C72C7B4946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6480A-B454-4FD2-B24D-2080F1C9F55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27139" name="Rectangle 2">
            <a:extLst>
              <a:ext uri="{FF2B5EF4-FFF2-40B4-BE49-F238E27FC236}">
                <a16:creationId xmlns:a16="http://schemas.microsoft.com/office/drawing/2014/main" id="{6627B8CD-8678-F13B-CD5F-0F51A047D04F}"/>
              </a:ext>
            </a:extLst>
          </p:cNvPr>
          <p:cNvSpPr>
            <a:spLocks noGrp="1" noRot="1" noChangeAspect="1" noChangeArrowheads="1" noTextEdit="1"/>
          </p:cNvSpPr>
          <p:nvPr>
            <p:ph type="sldImg"/>
          </p:nvPr>
        </p:nvSpPr>
        <p:spPr>
          <a:ln/>
        </p:spPr>
      </p:sp>
      <p:sp>
        <p:nvSpPr>
          <p:cNvPr id="1627140" name="Rectangle 3">
            <a:extLst>
              <a:ext uri="{FF2B5EF4-FFF2-40B4-BE49-F238E27FC236}">
                <a16:creationId xmlns:a16="http://schemas.microsoft.com/office/drawing/2014/main" id="{69D67FC0-0ACD-90F3-429F-EF61A3F5F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0015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67AB3E-D5C3-D8D0-1DC7-D8B3AA7C9A6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DA623-7AF3-4217-8C21-5155AC8F3ED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0931" name="Rectangle 2">
            <a:extLst>
              <a:ext uri="{FF2B5EF4-FFF2-40B4-BE49-F238E27FC236}">
                <a16:creationId xmlns:a16="http://schemas.microsoft.com/office/drawing/2014/main" id="{E5555B95-9554-976A-9321-9907FC1832A8}"/>
              </a:ext>
            </a:extLst>
          </p:cNvPr>
          <p:cNvSpPr>
            <a:spLocks noGrp="1" noRot="1" noChangeAspect="1" noChangeArrowheads="1" noTextEdit="1"/>
          </p:cNvSpPr>
          <p:nvPr>
            <p:ph type="sldImg"/>
          </p:nvPr>
        </p:nvSpPr>
        <p:spPr>
          <a:ln/>
        </p:spPr>
      </p:sp>
      <p:sp>
        <p:nvSpPr>
          <p:cNvPr id="1660932" name="Rectangle 3">
            <a:extLst>
              <a:ext uri="{FF2B5EF4-FFF2-40B4-BE49-F238E27FC236}">
                <a16:creationId xmlns:a16="http://schemas.microsoft.com/office/drawing/2014/main" id="{C99640B4-8538-0893-69CF-45109E19A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E11E30-0A2E-F8CD-A426-3B1BEB53126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DFEBB-7A9F-447E-9BE1-1C8BB84381E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88579" name="Rectangle 2">
            <a:extLst>
              <a:ext uri="{FF2B5EF4-FFF2-40B4-BE49-F238E27FC236}">
                <a16:creationId xmlns:a16="http://schemas.microsoft.com/office/drawing/2014/main" id="{7D1BCE7B-CDB6-AAE7-800D-F79C37DAB887}"/>
              </a:ext>
            </a:extLst>
          </p:cNvPr>
          <p:cNvSpPr>
            <a:spLocks noGrp="1" noRot="1" noChangeAspect="1" noChangeArrowheads="1" noTextEdit="1"/>
          </p:cNvSpPr>
          <p:nvPr>
            <p:ph type="sldImg"/>
          </p:nvPr>
        </p:nvSpPr>
        <p:spPr>
          <a:xfrm>
            <a:off x="325438" y="698500"/>
            <a:ext cx="6208712" cy="3492500"/>
          </a:xfrm>
          <a:ln/>
        </p:spPr>
      </p:sp>
      <p:sp>
        <p:nvSpPr>
          <p:cNvPr id="1688580" name="Rectangle 3">
            <a:extLst>
              <a:ext uri="{FF2B5EF4-FFF2-40B4-BE49-F238E27FC236}">
                <a16:creationId xmlns:a16="http://schemas.microsoft.com/office/drawing/2014/main" id="{872C3CBB-59AB-E563-DCC8-E801FC2D7A1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00B5BC-BB8C-07A8-6B87-421AD516F6D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12BAAD-67D8-47B6-A544-9E756FD8C4D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89603" name="Rectangle 2">
            <a:extLst>
              <a:ext uri="{FF2B5EF4-FFF2-40B4-BE49-F238E27FC236}">
                <a16:creationId xmlns:a16="http://schemas.microsoft.com/office/drawing/2014/main" id="{8699E6A9-7AF4-51D6-577F-0230065E869F}"/>
              </a:ext>
            </a:extLst>
          </p:cNvPr>
          <p:cNvSpPr>
            <a:spLocks noGrp="1" noRot="1" noChangeAspect="1" noChangeArrowheads="1" noTextEdit="1"/>
          </p:cNvSpPr>
          <p:nvPr>
            <p:ph type="sldImg"/>
          </p:nvPr>
        </p:nvSpPr>
        <p:spPr>
          <a:xfrm>
            <a:off x="325438" y="698500"/>
            <a:ext cx="6208712" cy="3492500"/>
          </a:xfrm>
          <a:ln/>
        </p:spPr>
      </p:sp>
      <p:sp>
        <p:nvSpPr>
          <p:cNvPr id="1689604" name="Rectangle 3">
            <a:extLst>
              <a:ext uri="{FF2B5EF4-FFF2-40B4-BE49-F238E27FC236}">
                <a16:creationId xmlns:a16="http://schemas.microsoft.com/office/drawing/2014/main" id="{7A4896CB-31C6-7618-50D7-751C08FBDF65}"/>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6DD150-D96C-7135-7EA5-38606C28165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305ED9-9D77-4F4D-8781-EEC418AA994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0627" name="Rectangle 2">
            <a:extLst>
              <a:ext uri="{FF2B5EF4-FFF2-40B4-BE49-F238E27FC236}">
                <a16:creationId xmlns:a16="http://schemas.microsoft.com/office/drawing/2014/main" id="{EDFFB03D-7503-31ED-087F-B46BEE9F13A3}"/>
              </a:ext>
            </a:extLst>
          </p:cNvPr>
          <p:cNvSpPr>
            <a:spLocks noGrp="1" noRot="1" noChangeAspect="1" noChangeArrowheads="1" noTextEdit="1"/>
          </p:cNvSpPr>
          <p:nvPr>
            <p:ph type="sldImg"/>
          </p:nvPr>
        </p:nvSpPr>
        <p:spPr>
          <a:xfrm>
            <a:off x="325438" y="698500"/>
            <a:ext cx="6208712" cy="3492500"/>
          </a:xfrm>
          <a:ln/>
        </p:spPr>
      </p:sp>
      <p:sp>
        <p:nvSpPr>
          <p:cNvPr id="1690628" name="Rectangle 3">
            <a:extLst>
              <a:ext uri="{FF2B5EF4-FFF2-40B4-BE49-F238E27FC236}">
                <a16:creationId xmlns:a16="http://schemas.microsoft.com/office/drawing/2014/main" id="{AD4D8C6A-A692-00DE-EA2B-8EFAAE513DC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Ron Howard is reportedly teaming up with the same trio that brought us “A Beautiful Mind”. The film is currently scheduled to be released sometime in 2005. Read more about it at http://www.filmrot.com/articles/filmrot_news/004089.php (March 4, 2004).</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AA8AF2-6564-F3BB-C285-60EDE3CD3C8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1475B6-D284-4337-BE0C-728E258DFD0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4723" name="Rectangle 2">
            <a:extLst>
              <a:ext uri="{FF2B5EF4-FFF2-40B4-BE49-F238E27FC236}">
                <a16:creationId xmlns:a16="http://schemas.microsoft.com/office/drawing/2014/main" id="{2524D671-807B-5F5B-BEF9-8F6798F875E1}"/>
              </a:ext>
            </a:extLst>
          </p:cNvPr>
          <p:cNvSpPr>
            <a:spLocks noGrp="1" noRot="1" noChangeAspect="1" noChangeArrowheads="1" noTextEdit="1"/>
          </p:cNvSpPr>
          <p:nvPr>
            <p:ph type="sldImg"/>
          </p:nvPr>
        </p:nvSpPr>
        <p:spPr>
          <a:xfrm>
            <a:off x="325438" y="698500"/>
            <a:ext cx="6208712" cy="3492500"/>
          </a:xfrm>
          <a:ln/>
        </p:spPr>
      </p:sp>
      <p:sp>
        <p:nvSpPr>
          <p:cNvPr id="1694724" name="Rectangle 3">
            <a:extLst>
              <a:ext uri="{FF2B5EF4-FFF2-40B4-BE49-F238E27FC236}">
                <a16:creationId xmlns:a16="http://schemas.microsoft.com/office/drawing/2014/main" id="{F4571981-AA47-D825-03B9-24A74D85E7E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The curator, Jacques Sauniere, is murdered. But this curator isn’t just interested in art; he’s also the Grand Master of a secret society known as the Priory of Sion.</a:t>
            </a:r>
          </a:p>
          <a:p>
            <a:pPr eaLnBrk="1" hangingPunct="1"/>
            <a:r>
              <a:rPr lang="en-US" altLang="en-US"/>
              <a:t>2. So what’s the secret, you ask?</a:t>
            </a:r>
          </a:p>
          <a:p>
            <a:pPr eaLnBrk="1" hangingPunct="1"/>
            <a:r>
              <a:rPr lang="en-US" altLang="en-US"/>
              <a:t>3. But in Brown’s novel, the Grail is not the cup allegedly used by Christ at the Last Supper. Rather, it’s the person of Mary Magdalene, the wife of Jesus, who carried on the royal bloodline of Christ by giving birth to his child! The Priory of Sion carefully guards the secret location of Mary’s tomb and serves to protect the bloodline of Jesus that has continued to this day! </a:t>
            </a:r>
          </a:p>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989435-3E40-29F0-D84A-740C07A2267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7786D8-F5C1-4550-B7E6-98CDA6D8702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5747" name="Rectangle 2">
            <a:extLst>
              <a:ext uri="{FF2B5EF4-FFF2-40B4-BE49-F238E27FC236}">
                <a16:creationId xmlns:a16="http://schemas.microsoft.com/office/drawing/2014/main" id="{77A20F1C-7F6E-6CA5-7939-F6C1F437BACC}"/>
              </a:ext>
            </a:extLst>
          </p:cNvPr>
          <p:cNvSpPr>
            <a:spLocks noGrp="1" noRot="1" noChangeAspect="1" noChangeArrowheads="1" noTextEdit="1"/>
          </p:cNvSpPr>
          <p:nvPr>
            <p:ph type="sldImg"/>
          </p:nvPr>
        </p:nvSpPr>
        <p:spPr>
          <a:xfrm>
            <a:off x="325438" y="698500"/>
            <a:ext cx="6208712" cy="3492500"/>
          </a:xfrm>
          <a:ln/>
        </p:spPr>
      </p:sp>
      <p:sp>
        <p:nvSpPr>
          <p:cNvPr id="1695748" name="Rectangle 3">
            <a:extLst>
              <a:ext uri="{FF2B5EF4-FFF2-40B4-BE49-F238E27FC236}">
                <a16:creationId xmlns:a16="http://schemas.microsoft.com/office/drawing/2014/main" id="{FEFF1775-76C5-368A-1A9F-0F4D426C7ED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Why should we be concerned about a novel? Isn’t this just a work of fiction? It’s true that </a:t>
            </a:r>
            <a:r>
              <a:rPr lang="en-US" altLang="en-US" i="1"/>
              <a:t>The Da Vinci Code</a:t>
            </a:r>
            <a:r>
              <a:rPr lang="en-US" altLang="en-US"/>
              <a:t> is a work of fiction. However, a great deal of the novel’s content is presented as fact. Indeed, the very first word of the novel, in bold uppercase letters, is the word “FACT.”</a:t>
            </a:r>
          </a:p>
          <a:p>
            <a:pPr eaLnBrk="1" hangingPunct="1"/>
            <a:r>
              <a:rPr lang="en-US" altLang="en-US"/>
              <a:t>2. Shortly thereafter Brown writes, “All descriptions…” (see slide). And the average reader, with no special knowledge or training in these areas, will assume the statement is true. But it’s not. And many articles have been written specifically documenting some of Brown’s inaccuracies in these areas.  For example, see Sandra Miesel, Dismantling the Da Vinci Code, at http://www.crisismagazine.com/september2003/feature1.htm and James Patrick Holding, Not InDavincible: A Review and Critique of The Da Vinci Code, at http://www.answers.org/issues/davincicode.html. To give just two examples, Dan Brown says that the Dead Sea Scrolls were discovered in the 1950’s (p. 234). But the first of the scrolls were actually found in 1947. He also says the Louvre pyramid was made of 666 panes of glass (21). Actually, it is made of 673 (http://www.louvre.or.jp/louvre/presse/en/activites/archives/anniv.htm). Furthermore, many of Brown’s </a:t>
            </a:r>
            <a:r>
              <a:rPr lang="en-US" altLang="en-US" i="1"/>
              <a:t>interpretations </a:t>
            </a:r>
            <a:r>
              <a:rPr lang="en-US" altLang="en-US"/>
              <a:t>of artwork (e.g. The Last Supper) are suspect.</a:t>
            </a:r>
          </a:p>
          <a:p>
            <a:pPr eaLnBrk="1" hangingPunct="1"/>
            <a:r>
              <a:rPr lang="en-US" altLang="en-US"/>
              <a:t>3. Most art historians believe the figure to the right of Jesus in “The Last Supper” is the Apostle John. In the ABC special, “Jesus, Mary, and Da Vinci,” Elizabeth Vargas says that John’s face looks feminine. Jack Wasserman, of Temple University, replies, “Most representations of the last supper in Florence, he looks like, he’s a very, very young man.” This is the predominant view among art historians.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6317F6-CA66-9B04-FA8B-B7052C8EEBA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601681-2957-4282-811E-FD4AB9AE0B8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6771" name="Rectangle 2">
            <a:extLst>
              <a:ext uri="{FF2B5EF4-FFF2-40B4-BE49-F238E27FC236}">
                <a16:creationId xmlns:a16="http://schemas.microsoft.com/office/drawing/2014/main" id="{9A924630-B072-DF92-39CE-75B66898D078}"/>
              </a:ext>
            </a:extLst>
          </p:cNvPr>
          <p:cNvSpPr>
            <a:spLocks noGrp="1" noRot="1" noChangeAspect="1" noChangeArrowheads="1" noTextEdit="1"/>
          </p:cNvSpPr>
          <p:nvPr>
            <p:ph type="sldImg"/>
          </p:nvPr>
        </p:nvSpPr>
        <p:spPr>
          <a:xfrm>
            <a:off x="325438" y="698500"/>
            <a:ext cx="6208712" cy="3492500"/>
          </a:xfrm>
          <a:ln/>
        </p:spPr>
      </p:sp>
      <p:sp>
        <p:nvSpPr>
          <p:cNvPr id="1696772" name="Rectangle 3">
            <a:extLst>
              <a:ext uri="{FF2B5EF4-FFF2-40B4-BE49-F238E27FC236}">
                <a16:creationId xmlns:a16="http://schemas.microsoft.com/office/drawing/2014/main" id="{E43CA6D5-6E8D-4FF0-641F-1201E95956FE}"/>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These are Leigh Teabing, a British royal historian and Robert Langdon, a Harvard professor of Religious Symbology. This gives readers the impression that the theories espoused by Teabing and Langdon are true.</a:t>
            </a:r>
          </a:p>
          <a:p>
            <a:pPr eaLnBrk="1" hangingPunct="1"/>
            <a:r>
              <a:rPr lang="en-US" altLang="en-US"/>
              <a:t>2. This quote comes from the ABC special: “Jesus, Mary, and Da Vinci.” Dan Brown says he began his research on </a:t>
            </a:r>
            <a:r>
              <a:rPr lang="en-US" altLang="en-US" i="1"/>
              <a:t>The Da Vinci Code</a:t>
            </a:r>
            <a:r>
              <a:rPr lang="en-US" altLang="en-US"/>
              <a:t> as a skeptic about the ideas presented in the novel. But, he says, his research made a believer out of him.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F7FCA8-3270-5FC1-D128-983F1F6B755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790022-45BD-48B2-A6C7-DCF2E2CF270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2675" name="Rectangle 2">
            <a:extLst>
              <a:ext uri="{FF2B5EF4-FFF2-40B4-BE49-F238E27FC236}">
                <a16:creationId xmlns:a16="http://schemas.microsoft.com/office/drawing/2014/main" id="{831A5B7A-50FD-1EF0-1279-DF4932FC78E2}"/>
              </a:ext>
            </a:extLst>
          </p:cNvPr>
          <p:cNvSpPr>
            <a:spLocks noGrp="1" noRot="1" noChangeAspect="1" noChangeArrowheads="1" noTextEdit="1"/>
          </p:cNvSpPr>
          <p:nvPr>
            <p:ph type="sldImg"/>
          </p:nvPr>
        </p:nvSpPr>
        <p:spPr>
          <a:xfrm>
            <a:off x="325438" y="698500"/>
            <a:ext cx="6208712" cy="3492500"/>
          </a:xfrm>
          <a:ln/>
        </p:spPr>
      </p:sp>
      <p:sp>
        <p:nvSpPr>
          <p:cNvPr id="1692676" name="Rectangle 3">
            <a:extLst>
              <a:ext uri="{FF2B5EF4-FFF2-40B4-BE49-F238E27FC236}">
                <a16:creationId xmlns:a16="http://schemas.microsoft.com/office/drawing/2014/main" id="{3FA5AB70-6CBE-9E10-9946-B252A891A92E}"/>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2F0BD4-CF36-9587-6275-7F1E8FA6DAE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863AF4-D9D4-49E5-86E9-071058C7F2A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3699" name="Rectangle 2">
            <a:extLst>
              <a:ext uri="{FF2B5EF4-FFF2-40B4-BE49-F238E27FC236}">
                <a16:creationId xmlns:a16="http://schemas.microsoft.com/office/drawing/2014/main" id="{D5361F52-300F-0A86-F22B-EF5136AD7720}"/>
              </a:ext>
            </a:extLst>
          </p:cNvPr>
          <p:cNvSpPr>
            <a:spLocks noGrp="1" noRot="1" noChangeAspect="1" noChangeArrowheads="1" noTextEdit="1"/>
          </p:cNvSpPr>
          <p:nvPr>
            <p:ph type="sldImg"/>
          </p:nvPr>
        </p:nvSpPr>
        <p:spPr>
          <a:xfrm>
            <a:off x="325438" y="698500"/>
            <a:ext cx="6208712" cy="3492500"/>
          </a:xfrm>
          <a:ln/>
        </p:spPr>
      </p:sp>
      <p:sp>
        <p:nvSpPr>
          <p:cNvPr id="1693700" name="Rectangle 3">
            <a:extLst>
              <a:ext uri="{FF2B5EF4-FFF2-40B4-BE49-F238E27FC236}">
                <a16:creationId xmlns:a16="http://schemas.microsoft.com/office/drawing/2014/main" id="{4418FB3D-028A-B98E-7F40-AD00B9BB1B57}"/>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23E4EE-EF5B-446C-8B3D-A0AF4B27851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5090" name="Rectangle 2"/>
          <p:cNvSpPr>
            <a:spLocks noGrp="1" noRot="1" noChangeAspect="1" noChangeArrowheads="1" noTextEdit="1"/>
          </p:cNvSpPr>
          <p:nvPr>
            <p:ph type="sldImg"/>
          </p:nvPr>
        </p:nvSpPr>
        <p:spPr>
          <a:ln/>
        </p:spPr>
      </p:sp>
      <p:sp>
        <p:nvSpPr>
          <p:cNvPr id="546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EA49A3-48FA-278D-E6F6-D11A23B777B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7EEEE8-E5A1-47C8-B635-7ABD00D02B0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1955" name="Rectangle 2">
            <a:extLst>
              <a:ext uri="{FF2B5EF4-FFF2-40B4-BE49-F238E27FC236}">
                <a16:creationId xmlns:a16="http://schemas.microsoft.com/office/drawing/2014/main" id="{89C14565-CFAB-32D4-06D3-AACF6AF037B3}"/>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1956" name="Rectangle 3">
            <a:extLst>
              <a:ext uri="{FF2B5EF4-FFF2-40B4-BE49-F238E27FC236}">
                <a16:creationId xmlns:a16="http://schemas.microsoft.com/office/drawing/2014/main" id="{DDF62B83-CEA9-87D5-179C-FFBDFD6B277B}"/>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ACC810-B4D9-AA91-24DB-4FB7B758EB6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EAEB56-190E-48C4-991F-2E8EE86A98E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2979" name="Rectangle 2">
            <a:extLst>
              <a:ext uri="{FF2B5EF4-FFF2-40B4-BE49-F238E27FC236}">
                <a16:creationId xmlns:a16="http://schemas.microsoft.com/office/drawing/2014/main" id="{32B4D4A3-FB99-5C8D-9561-4902A48C9255}"/>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2980" name="Rectangle 3">
            <a:extLst>
              <a:ext uri="{FF2B5EF4-FFF2-40B4-BE49-F238E27FC236}">
                <a16:creationId xmlns:a16="http://schemas.microsoft.com/office/drawing/2014/main" id="{7232AFB7-230E-D04E-01CD-34FFCA42DAA7}"/>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ECCA3B-F8D6-512D-DF34-D1177B43DB8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388AB-3EF8-402F-9FDB-57BCB23893A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4003" name="Rectangle 2">
            <a:extLst>
              <a:ext uri="{FF2B5EF4-FFF2-40B4-BE49-F238E27FC236}">
                <a16:creationId xmlns:a16="http://schemas.microsoft.com/office/drawing/2014/main" id="{EAF81088-BDDD-A7EB-5E49-E9A9ECCB74FB}"/>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4004" name="Rectangle 3">
            <a:extLst>
              <a:ext uri="{FF2B5EF4-FFF2-40B4-BE49-F238E27FC236}">
                <a16:creationId xmlns:a16="http://schemas.microsoft.com/office/drawing/2014/main" id="{140A6FBC-B3C6-A1A5-F5ED-1D4241D9EE00}"/>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CE2A8C-5C36-8394-BC89-3915660117E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7A1495-0E6C-4C99-B61F-3576C2FB614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5027" name="Rectangle 2">
            <a:extLst>
              <a:ext uri="{FF2B5EF4-FFF2-40B4-BE49-F238E27FC236}">
                <a16:creationId xmlns:a16="http://schemas.microsoft.com/office/drawing/2014/main" id="{0912D4BC-272F-E7AB-C16F-82593CC67CE7}"/>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5028" name="Rectangle 3">
            <a:extLst>
              <a:ext uri="{FF2B5EF4-FFF2-40B4-BE49-F238E27FC236}">
                <a16:creationId xmlns:a16="http://schemas.microsoft.com/office/drawing/2014/main" id="{11602E6E-764A-B269-A251-FC823403EF0B}"/>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9F40D68-F5B9-9068-6681-C77240CBAC1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7E238C-DAC4-4B20-A1AF-4D28BD300E0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6051" name="Rectangle 2">
            <a:extLst>
              <a:ext uri="{FF2B5EF4-FFF2-40B4-BE49-F238E27FC236}">
                <a16:creationId xmlns:a16="http://schemas.microsoft.com/office/drawing/2014/main" id="{452C294F-E44E-C3D4-22D6-54D3C9595439}"/>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6052" name="Rectangle 3">
            <a:extLst>
              <a:ext uri="{FF2B5EF4-FFF2-40B4-BE49-F238E27FC236}">
                <a16:creationId xmlns:a16="http://schemas.microsoft.com/office/drawing/2014/main" id="{BBAC7752-972A-E875-FEE6-4586A4629379}"/>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D1D36E-CE64-119C-B0A9-1CDB23FBDE5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C90123-765D-4ECC-A635-2BE61633C5E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7075" name="Rectangle 2">
            <a:extLst>
              <a:ext uri="{FF2B5EF4-FFF2-40B4-BE49-F238E27FC236}">
                <a16:creationId xmlns:a16="http://schemas.microsoft.com/office/drawing/2014/main" id="{FAF54FD7-36DA-8963-4107-54A70C45D2A1}"/>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7076" name="Rectangle 3">
            <a:extLst>
              <a:ext uri="{FF2B5EF4-FFF2-40B4-BE49-F238E27FC236}">
                <a16:creationId xmlns:a16="http://schemas.microsoft.com/office/drawing/2014/main" id="{5BB0FAAE-332B-F93C-7489-407DBFDBB438}"/>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A93F96-D1F1-25D9-5166-C8605D258ED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92C97-2ECD-492B-9FCF-691EC86CDE0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8099" name="Rectangle 2">
            <a:extLst>
              <a:ext uri="{FF2B5EF4-FFF2-40B4-BE49-F238E27FC236}">
                <a16:creationId xmlns:a16="http://schemas.microsoft.com/office/drawing/2014/main" id="{59643FA2-4705-54F3-91C9-3DA156955938}"/>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8100" name="Rectangle 3">
            <a:extLst>
              <a:ext uri="{FF2B5EF4-FFF2-40B4-BE49-F238E27FC236}">
                <a16:creationId xmlns:a16="http://schemas.microsoft.com/office/drawing/2014/main" id="{BEF8AF80-E5B0-FAE7-45F6-A0F7C6F56C0F}"/>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1EB71D-9DDB-B3E0-DD13-C01BD4EEAC2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245DC7-759D-4C9E-8904-18EF1E3833B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9123" name="Rectangle 2">
            <a:extLst>
              <a:ext uri="{FF2B5EF4-FFF2-40B4-BE49-F238E27FC236}">
                <a16:creationId xmlns:a16="http://schemas.microsoft.com/office/drawing/2014/main" id="{743F5EFC-437E-6BAA-E20E-396A74B53C9A}"/>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9124" name="Rectangle 3">
            <a:extLst>
              <a:ext uri="{FF2B5EF4-FFF2-40B4-BE49-F238E27FC236}">
                <a16:creationId xmlns:a16="http://schemas.microsoft.com/office/drawing/2014/main" id="{A77C07C0-FDC6-6770-814F-61A1AF521305}"/>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6840E1-E754-5F7B-852D-683758DC093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5E38C3-424B-43F3-8012-DFDE243B1F2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70147" name="Rectangle 2">
            <a:extLst>
              <a:ext uri="{FF2B5EF4-FFF2-40B4-BE49-F238E27FC236}">
                <a16:creationId xmlns:a16="http://schemas.microsoft.com/office/drawing/2014/main" id="{05D95857-3800-CCEB-7219-5B3647AAF710}"/>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70148" name="Rectangle 3">
            <a:extLst>
              <a:ext uri="{FF2B5EF4-FFF2-40B4-BE49-F238E27FC236}">
                <a16:creationId xmlns:a16="http://schemas.microsoft.com/office/drawing/2014/main" id="{8ACDC97D-2E2F-E4B3-0BB6-DAF0F7AE6070}"/>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71C8C0-0F00-349D-5FB1-F54D93847C3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E40B0-241E-4FE3-A2FE-3D6E97D7D29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71171" name="Rectangle 2">
            <a:extLst>
              <a:ext uri="{FF2B5EF4-FFF2-40B4-BE49-F238E27FC236}">
                <a16:creationId xmlns:a16="http://schemas.microsoft.com/office/drawing/2014/main" id="{4C87E654-44AA-AFD1-6CD8-6C22C26C7116}"/>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71172" name="Rectangle 3">
            <a:extLst>
              <a:ext uri="{FF2B5EF4-FFF2-40B4-BE49-F238E27FC236}">
                <a16:creationId xmlns:a16="http://schemas.microsoft.com/office/drawing/2014/main" id="{2D527179-AECA-52E2-A1A4-8FD6BCCC9073}"/>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DB4857-0863-40C2-B68D-8C7CC608D88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4066" name="Rectangle 2"/>
          <p:cNvSpPr>
            <a:spLocks noGrp="1" noRot="1" noChangeAspect="1" noChangeArrowheads="1" noTextEdit="1"/>
          </p:cNvSpPr>
          <p:nvPr>
            <p:ph type="sldImg"/>
          </p:nvPr>
        </p:nvSpPr>
        <p:spPr>
          <a:ln/>
        </p:spPr>
      </p:sp>
      <p:sp>
        <p:nvSpPr>
          <p:cNvPr id="546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992371-CC19-2359-F773-58E719B1D15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E21808-8417-4B7B-8DCE-13E27909A7D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72195" name="Rectangle 2">
            <a:extLst>
              <a:ext uri="{FF2B5EF4-FFF2-40B4-BE49-F238E27FC236}">
                <a16:creationId xmlns:a16="http://schemas.microsoft.com/office/drawing/2014/main" id="{3FD3654E-930B-BE7B-D04E-42FB74BD4843}"/>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72196" name="Rectangle 3">
            <a:extLst>
              <a:ext uri="{FF2B5EF4-FFF2-40B4-BE49-F238E27FC236}">
                <a16:creationId xmlns:a16="http://schemas.microsoft.com/office/drawing/2014/main" id="{27F3D3EC-35A4-319C-EE99-454E6275D758}"/>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A45226-A7F0-3BBD-0217-3ACFBC5B050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2EA3D-7D0B-45CA-A5C7-C0212E09755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73219" name="Rectangle 2">
            <a:extLst>
              <a:ext uri="{FF2B5EF4-FFF2-40B4-BE49-F238E27FC236}">
                <a16:creationId xmlns:a16="http://schemas.microsoft.com/office/drawing/2014/main" id="{B8E8F23B-97F4-BD81-734F-5F56C9764E8A}"/>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73220" name="Rectangle 3">
            <a:extLst>
              <a:ext uri="{FF2B5EF4-FFF2-40B4-BE49-F238E27FC236}">
                <a16:creationId xmlns:a16="http://schemas.microsoft.com/office/drawing/2014/main" id="{A9882AFC-6A3F-14DE-4433-6CF2BCAB88FB}"/>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5BCE6F-B352-C808-2F88-75A6D8C4EBD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71C68D-6C4D-4381-A91C-F2CBD673D14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74243" name="Rectangle 2">
            <a:extLst>
              <a:ext uri="{FF2B5EF4-FFF2-40B4-BE49-F238E27FC236}">
                <a16:creationId xmlns:a16="http://schemas.microsoft.com/office/drawing/2014/main" id="{FD0C88D1-8461-B3A4-5535-A1720747D392}"/>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74244" name="Rectangle 3">
            <a:extLst>
              <a:ext uri="{FF2B5EF4-FFF2-40B4-BE49-F238E27FC236}">
                <a16:creationId xmlns:a16="http://schemas.microsoft.com/office/drawing/2014/main" id="{77606DE6-EC49-BE20-DA8E-6CBDDAFA9F00}"/>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D1A95D-D0FD-ABC2-26CB-E0F40E253BB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C13CC2-CB51-4E2E-B815-E83B843AB20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1651" name="Rectangle 2">
            <a:extLst>
              <a:ext uri="{FF2B5EF4-FFF2-40B4-BE49-F238E27FC236}">
                <a16:creationId xmlns:a16="http://schemas.microsoft.com/office/drawing/2014/main" id="{72A0BEA9-2630-289C-7F06-5777C5A7C126}"/>
              </a:ext>
            </a:extLst>
          </p:cNvPr>
          <p:cNvSpPr>
            <a:spLocks noGrp="1" noRot="1" noChangeAspect="1" noChangeArrowheads="1" noTextEdit="1"/>
          </p:cNvSpPr>
          <p:nvPr>
            <p:ph type="sldImg"/>
          </p:nvPr>
        </p:nvSpPr>
        <p:spPr>
          <a:xfrm>
            <a:off x="325438" y="698500"/>
            <a:ext cx="6208712" cy="3492500"/>
          </a:xfrm>
          <a:ln/>
        </p:spPr>
      </p:sp>
      <p:sp>
        <p:nvSpPr>
          <p:cNvPr id="1691652" name="Rectangle 3">
            <a:extLst>
              <a:ext uri="{FF2B5EF4-FFF2-40B4-BE49-F238E27FC236}">
                <a16:creationId xmlns:a16="http://schemas.microsoft.com/office/drawing/2014/main" id="{DE7F8783-7DEE-C1A1-97DC-DD0F1F7347E5}"/>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E52C53-BB6E-F40C-CCAA-6F2027741CC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3815C5-56F6-4B84-AF65-4F8E31AFA8F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7795" name="Rectangle 2">
            <a:extLst>
              <a:ext uri="{FF2B5EF4-FFF2-40B4-BE49-F238E27FC236}">
                <a16:creationId xmlns:a16="http://schemas.microsoft.com/office/drawing/2014/main" id="{5B4446E7-FDFB-0657-2B58-8D2BE33747A0}"/>
              </a:ext>
            </a:extLst>
          </p:cNvPr>
          <p:cNvSpPr>
            <a:spLocks noGrp="1" noRot="1" noChangeAspect="1" noChangeArrowheads="1" noTextEdit="1"/>
          </p:cNvSpPr>
          <p:nvPr>
            <p:ph type="sldImg"/>
          </p:nvPr>
        </p:nvSpPr>
        <p:spPr>
          <a:xfrm>
            <a:off x="325438" y="698500"/>
            <a:ext cx="6208712" cy="3492500"/>
          </a:xfrm>
          <a:ln/>
        </p:spPr>
      </p:sp>
      <p:sp>
        <p:nvSpPr>
          <p:cNvPr id="1697796" name="Rectangle 3">
            <a:extLst>
              <a:ext uri="{FF2B5EF4-FFF2-40B4-BE49-F238E27FC236}">
                <a16:creationId xmlns:a16="http://schemas.microsoft.com/office/drawing/2014/main" id="{CED6D5AF-C89A-AB17-33B4-C978676F607B}"/>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Many scholars would question whether the stories about Jesus and Mary Magdalene in the Nag Hammadi texts were ever intended (by their original Gnostic authors) to be understood as literal history. Many scholars believe these texts were intended to be understood symbolically - not as literal history. However, Brown is correct in noting that these texts tell an “alternative history” or “histories” about Jesus and Mary.</a:t>
            </a:r>
          </a:p>
          <a:p>
            <a:pPr eaLnBrk="1" hangingPunct="1"/>
            <a:r>
              <a:rPr lang="en-US" altLang="en-US"/>
              <a:t>2. Is Teabing correct in saying that these texts are “the earliest Christian records”? What do we know about these texts? When were they discovered? And who wrote them?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3C0820-C05C-B0C0-5BE2-5CF75B977A9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306834-C14B-4B53-978A-32FE2FA349D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8819" name="Rectangle 2">
            <a:extLst>
              <a:ext uri="{FF2B5EF4-FFF2-40B4-BE49-F238E27FC236}">
                <a16:creationId xmlns:a16="http://schemas.microsoft.com/office/drawing/2014/main" id="{61049EE3-401E-BF54-FD71-F916E11975F1}"/>
              </a:ext>
            </a:extLst>
          </p:cNvPr>
          <p:cNvSpPr>
            <a:spLocks noGrp="1" noRot="1" noChangeAspect="1" noChangeArrowheads="1" noTextEdit="1"/>
          </p:cNvSpPr>
          <p:nvPr>
            <p:ph type="sldImg"/>
          </p:nvPr>
        </p:nvSpPr>
        <p:spPr>
          <a:xfrm>
            <a:off x="325438" y="698500"/>
            <a:ext cx="6208712" cy="3492500"/>
          </a:xfrm>
          <a:ln/>
        </p:spPr>
      </p:sp>
      <p:sp>
        <p:nvSpPr>
          <p:cNvPr id="1698820" name="Rectangle 3">
            <a:extLst>
              <a:ext uri="{FF2B5EF4-FFF2-40B4-BE49-F238E27FC236}">
                <a16:creationId xmlns:a16="http://schemas.microsoft.com/office/drawing/2014/main" id="{7467A03B-9D6C-A6C7-C698-1DDE3EB05F0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This is in upper Egypt.</a:t>
            </a:r>
          </a:p>
          <a:p>
            <a:pPr eaLnBrk="1" hangingPunct="1"/>
            <a:r>
              <a:rPr lang="en-US" altLang="en-US"/>
              <a:t>2. Dr. Bart Ehrman, a New Testament scholar at the University of North Carolina at Chapel Hill, tells how the bedouin were initially reluctant to smash the sealed jar open because they feared that an evil genie might be inside. However, after thinking the matter over, they decided that there might also be gold inside! So the smashed the jar open and found…</a:t>
            </a:r>
          </a:p>
          <a:p>
            <a:pPr eaLnBrk="1" hangingPunct="1"/>
            <a:r>
              <a:rPr lang="en-US" altLang="en-US"/>
              <a:t>3. Dr. Ehrman tells this story in a lecture series produced by The Teaching Company, </a:t>
            </a:r>
            <a:r>
              <a:rPr lang="en-US" altLang="en-US" i="1"/>
              <a:t>Lost Christianities: Christian Scriptures and the Battles over Authentication</a:t>
            </a:r>
            <a:r>
              <a:rPr lang="en-US" altLang="en-US"/>
              <a:t>, (Chantilly, Virginia: Parts 1 and 2, 2002).</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3602C5-943F-6BA5-31A1-DB1EA7E9471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BB3472-1B8D-47F8-82F2-068908C4A5B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99843" name="Rectangle 2">
            <a:extLst>
              <a:ext uri="{FF2B5EF4-FFF2-40B4-BE49-F238E27FC236}">
                <a16:creationId xmlns:a16="http://schemas.microsoft.com/office/drawing/2014/main" id="{0F5966B8-964C-6EC3-BEEA-191C90663BCB}"/>
              </a:ext>
            </a:extLst>
          </p:cNvPr>
          <p:cNvSpPr>
            <a:spLocks noGrp="1" noRot="1" noChangeAspect="1" noChangeArrowheads="1" noTextEdit="1"/>
          </p:cNvSpPr>
          <p:nvPr>
            <p:ph type="sldImg"/>
          </p:nvPr>
        </p:nvSpPr>
        <p:spPr>
          <a:xfrm>
            <a:off x="325438" y="698500"/>
            <a:ext cx="6208712" cy="3492500"/>
          </a:xfrm>
          <a:ln/>
        </p:spPr>
      </p:sp>
      <p:sp>
        <p:nvSpPr>
          <p:cNvPr id="1699844" name="Rectangle 3">
            <a:extLst>
              <a:ext uri="{FF2B5EF4-FFF2-40B4-BE49-F238E27FC236}">
                <a16:creationId xmlns:a16="http://schemas.microsoft.com/office/drawing/2014/main" id="{509202BF-2389-0CE7-4FD1-D42CDCD52975}"/>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is now known as “The Nag Hammadi Library”.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3B3B6C-A821-6D86-D4CC-DD2317BE4BE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D95B2A-6958-463E-91B4-052A8EB9513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0867" name="Rectangle 2">
            <a:extLst>
              <a:ext uri="{FF2B5EF4-FFF2-40B4-BE49-F238E27FC236}">
                <a16:creationId xmlns:a16="http://schemas.microsoft.com/office/drawing/2014/main" id="{6A937CA9-7412-FEC6-4757-F1C573C13B6B}"/>
              </a:ext>
            </a:extLst>
          </p:cNvPr>
          <p:cNvSpPr>
            <a:spLocks noGrp="1" noRot="1" noChangeAspect="1" noChangeArrowheads="1" noTextEdit="1"/>
          </p:cNvSpPr>
          <p:nvPr>
            <p:ph type="sldImg"/>
          </p:nvPr>
        </p:nvSpPr>
        <p:spPr>
          <a:xfrm>
            <a:off x="325438" y="698500"/>
            <a:ext cx="6208712" cy="3492500"/>
          </a:xfrm>
          <a:ln/>
        </p:spPr>
      </p:sp>
      <p:sp>
        <p:nvSpPr>
          <p:cNvPr id="1700868" name="Rectangle 3">
            <a:extLst>
              <a:ext uri="{FF2B5EF4-FFF2-40B4-BE49-F238E27FC236}">
                <a16:creationId xmlns:a16="http://schemas.microsoft.com/office/drawing/2014/main" id="{58A50EAA-E667-3F2E-A19D-EC13137918F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Mohammed Ali offered to divide the booty with his friends. They, however, were not interested in the books. So Mohammed Ali took them home. That night, it is said, his mother used a few pages from the books to kindle the fire to cook the evening meal!</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89B1A4A-4EA2-B086-D2D9-337711E46C0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ADD7B2-5592-4E5B-897D-75D2B23854B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1891" name="Rectangle 2">
            <a:extLst>
              <a:ext uri="{FF2B5EF4-FFF2-40B4-BE49-F238E27FC236}">
                <a16:creationId xmlns:a16="http://schemas.microsoft.com/office/drawing/2014/main" id="{9A51B7C0-D0D2-E3BA-6021-1BDE2BC25EAF}"/>
              </a:ext>
            </a:extLst>
          </p:cNvPr>
          <p:cNvSpPr>
            <a:spLocks noGrp="1" noRot="1" noChangeAspect="1" noChangeArrowheads="1" noTextEdit="1"/>
          </p:cNvSpPr>
          <p:nvPr>
            <p:ph type="sldImg"/>
          </p:nvPr>
        </p:nvSpPr>
        <p:spPr>
          <a:xfrm>
            <a:off x="325438" y="698500"/>
            <a:ext cx="6208712" cy="3492500"/>
          </a:xfrm>
          <a:ln/>
        </p:spPr>
      </p:sp>
      <p:sp>
        <p:nvSpPr>
          <p:cNvPr id="1701892" name="Rectangle 3">
            <a:extLst>
              <a:ext uri="{FF2B5EF4-FFF2-40B4-BE49-F238E27FC236}">
                <a16:creationId xmlns:a16="http://schemas.microsoft.com/office/drawing/2014/main" id="{E2C78E3B-386C-BDD2-4A60-D459C847E76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Dr. Bart Ehrman says that Mohammed Ali and his brothers were involved in a “blood feud”. They were told that the man who had murdered their father was not too far away. They found the man asleep on the side of the road and reportedly murdered him, hacked him apart, and tore out his heart and ate it as an act of blood vengeance against the man! Mohammed Ali knew that he would be a prime suspect in the investigation into the murder. Since he thought the books might be valuable, he wanted to put them somewhere safe so that the police would not confiscate them.</a:t>
            </a:r>
          </a:p>
          <a:p>
            <a:pPr eaLnBrk="1" hangingPunct="1"/>
            <a:r>
              <a:rPr lang="en-US" altLang="en-US"/>
              <a:t>2. This priest had a brother-in-law who was a traveling teacher. He confirmed that the books might indeed be valuable.</a:t>
            </a:r>
          </a:p>
          <a:p>
            <a:pPr eaLnBrk="1" hangingPunct="1"/>
            <a:r>
              <a:rPr lang="en-US" altLang="en-US"/>
              <a:t>3. The books were eventually sold to...</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C6FF63-D7DA-9A4E-7153-4CAFFD28324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519F43-0890-42F2-ABDF-41E41A6B1E3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2915" name="Rectangle 2">
            <a:extLst>
              <a:ext uri="{FF2B5EF4-FFF2-40B4-BE49-F238E27FC236}">
                <a16:creationId xmlns:a16="http://schemas.microsoft.com/office/drawing/2014/main" id="{C5FC99C5-BE82-2817-296E-9F92B87D1149}"/>
              </a:ext>
            </a:extLst>
          </p:cNvPr>
          <p:cNvSpPr>
            <a:spLocks noGrp="1" noRot="1" noChangeAspect="1" noChangeArrowheads="1" noTextEdit="1"/>
          </p:cNvSpPr>
          <p:nvPr>
            <p:ph type="sldImg"/>
          </p:nvPr>
        </p:nvSpPr>
        <p:spPr>
          <a:xfrm>
            <a:off x="325438" y="698500"/>
            <a:ext cx="6208712" cy="3492500"/>
          </a:xfrm>
          <a:ln/>
        </p:spPr>
      </p:sp>
      <p:sp>
        <p:nvSpPr>
          <p:cNvPr id="1702916" name="Rectangle 3">
            <a:extLst>
              <a:ext uri="{FF2B5EF4-FFF2-40B4-BE49-F238E27FC236}">
                <a16:creationId xmlns:a16="http://schemas.microsoft.com/office/drawing/2014/main" id="{9DD2EF67-0FDE-C94F-C061-5C0BB6815E77}"/>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Among the fifty-two tractates found in the Nag Hammadi library were mystical reflections on the origin of the gods, the origin of the world, and the origin of the human race. But there are many books with titles similar to those in the New Testament.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ED6471-792E-42CB-9849-906A68C70EB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6114" name="Rectangle 2"/>
          <p:cNvSpPr>
            <a:spLocks noGrp="1" noRot="1" noChangeAspect="1" noChangeArrowheads="1" noTextEdit="1"/>
          </p:cNvSpPr>
          <p:nvPr>
            <p:ph type="sldImg"/>
          </p:nvPr>
        </p:nvSpPr>
        <p:spPr>
          <a:ln/>
        </p:spPr>
      </p:sp>
      <p:sp>
        <p:nvSpPr>
          <p:cNvPr id="546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3FE0DA-9F4E-88BB-034E-DABD9CBC8F0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1F2A2-4095-4F8E-8A84-8148EC5A125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3939" name="Rectangle 2">
            <a:extLst>
              <a:ext uri="{FF2B5EF4-FFF2-40B4-BE49-F238E27FC236}">
                <a16:creationId xmlns:a16="http://schemas.microsoft.com/office/drawing/2014/main" id="{B5920DA9-2FA5-E1DA-F487-7AE39AA8A535}"/>
              </a:ext>
            </a:extLst>
          </p:cNvPr>
          <p:cNvSpPr>
            <a:spLocks noGrp="1" noRot="1" noChangeAspect="1" noChangeArrowheads="1" noTextEdit="1"/>
          </p:cNvSpPr>
          <p:nvPr>
            <p:ph type="sldImg"/>
          </p:nvPr>
        </p:nvSpPr>
        <p:spPr>
          <a:xfrm>
            <a:off x="325438" y="698500"/>
            <a:ext cx="6208712" cy="3492500"/>
          </a:xfrm>
          <a:ln/>
        </p:spPr>
      </p:sp>
      <p:sp>
        <p:nvSpPr>
          <p:cNvPr id="1703940" name="Rectangle 3">
            <a:extLst>
              <a:ext uri="{FF2B5EF4-FFF2-40B4-BE49-F238E27FC236}">
                <a16:creationId xmlns:a16="http://schemas.microsoft.com/office/drawing/2014/main" id="{3FB12665-B2A6-7650-8B4B-04DB6E3682E7}"/>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naturally raises questions about the nature of the New Testament canon. What is the “canon”? And what sort of criteria did the early church fathers apply as helpful aids in recognizing those writings which were truly inspired by God?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AE288E-6453-9131-B063-E79CD26F53A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CA9CE3-F32C-48AE-8740-3F9BB1A3A7B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4963" name="Rectangle 2">
            <a:extLst>
              <a:ext uri="{FF2B5EF4-FFF2-40B4-BE49-F238E27FC236}">
                <a16:creationId xmlns:a16="http://schemas.microsoft.com/office/drawing/2014/main" id="{528D505F-4E7D-A80C-FF24-C4618C50A2B7}"/>
              </a:ext>
            </a:extLst>
          </p:cNvPr>
          <p:cNvSpPr>
            <a:spLocks noGrp="1" noRot="1" noChangeAspect="1" noChangeArrowheads="1" noTextEdit="1"/>
          </p:cNvSpPr>
          <p:nvPr>
            <p:ph type="sldImg"/>
          </p:nvPr>
        </p:nvSpPr>
        <p:spPr>
          <a:xfrm>
            <a:off x="325438" y="698500"/>
            <a:ext cx="6208712" cy="3492500"/>
          </a:xfrm>
          <a:ln/>
        </p:spPr>
      </p:sp>
      <p:sp>
        <p:nvSpPr>
          <p:cNvPr id="1704964" name="Rectangle 3">
            <a:extLst>
              <a:ext uri="{FF2B5EF4-FFF2-40B4-BE49-F238E27FC236}">
                <a16:creationId xmlns:a16="http://schemas.microsoft.com/office/drawing/2014/main" id="{E9D5D926-FEC6-4B1D-2819-E27D86962BBB}"/>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What is the “canon”? F.F. Bruce says this: “The canon…”</a:t>
            </a:r>
          </a:p>
          <a:p>
            <a:pPr eaLnBrk="1" hangingPunct="1"/>
            <a:r>
              <a:rPr lang="en-US" altLang="en-US"/>
              <a:t>2. What sort of criteria did the early church fathers use to help them determine whether or not a particular writing was truly inspired by God?</a:t>
            </a:r>
          </a:p>
          <a:p>
            <a:pPr eaLnBrk="1" hangingPunct="1"/>
            <a:r>
              <a:rPr lang="en-US" altLang="en-US"/>
              <a:t>     A. Ancient = The book had to be written near the time of Jesus and His original followers. This tends to exclude any writings dated after the first century A.D.</a:t>
            </a:r>
          </a:p>
          <a:p>
            <a:pPr eaLnBrk="1" hangingPunct="1"/>
            <a:r>
              <a:rPr lang="en-US" altLang="en-US"/>
              <a:t>     B. Apostolic = The book had to be written by an apostle or a companion of an apostle. Consider our four gospels.</a:t>
            </a:r>
          </a:p>
          <a:p>
            <a:pPr eaLnBrk="1" hangingPunct="1"/>
            <a:r>
              <a:rPr lang="en-US" altLang="en-US"/>
              <a:t>     C. Orthodox = The book had to be consistent with the teachings already accepted as having come from Jesus and His original followers.</a:t>
            </a:r>
          </a:p>
          <a:p>
            <a:pPr eaLnBrk="1" hangingPunct="1"/>
            <a:r>
              <a:rPr lang="en-US" altLang="en-US"/>
              <a:t>     D. Accepted = The book had to be widely recognized and accepted by a large proportion of the orthodox Christian church.</a:t>
            </a:r>
          </a:p>
          <a:p>
            <a:pPr eaLnBrk="1" hangingPunct="1"/>
            <a:r>
              <a:rPr lang="en-US" altLang="en-US"/>
              <a:t>* I take these criteria from Bart D. Ehrman, </a:t>
            </a:r>
            <a:r>
              <a:rPr lang="en-US" altLang="en-US" i="1"/>
              <a:t>Lost Christianities: Christian Scriptures and the Battles Over Authentication</a:t>
            </a:r>
            <a:r>
              <a:rPr lang="en-US" altLang="en-US"/>
              <a:t> (Chantilly, Virginia: The Teaching Company: Course Guidebook, part 2, 2002), 37.</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8EE208-4142-8FE4-E7D1-59A14042C9D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00EF8-C67F-4AE1-9423-6351FD561C0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5987" name="Rectangle 2">
            <a:extLst>
              <a:ext uri="{FF2B5EF4-FFF2-40B4-BE49-F238E27FC236}">
                <a16:creationId xmlns:a16="http://schemas.microsoft.com/office/drawing/2014/main" id="{41D0ECAB-E1FD-910D-0DE2-024AACA152DF}"/>
              </a:ext>
            </a:extLst>
          </p:cNvPr>
          <p:cNvSpPr>
            <a:spLocks noGrp="1" noRot="1" noChangeAspect="1" noChangeArrowheads="1" noTextEdit="1"/>
          </p:cNvSpPr>
          <p:nvPr>
            <p:ph type="sldImg"/>
          </p:nvPr>
        </p:nvSpPr>
        <p:spPr>
          <a:xfrm>
            <a:off x="325438" y="698500"/>
            <a:ext cx="6208712" cy="3492500"/>
          </a:xfrm>
          <a:ln/>
        </p:spPr>
      </p:sp>
      <p:sp>
        <p:nvSpPr>
          <p:cNvPr id="1705988" name="Rectangle 3">
            <a:extLst>
              <a:ext uri="{FF2B5EF4-FFF2-40B4-BE49-F238E27FC236}">
                <a16:creationId xmlns:a16="http://schemas.microsoft.com/office/drawing/2014/main" id="{96325836-9658-61F4-7E58-1685A637B631}"/>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2C2E83-4F9A-B771-F830-15D5C2C369C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1D8E6C-F9FD-4A1E-A09D-A2C951B4737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7011" name="Rectangle 2">
            <a:extLst>
              <a:ext uri="{FF2B5EF4-FFF2-40B4-BE49-F238E27FC236}">
                <a16:creationId xmlns:a16="http://schemas.microsoft.com/office/drawing/2014/main" id="{98AB63EB-FFB8-6684-2090-D39505CA029C}"/>
              </a:ext>
            </a:extLst>
          </p:cNvPr>
          <p:cNvSpPr>
            <a:spLocks noGrp="1" noRot="1" noChangeAspect="1" noChangeArrowheads="1" noTextEdit="1"/>
          </p:cNvSpPr>
          <p:nvPr>
            <p:ph type="sldImg"/>
          </p:nvPr>
        </p:nvSpPr>
        <p:spPr>
          <a:xfrm>
            <a:off x="325438" y="698500"/>
            <a:ext cx="6208712" cy="3492500"/>
          </a:xfrm>
          <a:ln/>
        </p:spPr>
      </p:sp>
      <p:sp>
        <p:nvSpPr>
          <p:cNvPr id="1707012" name="Rectangle 3">
            <a:extLst>
              <a:ext uri="{FF2B5EF4-FFF2-40B4-BE49-F238E27FC236}">
                <a16:creationId xmlns:a16="http://schemas.microsoft.com/office/drawing/2014/main" id="{F903A6CB-4605-4D1F-89AB-158F99A087F0}"/>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about what this means. This means that the Nag Hammadi texts do not meet the criteria of being ancient or apostolic.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E3BDE2-34FF-A55F-D773-31A37D04247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3F6427-EE7F-4496-A162-35BA6BDEA7A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8035" name="Rectangle 2">
            <a:extLst>
              <a:ext uri="{FF2B5EF4-FFF2-40B4-BE49-F238E27FC236}">
                <a16:creationId xmlns:a16="http://schemas.microsoft.com/office/drawing/2014/main" id="{96245CAA-D407-0877-30F7-90C6C18B9A5F}"/>
              </a:ext>
            </a:extLst>
          </p:cNvPr>
          <p:cNvSpPr>
            <a:spLocks noGrp="1" noRot="1" noChangeAspect="1" noChangeArrowheads="1" noTextEdit="1"/>
          </p:cNvSpPr>
          <p:nvPr>
            <p:ph type="sldImg"/>
          </p:nvPr>
        </p:nvSpPr>
        <p:spPr>
          <a:xfrm>
            <a:off x="325438" y="698500"/>
            <a:ext cx="6208712" cy="3492500"/>
          </a:xfrm>
          <a:ln/>
        </p:spPr>
      </p:sp>
      <p:sp>
        <p:nvSpPr>
          <p:cNvPr id="1708036" name="Rectangle 3">
            <a:extLst>
              <a:ext uri="{FF2B5EF4-FFF2-40B4-BE49-F238E27FC236}">
                <a16:creationId xmlns:a16="http://schemas.microsoft.com/office/drawing/2014/main" id="{6A7B6F98-907D-6A05-32FC-8E10E78364EB}"/>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see evidence for this key tenet in what is probably the best known of the Nag Hammadi texts, </a:t>
            </a:r>
            <a:r>
              <a:rPr lang="en-US" altLang="en-US" i="1"/>
              <a:t>The Gospel of Thomas</a:t>
            </a:r>
            <a:r>
              <a:rPr lang="en-US" altLang="en-US"/>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663B40-967B-263C-9B84-2F9A63F05A5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3D722-4609-47E4-92EA-A4573F9CD44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09059" name="Rectangle 2">
            <a:extLst>
              <a:ext uri="{FF2B5EF4-FFF2-40B4-BE49-F238E27FC236}">
                <a16:creationId xmlns:a16="http://schemas.microsoft.com/office/drawing/2014/main" id="{2F26A103-E951-4308-1071-EEE1AA6CDA52}"/>
              </a:ext>
            </a:extLst>
          </p:cNvPr>
          <p:cNvSpPr>
            <a:spLocks noGrp="1" noRot="1" noChangeAspect="1" noChangeArrowheads="1" noTextEdit="1"/>
          </p:cNvSpPr>
          <p:nvPr>
            <p:ph type="sldImg"/>
          </p:nvPr>
        </p:nvSpPr>
        <p:spPr>
          <a:xfrm>
            <a:off x="325438" y="698500"/>
            <a:ext cx="6208712" cy="3492500"/>
          </a:xfrm>
          <a:ln/>
        </p:spPr>
      </p:sp>
      <p:sp>
        <p:nvSpPr>
          <p:cNvPr id="1709060" name="Rectangle 3">
            <a:extLst>
              <a:ext uri="{FF2B5EF4-FFF2-40B4-BE49-F238E27FC236}">
                <a16:creationId xmlns:a16="http://schemas.microsoft.com/office/drawing/2014/main" id="{5C2A095E-0FB6-647D-E789-E619C220FA3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Notice the emphasis on “the secret sayings” of Jesus. Unlike the canonical gospels, </a:t>
            </a:r>
            <a:r>
              <a:rPr lang="en-US" altLang="en-US" i="1"/>
              <a:t>The Gospel of Thomas</a:t>
            </a:r>
            <a:r>
              <a:rPr lang="en-US" altLang="en-US"/>
              <a:t> says nothing about the necessity of the death and resurrection of Jesus for human salvation. Rather, this gospel teaches that salvation comes through a correct interpretation of the “secret sayings” of Jesus. This is consistent with the gnostic character of this document.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0352B8-7751-CB05-5820-478ECD78866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0C808-501E-4BC4-B17B-4F1ED1D363C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0083" name="Rectangle 2">
            <a:extLst>
              <a:ext uri="{FF2B5EF4-FFF2-40B4-BE49-F238E27FC236}">
                <a16:creationId xmlns:a16="http://schemas.microsoft.com/office/drawing/2014/main" id="{ACE1764E-E672-4C31-00C4-33B6C4342AEE}"/>
              </a:ext>
            </a:extLst>
          </p:cNvPr>
          <p:cNvSpPr>
            <a:spLocks noGrp="1" noRot="1" noChangeAspect="1" noChangeArrowheads="1" noTextEdit="1"/>
          </p:cNvSpPr>
          <p:nvPr>
            <p:ph type="sldImg"/>
          </p:nvPr>
        </p:nvSpPr>
        <p:spPr>
          <a:xfrm>
            <a:off x="325438" y="698500"/>
            <a:ext cx="6208712" cy="3492500"/>
          </a:xfrm>
          <a:ln/>
        </p:spPr>
      </p:sp>
      <p:sp>
        <p:nvSpPr>
          <p:cNvPr id="1710084" name="Rectangle 3">
            <a:extLst>
              <a:ext uri="{FF2B5EF4-FFF2-40B4-BE49-F238E27FC236}">
                <a16:creationId xmlns:a16="http://schemas.microsoft.com/office/drawing/2014/main" id="{FE98D9EC-F324-6BFC-289F-2748C7B2DB1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Notice the emphasis on “the secret sayings” of Jesus. Unlike the canonical gospels, </a:t>
            </a:r>
            <a:r>
              <a:rPr lang="en-US" altLang="en-US" i="1"/>
              <a:t>The Gospel of Thomas</a:t>
            </a:r>
            <a:r>
              <a:rPr lang="en-US" altLang="en-US"/>
              <a:t> says nothing about the necessity of the death and resurrection of Jesus for human salvation. Rather, this gospel teaches that salvation comes through a correct interpretation of the “secret sayings” of Jesus. This is consistent with the gnostic character of this document.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F39DF7-28C8-42E5-D6EA-7F9A1F15C17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215CDD-3107-409F-B2D8-2A74A139323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3155" name="Rectangle 2">
            <a:extLst>
              <a:ext uri="{FF2B5EF4-FFF2-40B4-BE49-F238E27FC236}">
                <a16:creationId xmlns:a16="http://schemas.microsoft.com/office/drawing/2014/main" id="{E32A5A00-EA1C-1115-8BE7-ADEA2652A9D0}"/>
              </a:ext>
            </a:extLst>
          </p:cNvPr>
          <p:cNvSpPr>
            <a:spLocks noGrp="1" noRot="1" noChangeAspect="1" noChangeArrowheads="1" noTextEdit="1"/>
          </p:cNvSpPr>
          <p:nvPr>
            <p:ph type="sldImg"/>
          </p:nvPr>
        </p:nvSpPr>
        <p:spPr>
          <a:xfrm>
            <a:off x="325438" y="698500"/>
            <a:ext cx="6208712" cy="3492500"/>
          </a:xfrm>
          <a:ln/>
        </p:spPr>
      </p:sp>
      <p:sp>
        <p:nvSpPr>
          <p:cNvPr id="1713156" name="Rectangle 3">
            <a:extLst>
              <a:ext uri="{FF2B5EF4-FFF2-40B4-BE49-F238E27FC236}">
                <a16:creationId xmlns:a16="http://schemas.microsoft.com/office/drawing/2014/main" id="{D9E2CDA6-DFB6-0FF5-83E3-989A49504D0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Let’s now focus our attention on those gnostic “gospels” specifically mentioned by Dan Brown in </a:t>
            </a:r>
            <a:r>
              <a:rPr lang="en-US" altLang="en-US" i="1"/>
              <a:t>The Da Vinci Code</a:t>
            </a:r>
            <a:r>
              <a:rPr lang="en-US" altLang="en-US"/>
              <a:t>. We’ll begin with </a:t>
            </a:r>
            <a:r>
              <a:rPr lang="en-US" altLang="en-US" i="1"/>
              <a:t>The Gospel of Mary [Magdalene].</a:t>
            </a:r>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CC0CE4-EE85-24B0-B29D-10FB59A1DA8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C2555-0E50-4F23-A91C-D781801F661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4179" name="Rectangle 2">
            <a:extLst>
              <a:ext uri="{FF2B5EF4-FFF2-40B4-BE49-F238E27FC236}">
                <a16:creationId xmlns:a16="http://schemas.microsoft.com/office/drawing/2014/main" id="{461F5F7A-D504-2F52-B8E4-CAA8C329CFF2}"/>
              </a:ext>
            </a:extLst>
          </p:cNvPr>
          <p:cNvSpPr>
            <a:spLocks noGrp="1" noRot="1" noChangeAspect="1" noChangeArrowheads="1" noTextEdit="1"/>
          </p:cNvSpPr>
          <p:nvPr>
            <p:ph type="sldImg"/>
          </p:nvPr>
        </p:nvSpPr>
        <p:spPr>
          <a:xfrm>
            <a:off x="325438" y="698500"/>
            <a:ext cx="6208712" cy="3492500"/>
          </a:xfrm>
          <a:ln/>
        </p:spPr>
      </p:sp>
      <p:sp>
        <p:nvSpPr>
          <p:cNvPr id="1714180" name="Rectangle 3">
            <a:extLst>
              <a:ext uri="{FF2B5EF4-FFF2-40B4-BE49-F238E27FC236}">
                <a16:creationId xmlns:a16="http://schemas.microsoft.com/office/drawing/2014/main" id="{246F7D00-5B15-3F89-9AA6-28FD0CDFE99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To help us better understand the quotation from this gospel in Brown’s novel, let me briefly set the stage with a few remarks about the context in which the quotation occurs.</a:t>
            </a:r>
          </a:p>
          <a:p>
            <a:pPr eaLnBrk="1" hangingPunct="1"/>
            <a:r>
              <a:rPr lang="en-US" altLang="en-US"/>
              <a:t>2. This is part of gnostic mythology and need not detain us here.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248C15-F5F3-5542-9D20-E10131597F1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FF917C-96B8-4881-99BE-595C3E1ED6B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5203" name="Rectangle 2">
            <a:extLst>
              <a:ext uri="{FF2B5EF4-FFF2-40B4-BE49-F238E27FC236}">
                <a16:creationId xmlns:a16="http://schemas.microsoft.com/office/drawing/2014/main" id="{EBE71CFE-D2EE-F403-706C-B7450BB8CB82}"/>
              </a:ext>
            </a:extLst>
          </p:cNvPr>
          <p:cNvSpPr>
            <a:spLocks noGrp="1" noRot="1" noChangeAspect="1" noChangeArrowheads="1" noTextEdit="1"/>
          </p:cNvSpPr>
          <p:nvPr>
            <p:ph type="sldImg"/>
          </p:nvPr>
        </p:nvSpPr>
        <p:spPr>
          <a:xfrm>
            <a:off x="325438" y="698500"/>
            <a:ext cx="6208712" cy="3492500"/>
          </a:xfrm>
          <a:ln/>
        </p:spPr>
      </p:sp>
      <p:sp>
        <p:nvSpPr>
          <p:cNvPr id="1715204" name="Rectangle 3">
            <a:extLst>
              <a:ext uri="{FF2B5EF4-FFF2-40B4-BE49-F238E27FC236}">
                <a16:creationId xmlns:a16="http://schemas.microsoft.com/office/drawing/2014/main" id="{20837005-EB3A-E5C2-A082-A8E4E133EAA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 The words of Peter begin the quotation in Brown’s novel.</a:t>
            </a:r>
          </a:p>
          <a:p>
            <a:pPr eaLnBrk="1" hangingPunct="1"/>
            <a:r>
              <a:rPr lang="en-US" altLang="en-US"/>
              <a:t>3. Although not quoted in Brown’s novel, immediately after Peter speaks we read the following in </a:t>
            </a:r>
            <a:r>
              <a:rPr lang="en-US" altLang="en-US" i="1"/>
              <a:t>The Gospel of Mary</a:t>
            </a:r>
            <a:r>
              <a:rPr lang="en-US" altLang="en-US"/>
              <a:t>: “Then Mary wept and said to Peter, ‘My brother Peter, what do you think? Do you think that I thought this up myself in my heart, or that I am lying about the Savior?”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67C9FD-DC2F-455A-833D-DB3B6266063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98306" name="Rectangle 2"/>
          <p:cNvSpPr>
            <a:spLocks noGrp="1" noRot="1" noChangeAspect="1" noChangeArrowheads="1" noTextEdit="1"/>
          </p:cNvSpPr>
          <p:nvPr>
            <p:ph type="sldImg"/>
          </p:nvPr>
        </p:nvSpPr>
        <p:spPr>
          <a:xfrm>
            <a:off x="325438" y="698500"/>
            <a:ext cx="6208712" cy="3492500"/>
          </a:xfrm>
          <a:ln/>
        </p:spPr>
      </p:sp>
      <p:sp>
        <p:nvSpPr>
          <p:cNvPr id="329830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1EC704-A23A-6BFB-0DD0-D7A65E40BD8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91C844-930E-4207-B142-6B7071C3ACD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6227" name="Rectangle 2">
            <a:extLst>
              <a:ext uri="{FF2B5EF4-FFF2-40B4-BE49-F238E27FC236}">
                <a16:creationId xmlns:a16="http://schemas.microsoft.com/office/drawing/2014/main" id="{ABB6A989-8312-A0D0-3789-47B370DB308D}"/>
              </a:ext>
            </a:extLst>
          </p:cNvPr>
          <p:cNvSpPr>
            <a:spLocks noGrp="1" noRot="1" noChangeAspect="1" noChangeArrowheads="1" noTextEdit="1"/>
          </p:cNvSpPr>
          <p:nvPr>
            <p:ph type="sldImg"/>
          </p:nvPr>
        </p:nvSpPr>
        <p:spPr>
          <a:xfrm>
            <a:off x="325438" y="698500"/>
            <a:ext cx="6208712" cy="3492500"/>
          </a:xfrm>
          <a:ln/>
        </p:spPr>
      </p:sp>
      <p:sp>
        <p:nvSpPr>
          <p:cNvPr id="1716228" name="Rectangle 3">
            <a:extLst>
              <a:ext uri="{FF2B5EF4-FFF2-40B4-BE49-F238E27FC236}">
                <a16:creationId xmlns:a16="http://schemas.microsoft.com/office/drawing/2014/main" id="{E7E5DADC-C01E-5216-3B8A-366E459571E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What is this all about?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25E5F6-8D67-4BCA-587D-B5819CBEF08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39620-78E6-4673-ABC6-C81AFB6D89F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7251" name="Rectangle 2">
            <a:extLst>
              <a:ext uri="{FF2B5EF4-FFF2-40B4-BE49-F238E27FC236}">
                <a16:creationId xmlns:a16="http://schemas.microsoft.com/office/drawing/2014/main" id="{4981A599-63CC-FEA1-E109-370E6640B64E}"/>
              </a:ext>
            </a:extLst>
          </p:cNvPr>
          <p:cNvSpPr>
            <a:spLocks noGrp="1" noRot="1" noChangeAspect="1" noChangeArrowheads="1" noTextEdit="1"/>
          </p:cNvSpPr>
          <p:nvPr>
            <p:ph type="sldImg"/>
          </p:nvPr>
        </p:nvSpPr>
        <p:spPr>
          <a:xfrm>
            <a:off x="325438" y="698500"/>
            <a:ext cx="6208712" cy="3492500"/>
          </a:xfrm>
          <a:ln/>
        </p:spPr>
      </p:sp>
      <p:sp>
        <p:nvSpPr>
          <p:cNvPr id="1717252" name="Rectangle 3">
            <a:extLst>
              <a:ext uri="{FF2B5EF4-FFF2-40B4-BE49-F238E27FC236}">
                <a16:creationId xmlns:a16="http://schemas.microsoft.com/office/drawing/2014/main" id="{FDC1015B-BA08-81CB-2C3D-03B303CF80A0}"/>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Let’s first think very carefully about what this text actually teaches.</a:t>
            </a:r>
          </a:p>
          <a:p>
            <a:pPr eaLnBrk="1" hangingPunct="1"/>
            <a:r>
              <a:rPr lang="en-US" altLang="en-US"/>
              <a:t>2. In the first place, it teaches that Mary received…</a:t>
            </a:r>
          </a:p>
          <a:p>
            <a:pPr eaLnBrk="1" hangingPunct="1"/>
            <a:r>
              <a:rPr lang="en-US" altLang="en-US"/>
              <a:t>3. Second, Levi implies…</a:t>
            </a:r>
          </a:p>
          <a:p>
            <a:pPr eaLnBrk="1" hangingPunct="1"/>
            <a:r>
              <a:rPr lang="en-US" altLang="en-US"/>
              <a:t>4. And finally, it says that Jesus loved...</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D6A716-5B9B-C3C5-6D3D-098DA397BD7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310EA8-E221-42E8-B83F-3A998547020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8275" name="Rectangle 2">
            <a:extLst>
              <a:ext uri="{FF2B5EF4-FFF2-40B4-BE49-F238E27FC236}">
                <a16:creationId xmlns:a16="http://schemas.microsoft.com/office/drawing/2014/main" id="{840CD3D1-9585-9FD1-EF32-F35AC01BE865}"/>
              </a:ext>
            </a:extLst>
          </p:cNvPr>
          <p:cNvSpPr>
            <a:spLocks noGrp="1" noRot="1" noChangeAspect="1" noChangeArrowheads="1" noTextEdit="1"/>
          </p:cNvSpPr>
          <p:nvPr>
            <p:ph type="sldImg"/>
          </p:nvPr>
        </p:nvSpPr>
        <p:spPr>
          <a:xfrm>
            <a:off x="325438" y="698500"/>
            <a:ext cx="6208712" cy="3492500"/>
          </a:xfrm>
          <a:ln/>
        </p:spPr>
      </p:sp>
      <p:sp>
        <p:nvSpPr>
          <p:cNvPr id="1718276" name="Rectangle 3">
            <a:extLst>
              <a:ext uri="{FF2B5EF4-FFF2-40B4-BE49-F238E27FC236}">
                <a16:creationId xmlns:a16="http://schemas.microsoft.com/office/drawing/2014/main" id="{C8ABBDA7-2572-5D00-1592-4D5B4BA6604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But what does this text NOT teach? It doesn’t teach any of the things affirmed by Teabing in the novel! Nowhere does this gospel state:</a:t>
            </a:r>
          </a:p>
          <a:p>
            <a:pPr eaLnBrk="1" hangingPunct="1"/>
            <a:r>
              <a:rPr lang="en-US" altLang="en-US"/>
              <a:t>1. That Mary was Jesus’ wife… etc.</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3776DB-32A5-3739-6B0D-970F9E8732E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F2E042-8131-4969-B17C-C510D85CBC8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19299" name="Rectangle 2">
            <a:extLst>
              <a:ext uri="{FF2B5EF4-FFF2-40B4-BE49-F238E27FC236}">
                <a16:creationId xmlns:a16="http://schemas.microsoft.com/office/drawing/2014/main" id="{10893E03-E771-ABF7-C231-334FB62E9521}"/>
              </a:ext>
            </a:extLst>
          </p:cNvPr>
          <p:cNvSpPr>
            <a:spLocks noGrp="1" noRot="1" noChangeAspect="1" noChangeArrowheads="1" noTextEdit="1"/>
          </p:cNvSpPr>
          <p:nvPr>
            <p:ph type="sldImg"/>
          </p:nvPr>
        </p:nvSpPr>
        <p:spPr>
          <a:xfrm>
            <a:off x="325438" y="698500"/>
            <a:ext cx="6208712" cy="3492500"/>
          </a:xfrm>
          <a:ln/>
        </p:spPr>
      </p:sp>
      <p:sp>
        <p:nvSpPr>
          <p:cNvPr id="1719300" name="Rectangle 3">
            <a:extLst>
              <a:ext uri="{FF2B5EF4-FFF2-40B4-BE49-F238E27FC236}">
                <a16:creationId xmlns:a16="http://schemas.microsoft.com/office/drawing/2014/main" id="{69947BB4-40B4-2108-75DD-36812E5281FE}"/>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What does this gospel mean? How should we understand it? How should it be interpreted?</a:t>
            </a:r>
          </a:p>
          <a:p>
            <a:pPr eaLnBrk="1" hangingPunct="1"/>
            <a:r>
              <a:rPr lang="en-US" altLang="en-US"/>
              <a:t>1. In the first place, it’s possibly symbolic. The use of figurative, or symbolic, language is common in gnostic literature.</a:t>
            </a:r>
          </a:p>
          <a:p>
            <a:pPr eaLnBrk="1" hangingPunct="1"/>
            <a:endParaRPr lang="en-US" altLang="en-US"/>
          </a:p>
          <a:p>
            <a:pPr eaLnBrk="1" hangingPunct="1"/>
            <a:r>
              <a:rPr lang="en-US" altLang="en-US"/>
              <a:t>When was this text written?</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894CD3D-3071-A46A-7533-89E118FC2B4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D6F87E-14BC-46A8-B770-4E173D536F3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0323" name="Rectangle 2">
            <a:extLst>
              <a:ext uri="{FF2B5EF4-FFF2-40B4-BE49-F238E27FC236}">
                <a16:creationId xmlns:a16="http://schemas.microsoft.com/office/drawing/2014/main" id="{F366967F-7EEC-0501-93C4-9B9D8F16CAEA}"/>
              </a:ext>
            </a:extLst>
          </p:cNvPr>
          <p:cNvSpPr>
            <a:spLocks noGrp="1" noRot="1" noChangeAspect="1" noChangeArrowheads="1" noTextEdit="1"/>
          </p:cNvSpPr>
          <p:nvPr>
            <p:ph type="sldImg"/>
          </p:nvPr>
        </p:nvSpPr>
        <p:spPr>
          <a:xfrm>
            <a:off x="325438" y="698500"/>
            <a:ext cx="6208712" cy="3492500"/>
          </a:xfrm>
          <a:ln/>
        </p:spPr>
      </p:sp>
      <p:sp>
        <p:nvSpPr>
          <p:cNvPr id="1720324" name="Rectangle 3">
            <a:extLst>
              <a:ext uri="{FF2B5EF4-FFF2-40B4-BE49-F238E27FC236}">
                <a16:creationId xmlns:a16="http://schemas.microsoft.com/office/drawing/2014/main" id="{C711AD40-47EE-2201-781D-8E0ACA7EBC5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Contrary to what the novel implies, this text could not have been written by Mary Magdalene - or any of Jesus’ other original followers. They would have been long dead by the time this gospel was written.</a:t>
            </a:r>
          </a:p>
          <a:p>
            <a:pPr eaLnBrk="1" hangingPunct="1"/>
            <a:r>
              <a:rPr lang="en-US" altLang="en-US"/>
              <a:t>2. Most likely the original author was not even interested in recording accurate history. As I mentioned previously, the text should probably be read non-literally.</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CEE277-9AFE-8FB7-18D9-C6B649052E3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A5C1F-7053-4CA0-A7E5-0D068DA5816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1347" name="Rectangle 2">
            <a:extLst>
              <a:ext uri="{FF2B5EF4-FFF2-40B4-BE49-F238E27FC236}">
                <a16:creationId xmlns:a16="http://schemas.microsoft.com/office/drawing/2014/main" id="{49F835B4-DB47-2469-5070-41E8079E749F}"/>
              </a:ext>
            </a:extLst>
          </p:cNvPr>
          <p:cNvSpPr>
            <a:spLocks noGrp="1" noRot="1" noChangeAspect="1" noChangeArrowheads="1" noTextEdit="1"/>
          </p:cNvSpPr>
          <p:nvPr>
            <p:ph type="sldImg"/>
          </p:nvPr>
        </p:nvSpPr>
        <p:spPr>
          <a:xfrm>
            <a:off x="325438" y="698500"/>
            <a:ext cx="6208712" cy="3492500"/>
          </a:xfrm>
          <a:ln/>
        </p:spPr>
      </p:sp>
      <p:sp>
        <p:nvSpPr>
          <p:cNvPr id="1721348" name="Rectangle 3">
            <a:extLst>
              <a:ext uri="{FF2B5EF4-FFF2-40B4-BE49-F238E27FC236}">
                <a16:creationId xmlns:a16="http://schemas.microsoft.com/office/drawing/2014/main" id="{D9B166AD-D747-789A-39F7-2440987ECE2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What are we to make of this? This passage provides the strongest textual evidence for the marriage of Jesus thesis.  </a:t>
            </a:r>
          </a:p>
          <a:p>
            <a:pPr eaLnBrk="1" hangingPunct="1"/>
            <a:r>
              <a:rPr lang="en-US" altLang="en-US"/>
              <a:t>1. Notice the very first sentence. In the novel, Teabing clinches his argument that Mary and Jesus were married by stating… (see next slide).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561069-AD50-6A66-2155-49329DFC2BC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624642-5A20-4120-BB6D-68903E17B6D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2371" name="Rectangle 2">
            <a:extLst>
              <a:ext uri="{FF2B5EF4-FFF2-40B4-BE49-F238E27FC236}">
                <a16:creationId xmlns:a16="http://schemas.microsoft.com/office/drawing/2014/main" id="{1AA53409-8066-48FF-DBCA-197409F9660A}"/>
              </a:ext>
            </a:extLst>
          </p:cNvPr>
          <p:cNvSpPr>
            <a:spLocks noGrp="1" noRot="1" noChangeAspect="1" noChangeArrowheads="1" noTextEdit="1"/>
          </p:cNvSpPr>
          <p:nvPr>
            <p:ph type="sldImg"/>
          </p:nvPr>
        </p:nvSpPr>
        <p:spPr>
          <a:xfrm>
            <a:off x="325438" y="698500"/>
            <a:ext cx="6208712" cy="3492500"/>
          </a:xfrm>
          <a:ln/>
        </p:spPr>
      </p:sp>
      <p:sp>
        <p:nvSpPr>
          <p:cNvPr id="1722372" name="Rectangle 3">
            <a:extLst>
              <a:ext uri="{FF2B5EF4-FFF2-40B4-BE49-F238E27FC236}">
                <a16:creationId xmlns:a16="http://schemas.microsoft.com/office/drawing/2014/main" id="{3D77EF43-8A0B-28E6-39A5-633A6E887AA0}"/>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This sounds like pretty strong evidence. Were Mary and Jesus actually married after all?</a:t>
            </a:r>
          </a:p>
          <a:p>
            <a:pPr eaLnBrk="1" hangingPunct="1"/>
            <a:r>
              <a:rPr lang="en-US" altLang="en-US"/>
              <a:t>2. It’s important to point out that this gospel was originally written in Greek. Therefore, what the term “companion” may have meant in Aramaic is irrelevant. The gospel wasn’t written in Aramaic; it was written in Greek.</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948FAF-75C7-4D9F-C583-629F0364A37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A1BF2-AF38-4488-A32D-99B128308DB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3395" name="Rectangle 2">
            <a:extLst>
              <a:ext uri="{FF2B5EF4-FFF2-40B4-BE49-F238E27FC236}">
                <a16:creationId xmlns:a16="http://schemas.microsoft.com/office/drawing/2014/main" id="{C46CA10C-A5C5-F574-94AF-3868BB01F712}"/>
              </a:ext>
            </a:extLst>
          </p:cNvPr>
          <p:cNvSpPr>
            <a:spLocks noGrp="1" noRot="1" noChangeAspect="1" noChangeArrowheads="1" noTextEdit="1"/>
          </p:cNvSpPr>
          <p:nvPr>
            <p:ph type="sldImg"/>
          </p:nvPr>
        </p:nvSpPr>
        <p:spPr>
          <a:xfrm>
            <a:off x="325438" y="698500"/>
            <a:ext cx="6208712" cy="3492500"/>
          </a:xfrm>
          <a:ln/>
        </p:spPr>
      </p:sp>
      <p:sp>
        <p:nvSpPr>
          <p:cNvPr id="1723396" name="Rectangle 3">
            <a:extLst>
              <a:ext uri="{FF2B5EF4-FFF2-40B4-BE49-F238E27FC236}">
                <a16:creationId xmlns:a16="http://schemas.microsoft.com/office/drawing/2014/main" id="{D79C3C46-5ADF-F4D0-1E79-3270DC9D48D6}"/>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Thus, we need to ask about the meaning of the Greek term, </a:t>
            </a:r>
            <a:r>
              <a:rPr lang="en-US" altLang="en-US" i="1"/>
              <a:t>koinonos.</a:t>
            </a:r>
          </a:p>
          <a:p>
            <a:pPr eaLnBrk="1" hangingPunct="1"/>
            <a:r>
              <a:rPr lang="en-US" altLang="en-US"/>
              <a:t>2. Dr. Darrell Bock points out that this term can mean...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9B1924-97F5-DC3A-D7A4-47833031811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435CF4-8D62-44B8-9FB1-A880D13A64B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4419" name="Rectangle 2">
            <a:extLst>
              <a:ext uri="{FF2B5EF4-FFF2-40B4-BE49-F238E27FC236}">
                <a16:creationId xmlns:a16="http://schemas.microsoft.com/office/drawing/2014/main" id="{2CCF301D-C9CA-D2B6-93E5-650E7C7C6C27}"/>
              </a:ext>
            </a:extLst>
          </p:cNvPr>
          <p:cNvSpPr>
            <a:spLocks noGrp="1" noRot="1" noChangeAspect="1" noChangeArrowheads="1" noTextEdit="1"/>
          </p:cNvSpPr>
          <p:nvPr>
            <p:ph type="sldImg"/>
          </p:nvPr>
        </p:nvSpPr>
        <p:spPr>
          <a:xfrm>
            <a:off x="325438" y="698500"/>
            <a:ext cx="6208712" cy="3492500"/>
          </a:xfrm>
          <a:ln/>
        </p:spPr>
      </p:sp>
      <p:sp>
        <p:nvSpPr>
          <p:cNvPr id="1724420" name="Rectangle 3">
            <a:extLst>
              <a:ext uri="{FF2B5EF4-FFF2-40B4-BE49-F238E27FC236}">
                <a16:creationId xmlns:a16="http://schemas.microsoft.com/office/drawing/2014/main" id="{982CD21E-0373-403C-0462-4F9B86A9F95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 Or “sharer”.</a:t>
            </a:r>
          </a:p>
          <a:p>
            <a:pPr eaLnBrk="1" hangingPunct="1"/>
            <a:r>
              <a:rPr lang="en-US" altLang="en-US"/>
              <a:t>2. At most, the statement proves that Mary was Jesus’ “companion” or ministry “partner” - something we already knew from the canonical gospels (e.g. Luke 8:1-3; etc.).</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FF3F13-98B7-B46B-D467-152FC5C3AD0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2BFA91-A2BC-4C5D-8315-AE454D52FDE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25443" name="Rectangle 2">
            <a:extLst>
              <a:ext uri="{FF2B5EF4-FFF2-40B4-BE49-F238E27FC236}">
                <a16:creationId xmlns:a16="http://schemas.microsoft.com/office/drawing/2014/main" id="{83AC2506-D996-F5AC-8CC7-E5F13501B63B}"/>
              </a:ext>
            </a:extLst>
          </p:cNvPr>
          <p:cNvSpPr>
            <a:spLocks noGrp="1" noRot="1" noChangeAspect="1" noChangeArrowheads="1" noTextEdit="1"/>
          </p:cNvSpPr>
          <p:nvPr>
            <p:ph type="sldImg"/>
          </p:nvPr>
        </p:nvSpPr>
        <p:spPr>
          <a:xfrm>
            <a:off x="325438" y="698500"/>
            <a:ext cx="6208712" cy="3492500"/>
          </a:xfrm>
          <a:ln/>
        </p:spPr>
      </p:sp>
      <p:sp>
        <p:nvSpPr>
          <p:cNvPr id="1725444" name="Rectangle 3">
            <a:extLst>
              <a:ext uri="{FF2B5EF4-FFF2-40B4-BE49-F238E27FC236}">
                <a16:creationId xmlns:a16="http://schemas.microsoft.com/office/drawing/2014/main" id="{6414063A-00B0-E094-48A6-560BDF3FEA86}"/>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 Some scholars have suggested that the terms “forehead” or “cheek” would also fit in the break.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B6EB182-B06F-D3FA-9977-42CF433DE5C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F950914-5305-90CB-EB85-E8E3B6C77222}"/>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4BB6D3F-4331-0A1F-8665-38C65FBA6F5B}"/>
              </a:ext>
            </a:extLst>
          </p:cNvPr>
          <p:cNvSpPr>
            <a:spLocks noGrp="1"/>
          </p:cNvSpPr>
          <p:nvPr>
            <p:ph type="sldNum" sz="quarter" idx="12"/>
          </p:nvPr>
        </p:nvSpPr>
        <p:spPr/>
        <p:txBody>
          <a:bodyPr/>
          <a:lstStyle>
            <a:lvl1pPr>
              <a:defRPr/>
            </a:lvl1pPr>
          </a:lstStyle>
          <a:p>
            <a:fld id="{2C89B3BF-C80F-432C-8C0D-E22085AC4376}" type="slidenum">
              <a:rPr lang="en-US" altLang="en-US"/>
              <a:pPr/>
              <a:t>‹#›</a:t>
            </a:fld>
            <a:endParaRPr lang="en-US" altLang="en-US"/>
          </a:p>
        </p:txBody>
      </p:sp>
    </p:spTree>
    <p:extLst>
      <p:ext uri="{BB962C8B-B14F-4D97-AF65-F5344CB8AC3E}">
        <p14:creationId xmlns:p14="http://schemas.microsoft.com/office/powerpoint/2010/main" val="813243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F2A1B9-BC2C-20C1-2294-FA7379E11E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387465-79D4-6771-DDEB-7E889422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7DA087-8166-2DF7-DE60-DB580B8424CF}"/>
              </a:ext>
            </a:extLst>
          </p:cNvPr>
          <p:cNvSpPr>
            <a:spLocks noGrp="1" noChangeArrowheads="1"/>
          </p:cNvSpPr>
          <p:nvPr>
            <p:ph type="sldNum" sz="quarter" idx="12"/>
          </p:nvPr>
        </p:nvSpPr>
        <p:spPr>
          <a:ln/>
        </p:spPr>
        <p:txBody>
          <a:bodyPr/>
          <a:lstStyle>
            <a:lvl1pPr>
              <a:defRPr/>
            </a:lvl1pPr>
          </a:lstStyle>
          <a:p>
            <a:fld id="{1F9173CA-779A-412D-85A3-43B205602EFD}" type="slidenum">
              <a:rPr lang="en-US" altLang="en-US"/>
              <a:pPr/>
              <a:t>‹#›</a:t>
            </a:fld>
            <a:endParaRPr lang="en-US" altLang="en-US"/>
          </a:p>
        </p:txBody>
      </p:sp>
    </p:spTree>
    <p:extLst>
      <p:ext uri="{BB962C8B-B14F-4D97-AF65-F5344CB8AC3E}">
        <p14:creationId xmlns:p14="http://schemas.microsoft.com/office/powerpoint/2010/main" val="2505591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8C06DE2-71C0-5F57-8C9F-7F5C1ADDC4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220577-C426-90F7-69FE-6C3D70E3C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90E5AC1-3B79-69BE-6B69-2940F8FEB06B}"/>
              </a:ext>
            </a:extLst>
          </p:cNvPr>
          <p:cNvSpPr>
            <a:spLocks noGrp="1" noChangeArrowheads="1"/>
          </p:cNvSpPr>
          <p:nvPr>
            <p:ph type="sldNum" sz="quarter" idx="12"/>
          </p:nvPr>
        </p:nvSpPr>
        <p:spPr>
          <a:ln/>
        </p:spPr>
        <p:txBody>
          <a:bodyPr/>
          <a:lstStyle>
            <a:lvl1pPr>
              <a:defRPr/>
            </a:lvl1pPr>
          </a:lstStyle>
          <a:p>
            <a:fld id="{05BCECA6-F485-4EB0-ABDC-B785AF1BF0D3}" type="slidenum">
              <a:rPr lang="en-US" altLang="en-US"/>
              <a:pPr/>
              <a:t>‹#›</a:t>
            </a:fld>
            <a:endParaRPr lang="en-US" altLang="en-US"/>
          </a:p>
        </p:txBody>
      </p:sp>
    </p:spTree>
    <p:extLst>
      <p:ext uri="{BB962C8B-B14F-4D97-AF65-F5344CB8AC3E}">
        <p14:creationId xmlns:p14="http://schemas.microsoft.com/office/powerpoint/2010/main" val="28689043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F8A107-705D-B5F8-4328-4A95A61CC9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32F653-9C40-FC98-B518-2DA6B19E5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CAEDC1-3969-8FE0-9F0E-B20E82D334CD}"/>
              </a:ext>
            </a:extLst>
          </p:cNvPr>
          <p:cNvSpPr>
            <a:spLocks noGrp="1" noChangeArrowheads="1"/>
          </p:cNvSpPr>
          <p:nvPr>
            <p:ph type="sldNum" sz="quarter" idx="12"/>
          </p:nvPr>
        </p:nvSpPr>
        <p:spPr>
          <a:ln/>
        </p:spPr>
        <p:txBody>
          <a:bodyPr/>
          <a:lstStyle>
            <a:lvl1pPr>
              <a:defRPr/>
            </a:lvl1pPr>
          </a:lstStyle>
          <a:p>
            <a:fld id="{95CF2023-C655-4A1C-AF38-3D401481C38A}" type="slidenum">
              <a:rPr lang="en-US" altLang="en-US"/>
              <a:pPr/>
              <a:t>‹#›</a:t>
            </a:fld>
            <a:endParaRPr lang="en-US" altLang="en-US"/>
          </a:p>
        </p:txBody>
      </p:sp>
    </p:spTree>
    <p:extLst>
      <p:ext uri="{BB962C8B-B14F-4D97-AF65-F5344CB8AC3E}">
        <p14:creationId xmlns:p14="http://schemas.microsoft.com/office/powerpoint/2010/main" val="4053344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16B0AC-7AF1-4730-D8A3-7708AD46D9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C62DF-66AE-F520-E2D1-2F67EB394B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9CA0EF-A5C3-8A18-3B2B-0704A3402EEA}"/>
              </a:ext>
            </a:extLst>
          </p:cNvPr>
          <p:cNvSpPr>
            <a:spLocks noGrp="1" noChangeArrowheads="1"/>
          </p:cNvSpPr>
          <p:nvPr>
            <p:ph type="sldNum" sz="quarter" idx="12"/>
          </p:nvPr>
        </p:nvSpPr>
        <p:spPr>
          <a:ln/>
        </p:spPr>
        <p:txBody>
          <a:bodyPr/>
          <a:lstStyle>
            <a:lvl1pPr>
              <a:defRPr/>
            </a:lvl1pPr>
          </a:lstStyle>
          <a:p>
            <a:fld id="{7D773DC3-C20E-464F-92EA-5538D380DAB7}" type="slidenum">
              <a:rPr lang="en-US" altLang="en-US"/>
              <a:pPr/>
              <a:t>‹#›</a:t>
            </a:fld>
            <a:endParaRPr lang="en-US" altLang="en-US"/>
          </a:p>
        </p:txBody>
      </p:sp>
    </p:spTree>
    <p:extLst>
      <p:ext uri="{BB962C8B-B14F-4D97-AF65-F5344CB8AC3E}">
        <p14:creationId xmlns:p14="http://schemas.microsoft.com/office/powerpoint/2010/main" val="5191887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79A967-25FC-7650-C6D9-0A6BF543FE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614BDC-117B-E99E-ADC8-40BCF8E5A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7A64FF-80A3-82FA-BBB4-266CB5C5988B}"/>
              </a:ext>
            </a:extLst>
          </p:cNvPr>
          <p:cNvSpPr>
            <a:spLocks noGrp="1" noChangeArrowheads="1"/>
          </p:cNvSpPr>
          <p:nvPr>
            <p:ph type="sldNum" sz="quarter" idx="12"/>
          </p:nvPr>
        </p:nvSpPr>
        <p:spPr>
          <a:ln/>
        </p:spPr>
        <p:txBody>
          <a:bodyPr/>
          <a:lstStyle>
            <a:lvl1pPr>
              <a:defRPr/>
            </a:lvl1pPr>
          </a:lstStyle>
          <a:p>
            <a:fld id="{FEF1F675-2FD2-40EF-9108-5DB797083F82}" type="slidenum">
              <a:rPr lang="en-US" altLang="en-US"/>
              <a:pPr/>
              <a:t>‹#›</a:t>
            </a:fld>
            <a:endParaRPr lang="en-US" altLang="en-US"/>
          </a:p>
        </p:txBody>
      </p:sp>
    </p:spTree>
    <p:extLst>
      <p:ext uri="{BB962C8B-B14F-4D97-AF65-F5344CB8AC3E}">
        <p14:creationId xmlns:p14="http://schemas.microsoft.com/office/powerpoint/2010/main" val="2751331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94D728D-1A87-9043-4026-EBA3397C09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244D2A-CDC3-C46F-1D72-4EE2591D63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02DF49-ECCE-C894-313E-D4041FC1B68F}"/>
              </a:ext>
            </a:extLst>
          </p:cNvPr>
          <p:cNvSpPr>
            <a:spLocks noGrp="1" noChangeArrowheads="1"/>
          </p:cNvSpPr>
          <p:nvPr>
            <p:ph type="sldNum" sz="quarter" idx="12"/>
          </p:nvPr>
        </p:nvSpPr>
        <p:spPr>
          <a:ln/>
        </p:spPr>
        <p:txBody>
          <a:bodyPr/>
          <a:lstStyle>
            <a:lvl1pPr>
              <a:defRPr/>
            </a:lvl1pPr>
          </a:lstStyle>
          <a:p>
            <a:fld id="{F4EB8751-05F3-41C5-9DA3-9F23D9DB5C48}" type="slidenum">
              <a:rPr lang="en-US" altLang="en-US"/>
              <a:pPr/>
              <a:t>‹#›</a:t>
            </a:fld>
            <a:endParaRPr lang="en-US" altLang="en-US"/>
          </a:p>
        </p:txBody>
      </p:sp>
    </p:spTree>
    <p:extLst>
      <p:ext uri="{BB962C8B-B14F-4D97-AF65-F5344CB8AC3E}">
        <p14:creationId xmlns:p14="http://schemas.microsoft.com/office/powerpoint/2010/main" val="33724074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98C90A-4C34-1207-555D-F63E4E0551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924109-AD62-5CAC-B1AA-5B3B782259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1D0B75-0178-A696-C103-A3195758E24E}"/>
              </a:ext>
            </a:extLst>
          </p:cNvPr>
          <p:cNvSpPr>
            <a:spLocks noGrp="1" noChangeArrowheads="1"/>
          </p:cNvSpPr>
          <p:nvPr>
            <p:ph type="sldNum" sz="quarter" idx="12"/>
          </p:nvPr>
        </p:nvSpPr>
        <p:spPr>
          <a:ln/>
        </p:spPr>
        <p:txBody>
          <a:bodyPr/>
          <a:lstStyle>
            <a:lvl1pPr>
              <a:defRPr/>
            </a:lvl1pPr>
          </a:lstStyle>
          <a:p>
            <a:fld id="{AD26E373-25B5-4698-808F-4CF70EA875C2}" type="slidenum">
              <a:rPr lang="en-US" altLang="en-US"/>
              <a:pPr/>
              <a:t>‹#›</a:t>
            </a:fld>
            <a:endParaRPr lang="en-US" altLang="en-US"/>
          </a:p>
        </p:txBody>
      </p:sp>
    </p:spTree>
    <p:extLst>
      <p:ext uri="{BB962C8B-B14F-4D97-AF65-F5344CB8AC3E}">
        <p14:creationId xmlns:p14="http://schemas.microsoft.com/office/powerpoint/2010/main" val="3708397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220085-BAF0-07D3-BDA1-BAAAB78016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A395BC-AD64-BBBC-3F2D-EE7F7E9D09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825445-EB84-D424-301B-A47CE37673C0}"/>
              </a:ext>
            </a:extLst>
          </p:cNvPr>
          <p:cNvSpPr>
            <a:spLocks noGrp="1" noChangeArrowheads="1"/>
          </p:cNvSpPr>
          <p:nvPr>
            <p:ph type="sldNum" sz="quarter" idx="12"/>
          </p:nvPr>
        </p:nvSpPr>
        <p:spPr>
          <a:ln/>
        </p:spPr>
        <p:txBody>
          <a:bodyPr/>
          <a:lstStyle>
            <a:lvl1pPr>
              <a:defRPr/>
            </a:lvl1pPr>
          </a:lstStyle>
          <a:p>
            <a:fld id="{BAB9815D-E7FF-4E98-B787-A8B4109AF4D9}" type="slidenum">
              <a:rPr lang="en-US" altLang="en-US"/>
              <a:pPr/>
              <a:t>‹#›</a:t>
            </a:fld>
            <a:endParaRPr lang="en-US" altLang="en-US"/>
          </a:p>
        </p:txBody>
      </p:sp>
    </p:spTree>
    <p:extLst>
      <p:ext uri="{BB962C8B-B14F-4D97-AF65-F5344CB8AC3E}">
        <p14:creationId xmlns:p14="http://schemas.microsoft.com/office/powerpoint/2010/main" val="40014844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E9E1CF-AD67-DF47-69E2-2745499822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D24D6D-9D7A-895B-5B58-A45D47F3CA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30050D-6DA0-67BC-DD16-522887848EC8}"/>
              </a:ext>
            </a:extLst>
          </p:cNvPr>
          <p:cNvSpPr>
            <a:spLocks noGrp="1" noChangeArrowheads="1"/>
          </p:cNvSpPr>
          <p:nvPr>
            <p:ph type="sldNum" sz="quarter" idx="12"/>
          </p:nvPr>
        </p:nvSpPr>
        <p:spPr>
          <a:ln/>
        </p:spPr>
        <p:txBody>
          <a:bodyPr/>
          <a:lstStyle>
            <a:lvl1pPr>
              <a:defRPr/>
            </a:lvl1pPr>
          </a:lstStyle>
          <a:p>
            <a:fld id="{3AC25042-5DBA-441D-9397-E8FDC5A68DB5}" type="slidenum">
              <a:rPr lang="en-US" altLang="en-US"/>
              <a:pPr/>
              <a:t>‹#›</a:t>
            </a:fld>
            <a:endParaRPr lang="en-US" altLang="en-US"/>
          </a:p>
        </p:txBody>
      </p:sp>
    </p:spTree>
    <p:extLst>
      <p:ext uri="{BB962C8B-B14F-4D97-AF65-F5344CB8AC3E}">
        <p14:creationId xmlns:p14="http://schemas.microsoft.com/office/powerpoint/2010/main" val="13286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08EECB-1FA1-35E9-717F-B024F6D2D1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23F984-AF20-77E6-6E17-05F4E957B0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A9F9379-0CD3-8B29-903C-A9654F287909}"/>
              </a:ext>
            </a:extLst>
          </p:cNvPr>
          <p:cNvSpPr>
            <a:spLocks noGrp="1" noChangeArrowheads="1"/>
          </p:cNvSpPr>
          <p:nvPr>
            <p:ph type="sldNum" sz="quarter" idx="12"/>
          </p:nvPr>
        </p:nvSpPr>
        <p:spPr>
          <a:ln/>
        </p:spPr>
        <p:txBody>
          <a:bodyPr/>
          <a:lstStyle>
            <a:lvl1pPr>
              <a:defRPr/>
            </a:lvl1pPr>
          </a:lstStyle>
          <a:p>
            <a:fld id="{2BA57C22-8275-4E82-BBC8-9004BC4403DA}" type="slidenum">
              <a:rPr lang="en-US" altLang="en-US"/>
              <a:pPr/>
              <a:t>‹#›</a:t>
            </a:fld>
            <a:endParaRPr lang="en-US" altLang="en-US"/>
          </a:p>
        </p:txBody>
      </p:sp>
    </p:spTree>
    <p:extLst>
      <p:ext uri="{BB962C8B-B14F-4D97-AF65-F5344CB8AC3E}">
        <p14:creationId xmlns:p14="http://schemas.microsoft.com/office/powerpoint/2010/main" val="359376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3053D8B-147B-F194-C13F-76E9769C5C78}"/>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E893003-82B6-F74B-9E9E-9E3DC508751B}"/>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9CE7D34-0760-3F43-9876-9A691BA57CEC}"/>
              </a:ext>
            </a:extLst>
          </p:cNvPr>
          <p:cNvSpPr>
            <a:spLocks noGrp="1"/>
          </p:cNvSpPr>
          <p:nvPr>
            <p:ph type="sldNum" sz="quarter" idx="12"/>
          </p:nvPr>
        </p:nvSpPr>
        <p:spPr/>
        <p:txBody>
          <a:bodyPr/>
          <a:lstStyle>
            <a:lvl1pPr>
              <a:defRPr/>
            </a:lvl1pPr>
          </a:lstStyle>
          <a:p>
            <a:fld id="{591C0ABD-CDF3-42F1-A5D0-F9267F811288}" type="slidenum">
              <a:rPr lang="en-US" altLang="en-US"/>
              <a:pPr/>
              <a:t>‹#›</a:t>
            </a:fld>
            <a:endParaRPr lang="en-US" altLang="en-US"/>
          </a:p>
        </p:txBody>
      </p:sp>
    </p:spTree>
    <p:extLst>
      <p:ext uri="{BB962C8B-B14F-4D97-AF65-F5344CB8AC3E}">
        <p14:creationId xmlns:p14="http://schemas.microsoft.com/office/powerpoint/2010/main" val="18285745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7B6E62-AD7D-2506-E2B5-F6B5178E1C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3DCDAF-F5EC-A3B0-F1EB-98D0D4560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7ED6D0F-A5DD-AB1F-D6DE-1EB69BE67A0D}"/>
              </a:ext>
            </a:extLst>
          </p:cNvPr>
          <p:cNvSpPr>
            <a:spLocks noGrp="1" noChangeArrowheads="1"/>
          </p:cNvSpPr>
          <p:nvPr>
            <p:ph type="sldNum" sz="quarter" idx="12"/>
          </p:nvPr>
        </p:nvSpPr>
        <p:spPr>
          <a:ln/>
        </p:spPr>
        <p:txBody>
          <a:bodyPr/>
          <a:lstStyle>
            <a:lvl1pPr>
              <a:defRPr/>
            </a:lvl1pPr>
          </a:lstStyle>
          <a:p>
            <a:fld id="{132440B4-D18E-43DD-9522-0917FB37FE56}" type="slidenum">
              <a:rPr lang="en-US" altLang="en-US"/>
              <a:pPr/>
              <a:t>‹#›</a:t>
            </a:fld>
            <a:endParaRPr lang="en-US" altLang="en-US"/>
          </a:p>
        </p:txBody>
      </p:sp>
    </p:spTree>
    <p:extLst>
      <p:ext uri="{BB962C8B-B14F-4D97-AF65-F5344CB8AC3E}">
        <p14:creationId xmlns:p14="http://schemas.microsoft.com/office/powerpoint/2010/main" val="41229035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22794D-E7D8-C6FA-EA7A-C4741CC2798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CC6426D-C852-ED61-4569-164ED0D2CD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E1EAB18-861B-F29A-B367-F72BFFE1A36E}"/>
              </a:ext>
            </a:extLst>
          </p:cNvPr>
          <p:cNvSpPr>
            <a:spLocks noGrp="1" noChangeArrowheads="1"/>
          </p:cNvSpPr>
          <p:nvPr>
            <p:ph type="sldNum" sz="quarter" idx="12"/>
          </p:nvPr>
        </p:nvSpPr>
        <p:spPr>
          <a:ln/>
        </p:spPr>
        <p:txBody>
          <a:bodyPr/>
          <a:lstStyle>
            <a:lvl1pPr>
              <a:defRPr/>
            </a:lvl1pPr>
          </a:lstStyle>
          <a:p>
            <a:fld id="{2CDC80BE-4860-42E5-8717-D0DEE6C8DF05}" type="slidenum">
              <a:rPr lang="en-US" altLang="en-US"/>
              <a:pPr/>
              <a:t>‹#›</a:t>
            </a:fld>
            <a:endParaRPr lang="en-US" altLang="en-US"/>
          </a:p>
        </p:txBody>
      </p:sp>
    </p:spTree>
    <p:extLst>
      <p:ext uri="{BB962C8B-B14F-4D97-AF65-F5344CB8AC3E}">
        <p14:creationId xmlns:p14="http://schemas.microsoft.com/office/powerpoint/2010/main" val="36351654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1A17E0-4BAA-8B4B-2195-29BE9C4E9F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068D17-C0A3-BD95-83A9-738D3BDF0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E96B67-55A2-E4E9-F726-8C961639F2FA}"/>
              </a:ext>
            </a:extLst>
          </p:cNvPr>
          <p:cNvSpPr>
            <a:spLocks noGrp="1" noChangeArrowheads="1"/>
          </p:cNvSpPr>
          <p:nvPr>
            <p:ph type="sldNum" sz="quarter" idx="12"/>
          </p:nvPr>
        </p:nvSpPr>
        <p:spPr>
          <a:ln/>
        </p:spPr>
        <p:txBody>
          <a:bodyPr/>
          <a:lstStyle>
            <a:lvl1pPr>
              <a:defRPr/>
            </a:lvl1pPr>
          </a:lstStyle>
          <a:p>
            <a:fld id="{C2FB2D3A-9EB9-487E-BCC7-18D5584BF128}" type="slidenum">
              <a:rPr lang="en-US" altLang="en-US"/>
              <a:pPr/>
              <a:t>‹#›</a:t>
            </a:fld>
            <a:endParaRPr lang="en-US" altLang="en-US"/>
          </a:p>
        </p:txBody>
      </p:sp>
    </p:spTree>
    <p:extLst>
      <p:ext uri="{BB962C8B-B14F-4D97-AF65-F5344CB8AC3E}">
        <p14:creationId xmlns:p14="http://schemas.microsoft.com/office/powerpoint/2010/main" val="10438764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CBC9F5-CB21-6CB3-070A-D544DA63E1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8F1435-B150-57EF-DDAF-E8038EF623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D972EF-8D17-9BD1-05B1-60E10C3CBE31}"/>
              </a:ext>
            </a:extLst>
          </p:cNvPr>
          <p:cNvSpPr>
            <a:spLocks noGrp="1" noChangeArrowheads="1"/>
          </p:cNvSpPr>
          <p:nvPr>
            <p:ph type="sldNum" sz="quarter" idx="12"/>
          </p:nvPr>
        </p:nvSpPr>
        <p:spPr>
          <a:ln/>
        </p:spPr>
        <p:txBody>
          <a:bodyPr/>
          <a:lstStyle>
            <a:lvl1pPr>
              <a:defRPr/>
            </a:lvl1pPr>
          </a:lstStyle>
          <a:p>
            <a:fld id="{5016908A-42D5-45CB-A2F3-DF331828E2D8}" type="slidenum">
              <a:rPr lang="en-US" altLang="en-US"/>
              <a:pPr/>
              <a:t>‹#›</a:t>
            </a:fld>
            <a:endParaRPr lang="en-US" altLang="en-US"/>
          </a:p>
        </p:txBody>
      </p:sp>
    </p:spTree>
    <p:extLst>
      <p:ext uri="{BB962C8B-B14F-4D97-AF65-F5344CB8AC3E}">
        <p14:creationId xmlns:p14="http://schemas.microsoft.com/office/powerpoint/2010/main" val="40713880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82D687-9ECF-E4B1-715E-254F6AF495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D0CCAE-84EA-D9C5-77CA-93BAC4400E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B37A5-CD84-4D2A-DD22-A3F71BDF214A}"/>
              </a:ext>
            </a:extLst>
          </p:cNvPr>
          <p:cNvSpPr>
            <a:spLocks noGrp="1" noChangeArrowheads="1"/>
          </p:cNvSpPr>
          <p:nvPr>
            <p:ph type="sldNum" sz="quarter" idx="12"/>
          </p:nvPr>
        </p:nvSpPr>
        <p:spPr>
          <a:ln/>
        </p:spPr>
        <p:txBody>
          <a:bodyPr/>
          <a:lstStyle>
            <a:lvl1pPr>
              <a:defRPr/>
            </a:lvl1pPr>
          </a:lstStyle>
          <a:p>
            <a:fld id="{82763AAF-5387-4CC3-B2FE-2659306287A6}" type="slidenum">
              <a:rPr lang="en-US" altLang="en-US"/>
              <a:pPr/>
              <a:t>‹#›</a:t>
            </a:fld>
            <a:endParaRPr lang="en-US" altLang="en-US"/>
          </a:p>
        </p:txBody>
      </p:sp>
    </p:spTree>
    <p:extLst>
      <p:ext uri="{BB962C8B-B14F-4D97-AF65-F5344CB8AC3E}">
        <p14:creationId xmlns:p14="http://schemas.microsoft.com/office/powerpoint/2010/main" val="2645310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9E311A-2D36-1C3E-9145-793F15ED96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CCFF6E-2A15-F8F5-185C-2F9399BBBF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02DD92-8994-DFF4-44E4-8EFAD809237B}"/>
              </a:ext>
            </a:extLst>
          </p:cNvPr>
          <p:cNvSpPr>
            <a:spLocks noGrp="1" noChangeArrowheads="1"/>
          </p:cNvSpPr>
          <p:nvPr>
            <p:ph type="sldNum" sz="quarter" idx="12"/>
          </p:nvPr>
        </p:nvSpPr>
        <p:spPr>
          <a:ln/>
        </p:spPr>
        <p:txBody>
          <a:bodyPr/>
          <a:lstStyle>
            <a:lvl1pPr>
              <a:defRPr/>
            </a:lvl1pPr>
          </a:lstStyle>
          <a:p>
            <a:fld id="{D51042B4-65E2-4ACE-9092-5C6F88A83303}" type="slidenum">
              <a:rPr lang="en-US" altLang="en-US"/>
              <a:pPr/>
              <a:t>‹#›</a:t>
            </a:fld>
            <a:endParaRPr lang="en-US" altLang="en-US"/>
          </a:p>
        </p:txBody>
      </p:sp>
    </p:spTree>
    <p:extLst>
      <p:ext uri="{BB962C8B-B14F-4D97-AF65-F5344CB8AC3E}">
        <p14:creationId xmlns:p14="http://schemas.microsoft.com/office/powerpoint/2010/main" val="16055475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F64FAA-2EDF-4AD1-0755-D4E77F02E2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74E9F5-5C42-37F0-73B0-43CF0D54CE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5A628D-A153-D80F-0DF4-22E1A2648C60}"/>
              </a:ext>
            </a:extLst>
          </p:cNvPr>
          <p:cNvSpPr>
            <a:spLocks noGrp="1" noChangeArrowheads="1"/>
          </p:cNvSpPr>
          <p:nvPr>
            <p:ph type="sldNum" sz="quarter" idx="12"/>
          </p:nvPr>
        </p:nvSpPr>
        <p:spPr>
          <a:ln/>
        </p:spPr>
        <p:txBody>
          <a:bodyPr/>
          <a:lstStyle>
            <a:lvl1pPr>
              <a:defRPr/>
            </a:lvl1pPr>
          </a:lstStyle>
          <a:p>
            <a:fld id="{5FE93EF2-13BC-4EAE-A78B-7AA06975ACAD}" type="slidenum">
              <a:rPr lang="en-US" altLang="en-US"/>
              <a:pPr/>
              <a:t>‹#›</a:t>
            </a:fld>
            <a:endParaRPr lang="en-US" altLang="en-US"/>
          </a:p>
        </p:txBody>
      </p:sp>
    </p:spTree>
    <p:extLst>
      <p:ext uri="{BB962C8B-B14F-4D97-AF65-F5344CB8AC3E}">
        <p14:creationId xmlns:p14="http://schemas.microsoft.com/office/powerpoint/2010/main" val="18965476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F89E8B-7074-257E-A7EB-002A479C7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E3FF5F-A970-A799-AECA-4128D652F8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63DA3E-85BB-C781-539A-BAC366DFDB0D}"/>
              </a:ext>
            </a:extLst>
          </p:cNvPr>
          <p:cNvSpPr>
            <a:spLocks noGrp="1" noChangeArrowheads="1"/>
          </p:cNvSpPr>
          <p:nvPr>
            <p:ph type="sldNum" sz="quarter" idx="12"/>
          </p:nvPr>
        </p:nvSpPr>
        <p:spPr>
          <a:ln/>
        </p:spPr>
        <p:txBody>
          <a:bodyPr/>
          <a:lstStyle>
            <a:lvl1pPr>
              <a:defRPr/>
            </a:lvl1pPr>
          </a:lstStyle>
          <a:p>
            <a:fld id="{5AE9A822-E3F4-4AF8-AF9A-D7DAC0559A41}" type="slidenum">
              <a:rPr lang="en-US" altLang="en-US"/>
              <a:pPr/>
              <a:t>‹#›</a:t>
            </a:fld>
            <a:endParaRPr lang="en-US" altLang="en-US"/>
          </a:p>
        </p:txBody>
      </p:sp>
    </p:spTree>
    <p:extLst>
      <p:ext uri="{BB962C8B-B14F-4D97-AF65-F5344CB8AC3E}">
        <p14:creationId xmlns:p14="http://schemas.microsoft.com/office/powerpoint/2010/main" val="13016522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E812ED3-8AA7-B2AC-B485-0D641084FA6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AEABD2-2A1A-6DE4-D722-032305E34E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8CE8F00-CD51-F613-7D82-39D0839E8C5D}"/>
              </a:ext>
            </a:extLst>
          </p:cNvPr>
          <p:cNvSpPr>
            <a:spLocks noGrp="1" noChangeArrowheads="1"/>
          </p:cNvSpPr>
          <p:nvPr>
            <p:ph type="sldNum" sz="quarter" idx="12"/>
          </p:nvPr>
        </p:nvSpPr>
        <p:spPr>
          <a:ln/>
        </p:spPr>
        <p:txBody>
          <a:bodyPr/>
          <a:lstStyle>
            <a:lvl1pPr>
              <a:defRPr/>
            </a:lvl1pPr>
          </a:lstStyle>
          <a:p>
            <a:fld id="{8EC59F38-4C81-47BA-A796-C5BC2296E31C}" type="slidenum">
              <a:rPr lang="en-US" altLang="en-US"/>
              <a:pPr/>
              <a:t>‹#›</a:t>
            </a:fld>
            <a:endParaRPr lang="en-US" altLang="en-US"/>
          </a:p>
        </p:txBody>
      </p:sp>
    </p:spTree>
    <p:extLst>
      <p:ext uri="{BB962C8B-B14F-4D97-AF65-F5344CB8AC3E}">
        <p14:creationId xmlns:p14="http://schemas.microsoft.com/office/powerpoint/2010/main" val="18248828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Rectangle 4">
            <a:extLst>
              <a:ext uri="{FF2B5EF4-FFF2-40B4-BE49-F238E27FC236}">
                <a16:creationId xmlns:a16="http://schemas.microsoft.com/office/drawing/2014/main" id="{00D5D628-C2F7-6B46-2299-A7B6ABC6A1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9369B0-2E9F-D18A-7D4E-38F13DC467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3B3691-6844-ECF5-C7BB-844DC06C62DC}"/>
              </a:ext>
            </a:extLst>
          </p:cNvPr>
          <p:cNvSpPr>
            <a:spLocks noGrp="1" noChangeArrowheads="1"/>
          </p:cNvSpPr>
          <p:nvPr>
            <p:ph type="sldNum" sz="quarter" idx="12"/>
          </p:nvPr>
        </p:nvSpPr>
        <p:spPr>
          <a:ln/>
        </p:spPr>
        <p:txBody>
          <a:bodyPr/>
          <a:lstStyle>
            <a:lvl1pPr>
              <a:defRPr/>
            </a:lvl1pPr>
          </a:lstStyle>
          <a:p>
            <a:fld id="{DA8D979C-40BE-4BA0-B768-71C425434F92}" type="slidenum">
              <a:rPr lang="en-US" altLang="en-US"/>
              <a:pPr/>
              <a:t>‹#›</a:t>
            </a:fld>
            <a:endParaRPr lang="en-US" altLang="en-US"/>
          </a:p>
        </p:txBody>
      </p:sp>
    </p:spTree>
    <p:extLst>
      <p:ext uri="{BB962C8B-B14F-4D97-AF65-F5344CB8AC3E}">
        <p14:creationId xmlns:p14="http://schemas.microsoft.com/office/powerpoint/2010/main" val="163198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110DD-CF4D-4A6B-8FB6-480055A42447}"/>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DDFA5DF7-B31B-F6CD-D39E-3B4902CCF42F}"/>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E0759F7-2A4A-E982-F630-B7DCA879A09B}"/>
              </a:ext>
            </a:extLst>
          </p:cNvPr>
          <p:cNvSpPr>
            <a:spLocks noGrp="1"/>
          </p:cNvSpPr>
          <p:nvPr>
            <p:ph type="sldNum" sz="quarter" idx="12"/>
          </p:nvPr>
        </p:nvSpPr>
        <p:spPr/>
        <p:txBody>
          <a:bodyPr/>
          <a:lstStyle>
            <a:lvl1pPr>
              <a:defRPr/>
            </a:lvl1pPr>
          </a:lstStyle>
          <a:p>
            <a:fld id="{592AA176-5EED-4BF8-A1B1-FC260644E28D}" type="slidenum">
              <a:rPr lang="en-US" altLang="en-US"/>
              <a:pPr/>
              <a:t>‹#›</a:t>
            </a:fld>
            <a:endParaRPr lang="en-US" altLang="en-US"/>
          </a:p>
        </p:txBody>
      </p:sp>
    </p:spTree>
    <p:extLst>
      <p:ext uri="{BB962C8B-B14F-4D97-AF65-F5344CB8AC3E}">
        <p14:creationId xmlns:p14="http://schemas.microsoft.com/office/powerpoint/2010/main" val="387586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Rectangle 4">
            <a:extLst>
              <a:ext uri="{FF2B5EF4-FFF2-40B4-BE49-F238E27FC236}">
                <a16:creationId xmlns:a16="http://schemas.microsoft.com/office/drawing/2014/main" id="{F6C32205-4642-958E-31AA-C575EED413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7B1849-DD3C-2921-A832-AFC4B59C38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89E52F-60C3-28D8-5122-DAA4EC243E84}"/>
              </a:ext>
            </a:extLst>
          </p:cNvPr>
          <p:cNvSpPr>
            <a:spLocks noGrp="1" noChangeArrowheads="1"/>
          </p:cNvSpPr>
          <p:nvPr>
            <p:ph type="sldNum" sz="quarter" idx="12"/>
          </p:nvPr>
        </p:nvSpPr>
        <p:spPr>
          <a:ln/>
        </p:spPr>
        <p:txBody>
          <a:bodyPr/>
          <a:lstStyle>
            <a:lvl1pPr>
              <a:defRPr/>
            </a:lvl1pPr>
          </a:lstStyle>
          <a:p>
            <a:fld id="{67007E8F-AC96-4B4A-9505-FBB3B308A9D8}" type="slidenum">
              <a:rPr lang="en-US" altLang="en-US"/>
              <a:pPr/>
              <a:t>‹#›</a:t>
            </a:fld>
            <a:endParaRPr lang="en-US" altLang="en-US"/>
          </a:p>
        </p:txBody>
      </p:sp>
    </p:spTree>
    <p:extLst>
      <p:ext uri="{BB962C8B-B14F-4D97-AF65-F5344CB8AC3E}">
        <p14:creationId xmlns:p14="http://schemas.microsoft.com/office/powerpoint/2010/main" val="13306210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r>
              <a:rPr lang="en-US" noProof="0"/>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E8DF98-0CBC-609E-F43B-19AD6766AF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F36718-D008-73DE-CA39-04F4489A3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3EB667-E3B9-14EA-51DB-7A3B5AA7C3AE}"/>
              </a:ext>
            </a:extLst>
          </p:cNvPr>
          <p:cNvSpPr>
            <a:spLocks noGrp="1" noChangeArrowheads="1"/>
          </p:cNvSpPr>
          <p:nvPr>
            <p:ph type="sldNum" sz="quarter" idx="12"/>
          </p:nvPr>
        </p:nvSpPr>
        <p:spPr>
          <a:ln/>
        </p:spPr>
        <p:txBody>
          <a:bodyPr/>
          <a:lstStyle>
            <a:lvl1pPr>
              <a:defRPr/>
            </a:lvl1pPr>
          </a:lstStyle>
          <a:p>
            <a:fld id="{E47CA03D-252B-471F-BD7D-D2D39848C9B2}" type="slidenum">
              <a:rPr lang="en-US" altLang="en-US"/>
              <a:pPr/>
              <a:t>‹#›</a:t>
            </a:fld>
            <a:endParaRPr lang="en-US" altLang="en-US"/>
          </a:p>
        </p:txBody>
      </p:sp>
    </p:spTree>
    <p:extLst>
      <p:ext uri="{BB962C8B-B14F-4D97-AF65-F5344CB8AC3E}">
        <p14:creationId xmlns:p14="http://schemas.microsoft.com/office/powerpoint/2010/main" val="24809546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3F3EBF-40A7-3490-97F2-1D07D3A0FD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22F9B2-5C26-16A5-0A7E-B5618BFD0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001693-5261-E7F7-0C95-5FBFC4946496}"/>
              </a:ext>
            </a:extLst>
          </p:cNvPr>
          <p:cNvSpPr>
            <a:spLocks noGrp="1" noChangeArrowheads="1"/>
          </p:cNvSpPr>
          <p:nvPr>
            <p:ph type="sldNum" sz="quarter" idx="12"/>
          </p:nvPr>
        </p:nvSpPr>
        <p:spPr>
          <a:ln/>
        </p:spPr>
        <p:txBody>
          <a:bodyPr/>
          <a:lstStyle>
            <a:lvl1pPr>
              <a:defRPr/>
            </a:lvl1pPr>
          </a:lstStyle>
          <a:p>
            <a:fld id="{9EAC7187-F687-4519-921A-CD4DD3299A23}" type="slidenum">
              <a:rPr lang="en-US" altLang="en-US"/>
              <a:pPr/>
              <a:t>‹#›</a:t>
            </a:fld>
            <a:endParaRPr lang="en-US" altLang="en-US"/>
          </a:p>
        </p:txBody>
      </p:sp>
    </p:spTree>
    <p:extLst>
      <p:ext uri="{BB962C8B-B14F-4D97-AF65-F5344CB8AC3E}">
        <p14:creationId xmlns:p14="http://schemas.microsoft.com/office/powerpoint/2010/main" val="15884958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r>
              <a:rPr lang="en-US" noProof="0"/>
              <a:t>Click icon to add chart</a:t>
            </a:r>
          </a:p>
        </p:txBody>
      </p:sp>
      <p:sp>
        <p:nvSpPr>
          <p:cNvPr id="4" name="Rectangle 4">
            <a:extLst>
              <a:ext uri="{FF2B5EF4-FFF2-40B4-BE49-F238E27FC236}">
                <a16:creationId xmlns:a16="http://schemas.microsoft.com/office/drawing/2014/main" id="{281AF9B4-14B3-D664-BB48-B64BC9A2D5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F1E960-E52E-9310-C412-59B47A2E09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2AD31C-FB1E-1B50-DC4B-044662AD7D2C}"/>
              </a:ext>
            </a:extLst>
          </p:cNvPr>
          <p:cNvSpPr>
            <a:spLocks noGrp="1" noChangeArrowheads="1"/>
          </p:cNvSpPr>
          <p:nvPr>
            <p:ph type="sldNum" sz="quarter" idx="12"/>
          </p:nvPr>
        </p:nvSpPr>
        <p:spPr>
          <a:ln/>
        </p:spPr>
        <p:txBody>
          <a:bodyPr/>
          <a:lstStyle>
            <a:lvl1pPr>
              <a:defRPr/>
            </a:lvl1pPr>
          </a:lstStyle>
          <a:p>
            <a:fld id="{DE71772A-014E-40EA-8146-9CE4EA3E5C3E}" type="slidenum">
              <a:rPr lang="en-US" altLang="en-US"/>
              <a:pPr/>
              <a:t>‹#›</a:t>
            </a:fld>
            <a:endParaRPr lang="en-US" altLang="en-US"/>
          </a:p>
        </p:txBody>
      </p:sp>
    </p:spTree>
    <p:extLst>
      <p:ext uri="{BB962C8B-B14F-4D97-AF65-F5344CB8AC3E}">
        <p14:creationId xmlns:p14="http://schemas.microsoft.com/office/powerpoint/2010/main" val="39120784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04E0C0D-D39C-A58B-703B-50213856938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D2F38AC-4D42-D018-04CA-7B27CD996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A8AA42B-CE48-3CD3-0515-BFDA923B51A8}"/>
              </a:ext>
            </a:extLst>
          </p:cNvPr>
          <p:cNvSpPr>
            <a:spLocks noGrp="1" noChangeArrowheads="1"/>
          </p:cNvSpPr>
          <p:nvPr>
            <p:ph type="sldNum" sz="quarter" idx="12"/>
          </p:nvPr>
        </p:nvSpPr>
        <p:spPr>
          <a:ln/>
        </p:spPr>
        <p:txBody>
          <a:bodyPr/>
          <a:lstStyle>
            <a:lvl1pPr>
              <a:defRPr/>
            </a:lvl1pPr>
          </a:lstStyle>
          <a:p>
            <a:fld id="{2007D2A4-34CE-4DCC-839A-C0A77243B775}" type="slidenum">
              <a:rPr lang="en-US" altLang="en-US"/>
              <a:pPr/>
              <a:t>‹#›</a:t>
            </a:fld>
            <a:endParaRPr lang="en-US" altLang="en-US"/>
          </a:p>
        </p:txBody>
      </p:sp>
    </p:spTree>
    <p:extLst>
      <p:ext uri="{BB962C8B-B14F-4D97-AF65-F5344CB8AC3E}">
        <p14:creationId xmlns:p14="http://schemas.microsoft.com/office/powerpoint/2010/main" val="2457301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6BCE5F1-F149-482D-E01F-06D12EA1708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81C932E-00FC-C229-0F09-4DABE33082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E289295-178F-8C70-3358-1335E6EA4071}"/>
              </a:ext>
            </a:extLst>
          </p:cNvPr>
          <p:cNvSpPr>
            <a:spLocks noGrp="1" noChangeArrowheads="1"/>
          </p:cNvSpPr>
          <p:nvPr>
            <p:ph type="sldNum" sz="quarter" idx="12"/>
          </p:nvPr>
        </p:nvSpPr>
        <p:spPr>
          <a:ln/>
        </p:spPr>
        <p:txBody>
          <a:bodyPr/>
          <a:lstStyle>
            <a:lvl1pPr>
              <a:defRPr/>
            </a:lvl1pPr>
          </a:lstStyle>
          <a:p>
            <a:fld id="{29A0A87B-DFB9-4019-802D-036982F807F8}" type="slidenum">
              <a:rPr lang="en-US" altLang="en-US"/>
              <a:pPr/>
              <a:t>‹#›</a:t>
            </a:fld>
            <a:endParaRPr lang="en-US" altLang="en-US"/>
          </a:p>
        </p:txBody>
      </p:sp>
    </p:spTree>
    <p:extLst>
      <p:ext uri="{BB962C8B-B14F-4D97-AF65-F5344CB8AC3E}">
        <p14:creationId xmlns:p14="http://schemas.microsoft.com/office/powerpoint/2010/main" val="10629446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r>
              <a:rPr lang="en-US" noProof="0"/>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AD5F07-5724-7C2B-78F3-26C25936EE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6F63E8-6A3E-49F4-959C-6020DFEAEE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E97D49-B55F-AF5C-2CA5-681F3CE7BA77}"/>
              </a:ext>
            </a:extLst>
          </p:cNvPr>
          <p:cNvSpPr>
            <a:spLocks noGrp="1" noChangeArrowheads="1"/>
          </p:cNvSpPr>
          <p:nvPr>
            <p:ph type="sldNum" sz="quarter" idx="12"/>
          </p:nvPr>
        </p:nvSpPr>
        <p:spPr>
          <a:ln/>
        </p:spPr>
        <p:txBody>
          <a:bodyPr/>
          <a:lstStyle>
            <a:lvl1pPr>
              <a:defRPr/>
            </a:lvl1pPr>
          </a:lstStyle>
          <a:p>
            <a:fld id="{31BE5E27-1FE4-4BD9-B9DA-8C09273BE2A1}" type="slidenum">
              <a:rPr lang="en-US" altLang="en-US"/>
              <a:pPr/>
              <a:t>‹#›</a:t>
            </a:fld>
            <a:endParaRPr lang="en-US" altLang="en-US"/>
          </a:p>
        </p:txBody>
      </p:sp>
    </p:spTree>
    <p:extLst>
      <p:ext uri="{BB962C8B-B14F-4D97-AF65-F5344CB8AC3E}">
        <p14:creationId xmlns:p14="http://schemas.microsoft.com/office/powerpoint/2010/main" val="32270432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6F9F0CB-CE9C-231E-C0D1-09A2F3B570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9F2EB9-51DE-AC50-5AFB-E7DB1CF6F1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347172-34C8-3F3F-EEF7-AD49CA8C77A9}"/>
              </a:ext>
            </a:extLst>
          </p:cNvPr>
          <p:cNvSpPr>
            <a:spLocks noGrp="1" noChangeArrowheads="1"/>
          </p:cNvSpPr>
          <p:nvPr>
            <p:ph type="sldNum" sz="quarter" idx="12"/>
          </p:nvPr>
        </p:nvSpPr>
        <p:spPr>
          <a:ln/>
        </p:spPr>
        <p:txBody>
          <a:bodyPr/>
          <a:lstStyle>
            <a:lvl1pPr>
              <a:defRPr/>
            </a:lvl1pPr>
          </a:lstStyle>
          <a:p>
            <a:fld id="{E1704D8A-0498-4A84-BA2E-E39C6BBB8075}" type="slidenum">
              <a:rPr lang="en-US" altLang="en-US"/>
              <a:pPr/>
              <a:t>‹#›</a:t>
            </a:fld>
            <a:endParaRPr lang="en-US" altLang="en-US"/>
          </a:p>
        </p:txBody>
      </p:sp>
    </p:spTree>
    <p:extLst>
      <p:ext uri="{BB962C8B-B14F-4D97-AF65-F5344CB8AC3E}">
        <p14:creationId xmlns:p14="http://schemas.microsoft.com/office/powerpoint/2010/main" val="9563269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B83C7D-99F5-4A4D-74AF-17C67CCC70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CD10A7-7370-DDB4-C3B7-277E094009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9C97A9-0EB8-7893-DF36-78E2206408F2}"/>
              </a:ext>
            </a:extLst>
          </p:cNvPr>
          <p:cNvSpPr>
            <a:spLocks noGrp="1" noChangeArrowheads="1"/>
          </p:cNvSpPr>
          <p:nvPr>
            <p:ph type="sldNum" sz="quarter" idx="12"/>
          </p:nvPr>
        </p:nvSpPr>
        <p:spPr>
          <a:ln/>
        </p:spPr>
        <p:txBody>
          <a:bodyPr/>
          <a:lstStyle>
            <a:lvl1pPr>
              <a:defRPr/>
            </a:lvl1pPr>
          </a:lstStyle>
          <a:p>
            <a:fld id="{BA612F60-D42B-44D9-81AC-71787F7BDD22}" type="slidenum">
              <a:rPr lang="en-US" altLang="en-US"/>
              <a:pPr/>
              <a:t>‹#›</a:t>
            </a:fld>
            <a:endParaRPr lang="en-US" altLang="en-US"/>
          </a:p>
        </p:txBody>
      </p:sp>
    </p:spTree>
    <p:extLst>
      <p:ext uri="{BB962C8B-B14F-4D97-AF65-F5344CB8AC3E}">
        <p14:creationId xmlns:p14="http://schemas.microsoft.com/office/powerpoint/2010/main" val="34638305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D4BE0-1473-8857-68AD-D15F1739B8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1D2D44-1AB2-8D11-DC96-D21113898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BAE753-0AF7-68A4-1C78-AA56A311774D}"/>
              </a:ext>
            </a:extLst>
          </p:cNvPr>
          <p:cNvSpPr>
            <a:spLocks noGrp="1" noChangeArrowheads="1"/>
          </p:cNvSpPr>
          <p:nvPr>
            <p:ph type="sldNum" sz="quarter" idx="12"/>
          </p:nvPr>
        </p:nvSpPr>
        <p:spPr>
          <a:ln/>
        </p:spPr>
        <p:txBody>
          <a:bodyPr/>
          <a:lstStyle>
            <a:lvl1pPr>
              <a:defRPr/>
            </a:lvl1pPr>
          </a:lstStyle>
          <a:p>
            <a:fld id="{400AD0D7-3D7E-4D2D-9BDC-27F323FD046B}" type="slidenum">
              <a:rPr lang="en-US" altLang="en-US"/>
              <a:pPr/>
              <a:t>‹#›</a:t>
            </a:fld>
            <a:endParaRPr lang="en-US" altLang="en-US"/>
          </a:p>
        </p:txBody>
      </p:sp>
    </p:spTree>
    <p:extLst>
      <p:ext uri="{BB962C8B-B14F-4D97-AF65-F5344CB8AC3E}">
        <p14:creationId xmlns:p14="http://schemas.microsoft.com/office/powerpoint/2010/main" val="250506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C1F3C-8FE4-9C49-A93E-58AAEE533AA2}"/>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7A141DD0-AA33-284C-3043-E6457A87077D}"/>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8218EED-E744-3E61-951E-52AF95C41C6E}"/>
              </a:ext>
            </a:extLst>
          </p:cNvPr>
          <p:cNvSpPr>
            <a:spLocks noGrp="1"/>
          </p:cNvSpPr>
          <p:nvPr>
            <p:ph type="sldNum" sz="quarter" idx="12"/>
          </p:nvPr>
        </p:nvSpPr>
        <p:spPr/>
        <p:txBody>
          <a:bodyPr/>
          <a:lstStyle>
            <a:lvl1pPr>
              <a:defRPr/>
            </a:lvl1pPr>
          </a:lstStyle>
          <a:p>
            <a:fld id="{6207E1C7-68E2-43BC-951D-8387AB894D52}" type="slidenum">
              <a:rPr lang="en-US" altLang="en-US"/>
              <a:pPr/>
              <a:t>‹#›</a:t>
            </a:fld>
            <a:endParaRPr lang="en-US" altLang="en-US"/>
          </a:p>
        </p:txBody>
      </p:sp>
    </p:spTree>
    <p:extLst>
      <p:ext uri="{BB962C8B-B14F-4D97-AF65-F5344CB8AC3E}">
        <p14:creationId xmlns:p14="http://schemas.microsoft.com/office/powerpoint/2010/main" val="26924523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1A416A-B85F-4967-15BB-97A3F38F93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91E969-445B-BE65-294B-DBA6AB089E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C35F9B-4416-63C6-8638-7FAAAA17FAA9}"/>
              </a:ext>
            </a:extLst>
          </p:cNvPr>
          <p:cNvSpPr>
            <a:spLocks noGrp="1" noChangeArrowheads="1"/>
          </p:cNvSpPr>
          <p:nvPr>
            <p:ph type="sldNum" sz="quarter" idx="12"/>
          </p:nvPr>
        </p:nvSpPr>
        <p:spPr>
          <a:ln/>
        </p:spPr>
        <p:txBody>
          <a:bodyPr/>
          <a:lstStyle>
            <a:lvl1pPr>
              <a:defRPr/>
            </a:lvl1pPr>
          </a:lstStyle>
          <a:p>
            <a:fld id="{478BC2F0-DFD3-4627-A967-F9BEB1F6B695}" type="slidenum">
              <a:rPr lang="en-US" altLang="en-US"/>
              <a:pPr/>
              <a:t>‹#›</a:t>
            </a:fld>
            <a:endParaRPr lang="en-US" altLang="en-US"/>
          </a:p>
        </p:txBody>
      </p:sp>
    </p:spTree>
    <p:extLst>
      <p:ext uri="{BB962C8B-B14F-4D97-AF65-F5344CB8AC3E}">
        <p14:creationId xmlns:p14="http://schemas.microsoft.com/office/powerpoint/2010/main" val="38542690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708AAA-5E8B-4D8F-AD2A-1143DC7F037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4E3543-445D-DFE8-55AF-3F2F9274F9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8EC2797-80F8-9143-A9F2-ADEDE882E26B}"/>
              </a:ext>
            </a:extLst>
          </p:cNvPr>
          <p:cNvSpPr>
            <a:spLocks noGrp="1" noChangeArrowheads="1"/>
          </p:cNvSpPr>
          <p:nvPr>
            <p:ph type="sldNum" sz="quarter" idx="12"/>
          </p:nvPr>
        </p:nvSpPr>
        <p:spPr>
          <a:ln/>
        </p:spPr>
        <p:txBody>
          <a:bodyPr/>
          <a:lstStyle>
            <a:lvl1pPr>
              <a:defRPr/>
            </a:lvl1pPr>
          </a:lstStyle>
          <a:p>
            <a:fld id="{795B40F7-D43B-4F51-B09A-0F70AC97A204}" type="slidenum">
              <a:rPr lang="en-US" altLang="en-US"/>
              <a:pPr/>
              <a:t>‹#›</a:t>
            </a:fld>
            <a:endParaRPr lang="en-US" altLang="en-US"/>
          </a:p>
        </p:txBody>
      </p:sp>
    </p:spTree>
    <p:extLst>
      <p:ext uri="{BB962C8B-B14F-4D97-AF65-F5344CB8AC3E}">
        <p14:creationId xmlns:p14="http://schemas.microsoft.com/office/powerpoint/2010/main" val="7587166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F02439E-3DD6-A3BF-3077-AD02984E98A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402C4D-396D-7754-72CF-0AA0EE8E76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7EE9A7-B254-D968-713D-F9E1258E6CBD}"/>
              </a:ext>
            </a:extLst>
          </p:cNvPr>
          <p:cNvSpPr>
            <a:spLocks noGrp="1" noChangeArrowheads="1"/>
          </p:cNvSpPr>
          <p:nvPr>
            <p:ph type="sldNum" sz="quarter" idx="12"/>
          </p:nvPr>
        </p:nvSpPr>
        <p:spPr>
          <a:ln/>
        </p:spPr>
        <p:txBody>
          <a:bodyPr/>
          <a:lstStyle>
            <a:lvl1pPr>
              <a:defRPr/>
            </a:lvl1pPr>
          </a:lstStyle>
          <a:p>
            <a:fld id="{609D520A-DC25-45E3-B128-FFCF864D7B80}" type="slidenum">
              <a:rPr lang="en-US" altLang="en-US"/>
              <a:pPr/>
              <a:t>‹#›</a:t>
            </a:fld>
            <a:endParaRPr lang="en-US" altLang="en-US"/>
          </a:p>
        </p:txBody>
      </p:sp>
    </p:spTree>
    <p:extLst>
      <p:ext uri="{BB962C8B-B14F-4D97-AF65-F5344CB8AC3E}">
        <p14:creationId xmlns:p14="http://schemas.microsoft.com/office/powerpoint/2010/main" val="10349053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6CAE2B-B797-063B-3F38-02D3EC7998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937ABB1-D2C5-263D-1DE2-6CA57D018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8BCB63-A86E-0242-221A-ED2B8ABE5617}"/>
              </a:ext>
            </a:extLst>
          </p:cNvPr>
          <p:cNvSpPr>
            <a:spLocks noGrp="1" noChangeArrowheads="1"/>
          </p:cNvSpPr>
          <p:nvPr>
            <p:ph type="sldNum" sz="quarter" idx="12"/>
          </p:nvPr>
        </p:nvSpPr>
        <p:spPr>
          <a:ln/>
        </p:spPr>
        <p:txBody>
          <a:bodyPr/>
          <a:lstStyle>
            <a:lvl1pPr>
              <a:defRPr/>
            </a:lvl1pPr>
          </a:lstStyle>
          <a:p>
            <a:fld id="{B3C2BAAA-E29C-4276-A72E-244A7BCFC68C}" type="slidenum">
              <a:rPr lang="en-US" altLang="en-US"/>
              <a:pPr/>
              <a:t>‹#›</a:t>
            </a:fld>
            <a:endParaRPr lang="en-US" altLang="en-US"/>
          </a:p>
        </p:txBody>
      </p:sp>
    </p:spTree>
    <p:extLst>
      <p:ext uri="{BB962C8B-B14F-4D97-AF65-F5344CB8AC3E}">
        <p14:creationId xmlns:p14="http://schemas.microsoft.com/office/powerpoint/2010/main" val="674259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8A8F76-F6B6-AE69-1B50-E179407CC0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7BD9C3-F813-FEC5-506C-4350C42BDD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D3DD18-A0DF-3936-306D-FC95B48F946A}"/>
              </a:ext>
            </a:extLst>
          </p:cNvPr>
          <p:cNvSpPr>
            <a:spLocks noGrp="1" noChangeArrowheads="1"/>
          </p:cNvSpPr>
          <p:nvPr>
            <p:ph type="sldNum" sz="quarter" idx="12"/>
          </p:nvPr>
        </p:nvSpPr>
        <p:spPr>
          <a:ln/>
        </p:spPr>
        <p:txBody>
          <a:bodyPr/>
          <a:lstStyle>
            <a:lvl1pPr>
              <a:defRPr/>
            </a:lvl1pPr>
          </a:lstStyle>
          <a:p>
            <a:fld id="{7914432D-EAE9-48D8-A877-DA99871D37FE}" type="slidenum">
              <a:rPr lang="en-US" altLang="en-US"/>
              <a:pPr/>
              <a:t>‹#›</a:t>
            </a:fld>
            <a:endParaRPr lang="en-US" altLang="en-US"/>
          </a:p>
        </p:txBody>
      </p:sp>
    </p:spTree>
    <p:extLst>
      <p:ext uri="{BB962C8B-B14F-4D97-AF65-F5344CB8AC3E}">
        <p14:creationId xmlns:p14="http://schemas.microsoft.com/office/powerpoint/2010/main" val="15699828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7489D1-425B-63AC-C0B2-ED6BD1BB6B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65718F-653C-6B81-9E35-759D450BC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E8418C-CA6B-22EB-A8B8-CFBDB58BF83D}"/>
              </a:ext>
            </a:extLst>
          </p:cNvPr>
          <p:cNvSpPr>
            <a:spLocks noGrp="1" noChangeArrowheads="1"/>
          </p:cNvSpPr>
          <p:nvPr>
            <p:ph type="sldNum" sz="quarter" idx="12"/>
          </p:nvPr>
        </p:nvSpPr>
        <p:spPr>
          <a:ln/>
        </p:spPr>
        <p:txBody>
          <a:bodyPr/>
          <a:lstStyle>
            <a:lvl1pPr>
              <a:defRPr/>
            </a:lvl1pPr>
          </a:lstStyle>
          <a:p>
            <a:fld id="{491E67C1-5A6D-42D7-909A-251A5AC04955}" type="slidenum">
              <a:rPr lang="en-US" altLang="en-US"/>
              <a:pPr/>
              <a:t>‹#›</a:t>
            </a:fld>
            <a:endParaRPr lang="en-US" altLang="en-US"/>
          </a:p>
        </p:txBody>
      </p:sp>
    </p:spTree>
    <p:extLst>
      <p:ext uri="{BB962C8B-B14F-4D97-AF65-F5344CB8AC3E}">
        <p14:creationId xmlns:p14="http://schemas.microsoft.com/office/powerpoint/2010/main" val="33234556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8F9AF9-DEF7-95B6-940A-80EE507DF0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F43C28-4877-F333-F8F0-B0BD21BE18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4E4279-2464-037F-F3A8-CB5A8B7532AD}"/>
              </a:ext>
            </a:extLst>
          </p:cNvPr>
          <p:cNvSpPr>
            <a:spLocks noGrp="1" noChangeArrowheads="1"/>
          </p:cNvSpPr>
          <p:nvPr>
            <p:ph type="sldNum" sz="quarter" idx="12"/>
          </p:nvPr>
        </p:nvSpPr>
        <p:spPr>
          <a:ln/>
        </p:spPr>
        <p:txBody>
          <a:bodyPr/>
          <a:lstStyle>
            <a:lvl1pPr>
              <a:defRPr/>
            </a:lvl1pPr>
          </a:lstStyle>
          <a:p>
            <a:fld id="{BF793DEE-6B8B-47AB-AF97-AA9D76E675AB}" type="slidenum">
              <a:rPr lang="en-US" altLang="en-US"/>
              <a:pPr/>
              <a:t>‹#›</a:t>
            </a:fld>
            <a:endParaRPr lang="en-US" altLang="en-US"/>
          </a:p>
        </p:txBody>
      </p:sp>
    </p:spTree>
    <p:extLst>
      <p:ext uri="{BB962C8B-B14F-4D97-AF65-F5344CB8AC3E}">
        <p14:creationId xmlns:p14="http://schemas.microsoft.com/office/powerpoint/2010/main" val="40156942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F13791-FDE6-48E2-323B-F97E884E70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DDAFA5-D6A3-A35B-F1A7-D5FD16F9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AFFFB7-F710-78B0-154B-6D27A9032C96}"/>
              </a:ext>
            </a:extLst>
          </p:cNvPr>
          <p:cNvSpPr>
            <a:spLocks noGrp="1" noChangeArrowheads="1"/>
          </p:cNvSpPr>
          <p:nvPr>
            <p:ph type="sldNum" sz="quarter" idx="12"/>
          </p:nvPr>
        </p:nvSpPr>
        <p:spPr>
          <a:ln/>
        </p:spPr>
        <p:txBody>
          <a:bodyPr/>
          <a:lstStyle>
            <a:lvl1pPr>
              <a:defRPr/>
            </a:lvl1pPr>
          </a:lstStyle>
          <a:p>
            <a:fld id="{E6C32212-600E-464E-A7E5-3371CDF81410}" type="slidenum">
              <a:rPr lang="en-US" altLang="en-US"/>
              <a:pPr/>
              <a:t>‹#›</a:t>
            </a:fld>
            <a:endParaRPr lang="en-US" altLang="en-US"/>
          </a:p>
        </p:txBody>
      </p:sp>
    </p:spTree>
    <p:extLst>
      <p:ext uri="{BB962C8B-B14F-4D97-AF65-F5344CB8AC3E}">
        <p14:creationId xmlns:p14="http://schemas.microsoft.com/office/powerpoint/2010/main" val="42309772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5159AF4-005E-956B-5831-2168AE49C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DE7AD1-90E0-BD58-DE3B-4AFECC68C7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359F4A-A116-0BA1-95BE-7F1FCB5A8353}"/>
              </a:ext>
            </a:extLst>
          </p:cNvPr>
          <p:cNvSpPr>
            <a:spLocks noGrp="1" noChangeArrowheads="1"/>
          </p:cNvSpPr>
          <p:nvPr>
            <p:ph type="sldNum" sz="quarter" idx="12"/>
          </p:nvPr>
        </p:nvSpPr>
        <p:spPr>
          <a:ln/>
        </p:spPr>
        <p:txBody>
          <a:bodyPr/>
          <a:lstStyle>
            <a:lvl1pPr>
              <a:defRPr/>
            </a:lvl1pPr>
          </a:lstStyle>
          <a:p>
            <a:fld id="{3D9D2B33-33F7-4DB3-A9DA-FED42EF0F7A7}" type="slidenum">
              <a:rPr lang="en-US" altLang="en-US"/>
              <a:pPr/>
              <a:t>‹#›</a:t>
            </a:fld>
            <a:endParaRPr lang="en-US" altLang="en-US"/>
          </a:p>
        </p:txBody>
      </p:sp>
    </p:spTree>
    <p:extLst>
      <p:ext uri="{BB962C8B-B14F-4D97-AF65-F5344CB8AC3E}">
        <p14:creationId xmlns:p14="http://schemas.microsoft.com/office/powerpoint/2010/main" val="9904231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A6F704-4E58-3AFF-8211-76454D4CB3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2ED643-2F80-BF84-19C1-0B177926C0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6A59D7-D48C-FDDA-3643-B73B4DECE183}"/>
              </a:ext>
            </a:extLst>
          </p:cNvPr>
          <p:cNvSpPr>
            <a:spLocks noGrp="1" noChangeArrowheads="1"/>
          </p:cNvSpPr>
          <p:nvPr>
            <p:ph type="sldNum" sz="quarter" idx="12"/>
          </p:nvPr>
        </p:nvSpPr>
        <p:spPr>
          <a:ln/>
        </p:spPr>
        <p:txBody>
          <a:bodyPr/>
          <a:lstStyle>
            <a:lvl1pPr>
              <a:defRPr/>
            </a:lvl1pPr>
          </a:lstStyle>
          <a:p>
            <a:fld id="{7B4209E5-6E53-4C79-AE4A-8F6297DFFAAC}" type="slidenum">
              <a:rPr lang="en-US" altLang="en-US"/>
              <a:pPr/>
              <a:t>‹#›</a:t>
            </a:fld>
            <a:endParaRPr lang="en-US" altLang="en-US"/>
          </a:p>
        </p:txBody>
      </p:sp>
    </p:spTree>
    <p:extLst>
      <p:ext uri="{BB962C8B-B14F-4D97-AF65-F5344CB8AC3E}">
        <p14:creationId xmlns:p14="http://schemas.microsoft.com/office/powerpoint/2010/main" val="417539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8E5ECA14-7C77-F052-F81B-46F7EDC101D2}"/>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495B6DAF-6BCB-2408-EC89-C5FCC0C612B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16A0FB4-3FD0-AF65-125B-BAC3DB44A118}"/>
              </a:ext>
            </a:extLst>
          </p:cNvPr>
          <p:cNvSpPr>
            <a:spLocks noGrp="1"/>
          </p:cNvSpPr>
          <p:nvPr>
            <p:ph type="sldNum" sz="quarter" idx="12"/>
          </p:nvPr>
        </p:nvSpPr>
        <p:spPr/>
        <p:txBody>
          <a:bodyPr/>
          <a:lstStyle>
            <a:lvl1pPr>
              <a:defRPr/>
            </a:lvl1pPr>
          </a:lstStyle>
          <a:p>
            <a:fld id="{94874E61-02E5-4B51-91E8-A3585FC2406D}" type="slidenum">
              <a:rPr lang="en-US" altLang="en-US"/>
              <a:pPr/>
              <a:t>‹#›</a:t>
            </a:fld>
            <a:endParaRPr lang="en-US" altLang="en-US"/>
          </a:p>
        </p:txBody>
      </p:sp>
    </p:spTree>
    <p:extLst>
      <p:ext uri="{BB962C8B-B14F-4D97-AF65-F5344CB8AC3E}">
        <p14:creationId xmlns:p14="http://schemas.microsoft.com/office/powerpoint/2010/main" val="15684281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FAB43D5-1F82-6582-A563-8285F3E704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92F649-3631-4308-3D6C-090419C2A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5C4D4F-8862-A7A1-8CB5-3CA89482407A}"/>
              </a:ext>
            </a:extLst>
          </p:cNvPr>
          <p:cNvSpPr>
            <a:spLocks noGrp="1" noChangeArrowheads="1"/>
          </p:cNvSpPr>
          <p:nvPr>
            <p:ph type="sldNum" sz="quarter" idx="12"/>
          </p:nvPr>
        </p:nvSpPr>
        <p:spPr>
          <a:ln/>
        </p:spPr>
        <p:txBody>
          <a:bodyPr/>
          <a:lstStyle>
            <a:lvl1pPr>
              <a:defRPr/>
            </a:lvl1pPr>
          </a:lstStyle>
          <a:p>
            <a:fld id="{715ED7F1-F1AC-43AF-BD31-9298E4AA9847}" type="slidenum">
              <a:rPr lang="en-US" altLang="en-US"/>
              <a:pPr/>
              <a:t>‹#›</a:t>
            </a:fld>
            <a:endParaRPr lang="en-US" altLang="en-US"/>
          </a:p>
        </p:txBody>
      </p:sp>
    </p:spTree>
    <p:extLst>
      <p:ext uri="{BB962C8B-B14F-4D97-AF65-F5344CB8AC3E}">
        <p14:creationId xmlns:p14="http://schemas.microsoft.com/office/powerpoint/2010/main" val="36406731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6D966F-C0F2-B204-5EB0-4BB0185DCF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9D2438-936D-156F-9A48-3A7816DD91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E5B81E-30D2-197F-3E88-0E61453C4568}"/>
              </a:ext>
            </a:extLst>
          </p:cNvPr>
          <p:cNvSpPr>
            <a:spLocks noGrp="1" noChangeArrowheads="1"/>
          </p:cNvSpPr>
          <p:nvPr>
            <p:ph type="sldNum" sz="quarter" idx="12"/>
          </p:nvPr>
        </p:nvSpPr>
        <p:spPr>
          <a:ln/>
        </p:spPr>
        <p:txBody>
          <a:bodyPr/>
          <a:lstStyle>
            <a:lvl1pPr>
              <a:defRPr/>
            </a:lvl1pPr>
          </a:lstStyle>
          <a:p>
            <a:fld id="{7B67168F-A0A5-4845-8690-5CB0805C9923}" type="slidenum">
              <a:rPr lang="en-US" altLang="en-US"/>
              <a:pPr/>
              <a:t>‹#›</a:t>
            </a:fld>
            <a:endParaRPr lang="en-US" altLang="en-US"/>
          </a:p>
        </p:txBody>
      </p:sp>
    </p:spTree>
    <p:extLst>
      <p:ext uri="{BB962C8B-B14F-4D97-AF65-F5344CB8AC3E}">
        <p14:creationId xmlns:p14="http://schemas.microsoft.com/office/powerpoint/2010/main" val="1843129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D70DA4-0924-CCAE-5F04-579DAAF1C84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289E809-105A-A98D-77A8-D4E6CD9E88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EA56696-F7CB-8733-2485-836702D4DD00}"/>
              </a:ext>
            </a:extLst>
          </p:cNvPr>
          <p:cNvSpPr>
            <a:spLocks noGrp="1" noChangeArrowheads="1"/>
          </p:cNvSpPr>
          <p:nvPr>
            <p:ph type="sldNum" sz="quarter" idx="12"/>
          </p:nvPr>
        </p:nvSpPr>
        <p:spPr>
          <a:ln/>
        </p:spPr>
        <p:txBody>
          <a:bodyPr/>
          <a:lstStyle>
            <a:lvl1pPr>
              <a:defRPr/>
            </a:lvl1pPr>
          </a:lstStyle>
          <a:p>
            <a:fld id="{F537DF65-2A2C-43E2-9D7D-29C4484EC5B6}" type="slidenum">
              <a:rPr lang="en-US" altLang="en-US"/>
              <a:pPr/>
              <a:t>‹#›</a:t>
            </a:fld>
            <a:endParaRPr lang="en-US" altLang="en-US"/>
          </a:p>
        </p:txBody>
      </p:sp>
    </p:spTree>
    <p:extLst>
      <p:ext uri="{BB962C8B-B14F-4D97-AF65-F5344CB8AC3E}">
        <p14:creationId xmlns:p14="http://schemas.microsoft.com/office/powerpoint/2010/main" val="25300319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3E35BA-41B9-BA30-A484-03D7BF1811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3447C02-2A29-037B-8719-15239EB9EF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1CCD285-44A9-8AA4-109B-DC005FA3814F}"/>
              </a:ext>
            </a:extLst>
          </p:cNvPr>
          <p:cNvSpPr>
            <a:spLocks noGrp="1" noChangeArrowheads="1"/>
          </p:cNvSpPr>
          <p:nvPr>
            <p:ph type="sldNum" sz="quarter" idx="12"/>
          </p:nvPr>
        </p:nvSpPr>
        <p:spPr>
          <a:ln/>
        </p:spPr>
        <p:txBody>
          <a:bodyPr/>
          <a:lstStyle>
            <a:lvl1pPr>
              <a:defRPr/>
            </a:lvl1pPr>
          </a:lstStyle>
          <a:p>
            <a:fld id="{11CBC297-40E4-421B-B7B8-91E628B89DC6}" type="slidenum">
              <a:rPr lang="en-US" altLang="en-US"/>
              <a:pPr/>
              <a:t>‹#›</a:t>
            </a:fld>
            <a:endParaRPr lang="en-US" altLang="en-US"/>
          </a:p>
        </p:txBody>
      </p:sp>
    </p:spTree>
    <p:extLst>
      <p:ext uri="{BB962C8B-B14F-4D97-AF65-F5344CB8AC3E}">
        <p14:creationId xmlns:p14="http://schemas.microsoft.com/office/powerpoint/2010/main" val="41356095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62D62B-9D96-1AB1-6283-47480E7A5E7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ADD130-E787-0D89-C4EE-227D1478ED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718DA62-D079-888B-0521-20EE0BB4E770}"/>
              </a:ext>
            </a:extLst>
          </p:cNvPr>
          <p:cNvSpPr>
            <a:spLocks noGrp="1" noChangeArrowheads="1"/>
          </p:cNvSpPr>
          <p:nvPr>
            <p:ph type="sldNum" sz="quarter" idx="12"/>
          </p:nvPr>
        </p:nvSpPr>
        <p:spPr>
          <a:ln/>
        </p:spPr>
        <p:txBody>
          <a:bodyPr/>
          <a:lstStyle>
            <a:lvl1pPr>
              <a:defRPr/>
            </a:lvl1pPr>
          </a:lstStyle>
          <a:p>
            <a:fld id="{5EACDDD4-9550-4C50-86E7-D021A1A91072}" type="slidenum">
              <a:rPr lang="en-US" altLang="en-US"/>
              <a:pPr/>
              <a:t>‹#›</a:t>
            </a:fld>
            <a:endParaRPr lang="en-US" altLang="en-US"/>
          </a:p>
        </p:txBody>
      </p:sp>
    </p:spTree>
    <p:extLst>
      <p:ext uri="{BB962C8B-B14F-4D97-AF65-F5344CB8AC3E}">
        <p14:creationId xmlns:p14="http://schemas.microsoft.com/office/powerpoint/2010/main" val="34061971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01EB44-C2A8-C30E-21AA-8D9E336972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E357B0-F25E-83C3-7624-CB151545F0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4D694D-4768-EDF5-5CBF-EADAFCC59013}"/>
              </a:ext>
            </a:extLst>
          </p:cNvPr>
          <p:cNvSpPr>
            <a:spLocks noGrp="1" noChangeArrowheads="1"/>
          </p:cNvSpPr>
          <p:nvPr>
            <p:ph type="sldNum" sz="quarter" idx="12"/>
          </p:nvPr>
        </p:nvSpPr>
        <p:spPr>
          <a:ln/>
        </p:spPr>
        <p:txBody>
          <a:bodyPr/>
          <a:lstStyle>
            <a:lvl1pPr>
              <a:defRPr/>
            </a:lvl1pPr>
          </a:lstStyle>
          <a:p>
            <a:fld id="{9B225B0B-F824-4E99-9E43-A1A6663A138C}" type="slidenum">
              <a:rPr lang="en-US" altLang="en-US"/>
              <a:pPr/>
              <a:t>‹#›</a:t>
            </a:fld>
            <a:endParaRPr lang="en-US" altLang="en-US"/>
          </a:p>
        </p:txBody>
      </p:sp>
    </p:spTree>
    <p:extLst>
      <p:ext uri="{BB962C8B-B14F-4D97-AF65-F5344CB8AC3E}">
        <p14:creationId xmlns:p14="http://schemas.microsoft.com/office/powerpoint/2010/main" val="24743989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0B9A09-E23D-F786-0248-23B23C855B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5C459D-082B-0F8D-37F5-4DFAB198CF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0AC23D-FB03-308D-7A4A-91136F2162C4}"/>
              </a:ext>
            </a:extLst>
          </p:cNvPr>
          <p:cNvSpPr>
            <a:spLocks noGrp="1" noChangeArrowheads="1"/>
          </p:cNvSpPr>
          <p:nvPr>
            <p:ph type="sldNum" sz="quarter" idx="12"/>
          </p:nvPr>
        </p:nvSpPr>
        <p:spPr>
          <a:ln/>
        </p:spPr>
        <p:txBody>
          <a:bodyPr/>
          <a:lstStyle>
            <a:lvl1pPr>
              <a:defRPr/>
            </a:lvl1pPr>
          </a:lstStyle>
          <a:p>
            <a:fld id="{14458C19-273E-43BD-A1C6-B93A5EA9A1D3}" type="slidenum">
              <a:rPr lang="en-US" altLang="en-US"/>
              <a:pPr/>
              <a:t>‹#›</a:t>
            </a:fld>
            <a:endParaRPr lang="en-US" altLang="en-US"/>
          </a:p>
        </p:txBody>
      </p:sp>
    </p:spTree>
    <p:extLst>
      <p:ext uri="{BB962C8B-B14F-4D97-AF65-F5344CB8AC3E}">
        <p14:creationId xmlns:p14="http://schemas.microsoft.com/office/powerpoint/2010/main" val="13037638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C7AC3C-17A2-5935-68F9-AB3CCA3DF2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31CAC2-A09E-AC34-9283-16B0FD5B1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14398C-4094-7867-C013-DAD19BD481A3}"/>
              </a:ext>
            </a:extLst>
          </p:cNvPr>
          <p:cNvSpPr>
            <a:spLocks noGrp="1" noChangeArrowheads="1"/>
          </p:cNvSpPr>
          <p:nvPr>
            <p:ph type="sldNum" sz="quarter" idx="12"/>
          </p:nvPr>
        </p:nvSpPr>
        <p:spPr>
          <a:ln/>
        </p:spPr>
        <p:txBody>
          <a:bodyPr/>
          <a:lstStyle>
            <a:lvl1pPr>
              <a:defRPr/>
            </a:lvl1pPr>
          </a:lstStyle>
          <a:p>
            <a:fld id="{89483DA3-5E82-4E5F-A008-0BC5DCD639C0}" type="slidenum">
              <a:rPr lang="en-US" altLang="en-US"/>
              <a:pPr/>
              <a:t>‹#›</a:t>
            </a:fld>
            <a:endParaRPr lang="en-US" altLang="en-US"/>
          </a:p>
        </p:txBody>
      </p:sp>
    </p:spTree>
    <p:extLst>
      <p:ext uri="{BB962C8B-B14F-4D97-AF65-F5344CB8AC3E}">
        <p14:creationId xmlns:p14="http://schemas.microsoft.com/office/powerpoint/2010/main" val="33540846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96A75A-7F76-C239-CDC4-9CD4C63BF5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B267ED-CDE8-54F3-5442-C8AA1AAACE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39250-4524-68B1-BE63-73D60BEC28FB}"/>
              </a:ext>
            </a:extLst>
          </p:cNvPr>
          <p:cNvSpPr>
            <a:spLocks noGrp="1" noChangeArrowheads="1"/>
          </p:cNvSpPr>
          <p:nvPr>
            <p:ph type="sldNum" sz="quarter" idx="12"/>
          </p:nvPr>
        </p:nvSpPr>
        <p:spPr>
          <a:ln/>
        </p:spPr>
        <p:txBody>
          <a:bodyPr/>
          <a:lstStyle>
            <a:lvl1pPr>
              <a:defRPr/>
            </a:lvl1pPr>
          </a:lstStyle>
          <a:p>
            <a:fld id="{4F8DC698-867D-4F2E-B78D-3E37BC3F4AE4}" type="slidenum">
              <a:rPr lang="en-US" altLang="en-US"/>
              <a:pPr/>
              <a:t>‹#›</a:t>
            </a:fld>
            <a:endParaRPr lang="en-US" altLang="en-US"/>
          </a:p>
        </p:txBody>
      </p:sp>
    </p:spTree>
    <p:extLst>
      <p:ext uri="{BB962C8B-B14F-4D97-AF65-F5344CB8AC3E}">
        <p14:creationId xmlns:p14="http://schemas.microsoft.com/office/powerpoint/2010/main" val="1189368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36F4087-1174-8CB3-619E-1AF2FBA27C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6530B9-B187-A307-7AAA-C170FB558C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632AF3-92EF-14BE-56E9-4815054F6EFE}"/>
              </a:ext>
            </a:extLst>
          </p:cNvPr>
          <p:cNvSpPr>
            <a:spLocks noGrp="1" noChangeArrowheads="1"/>
          </p:cNvSpPr>
          <p:nvPr>
            <p:ph type="sldNum" sz="quarter" idx="12"/>
          </p:nvPr>
        </p:nvSpPr>
        <p:spPr>
          <a:ln/>
        </p:spPr>
        <p:txBody>
          <a:bodyPr/>
          <a:lstStyle>
            <a:lvl1pPr>
              <a:defRPr/>
            </a:lvl1pPr>
          </a:lstStyle>
          <a:p>
            <a:fld id="{69E29C1A-5BB1-417B-93C0-CE77C2386393}" type="slidenum">
              <a:rPr lang="en-US" altLang="en-US"/>
              <a:pPr/>
              <a:t>‹#›</a:t>
            </a:fld>
            <a:endParaRPr lang="en-US" altLang="en-US"/>
          </a:p>
        </p:txBody>
      </p:sp>
    </p:spTree>
    <p:extLst>
      <p:ext uri="{BB962C8B-B14F-4D97-AF65-F5344CB8AC3E}">
        <p14:creationId xmlns:p14="http://schemas.microsoft.com/office/powerpoint/2010/main" val="660885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A2740-4D41-37E1-3C14-779111ADC47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86C06DB7-4B3F-D095-49D0-ACEF260C78F6}"/>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E3D0E6F-5EF5-DB94-277C-13CC6ED0865E}"/>
              </a:ext>
            </a:extLst>
          </p:cNvPr>
          <p:cNvSpPr>
            <a:spLocks noGrp="1"/>
          </p:cNvSpPr>
          <p:nvPr>
            <p:ph type="sldNum" sz="quarter" idx="12"/>
          </p:nvPr>
        </p:nvSpPr>
        <p:spPr/>
        <p:txBody>
          <a:bodyPr/>
          <a:lstStyle>
            <a:lvl1pPr>
              <a:defRPr/>
            </a:lvl1pPr>
          </a:lstStyle>
          <a:p>
            <a:fld id="{536FC7FC-A98B-4997-A815-B2E0C66D138E}" type="slidenum">
              <a:rPr lang="en-US" altLang="en-US"/>
              <a:pPr/>
              <a:t>‹#›</a:t>
            </a:fld>
            <a:endParaRPr lang="en-US" altLang="en-US"/>
          </a:p>
        </p:txBody>
      </p:sp>
    </p:spTree>
    <p:extLst>
      <p:ext uri="{BB962C8B-B14F-4D97-AF65-F5344CB8AC3E}">
        <p14:creationId xmlns:p14="http://schemas.microsoft.com/office/powerpoint/2010/main" val="648436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79153B-6ADB-4DE0-DA4D-9D89646E7D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68E3C1-DF3F-75D4-7C8E-1C41B2A00A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21653D-551D-287C-73AF-7C45005C106B}"/>
              </a:ext>
            </a:extLst>
          </p:cNvPr>
          <p:cNvSpPr>
            <a:spLocks noGrp="1" noChangeArrowheads="1"/>
          </p:cNvSpPr>
          <p:nvPr>
            <p:ph type="sldNum" sz="quarter" idx="12"/>
          </p:nvPr>
        </p:nvSpPr>
        <p:spPr>
          <a:ln/>
        </p:spPr>
        <p:txBody>
          <a:bodyPr/>
          <a:lstStyle>
            <a:lvl1pPr>
              <a:defRPr/>
            </a:lvl1pPr>
          </a:lstStyle>
          <a:p>
            <a:fld id="{7957AA0C-8C7E-45CE-A55D-2A1B2D95BA0D}" type="slidenum">
              <a:rPr lang="en-US" altLang="en-US"/>
              <a:pPr/>
              <a:t>‹#›</a:t>
            </a:fld>
            <a:endParaRPr lang="en-US" altLang="en-US"/>
          </a:p>
        </p:txBody>
      </p:sp>
    </p:spTree>
    <p:extLst>
      <p:ext uri="{BB962C8B-B14F-4D97-AF65-F5344CB8AC3E}">
        <p14:creationId xmlns:p14="http://schemas.microsoft.com/office/powerpoint/2010/main" val="24815147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3250AB-A634-8896-35BB-C4AAEDB8336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FED6F31-11F7-B1FC-1EDB-91241A5B5F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1E18740-0E3E-6F40-989E-D710184D4004}"/>
              </a:ext>
            </a:extLst>
          </p:cNvPr>
          <p:cNvSpPr>
            <a:spLocks noGrp="1" noChangeArrowheads="1"/>
          </p:cNvSpPr>
          <p:nvPr>
            <p:ph type="sldNum" sz="quarter" idx="12"/>
          </p:nvPr>
        </p:nvSpPr>
        <p:spPr>
          <a:ln/>
        </p:spPr>
        <p:txBody>
          <a:bodyPr/>
          <a:lstStyle>
            <a:lvl1pPr>
              <a:defRPr/>
            </a:lvl1pPr>
          </a:lstStyle>
          <a:p>
            <a:fld id="{344AB477-684F-46D1-A76A-55ACAB8195D7}" type="slidenum">
              <a:rPr lang="en-US" altLang="en-US"/>
              <a:pPr/>
              <a:t>‹#›</a:t>
            </a:fld>
            <a:endParaRPr lang="en-US" altLang="en-US"/>
          </a:p>
        </p:txBody>
      </p:sp>
    </p:spTree>
    <p:extLst>
      <p:ext uri="{BB962C8B-B14F-4D97-AF65-F5344CB8AC3E}">
        <p14:creationId xmlns:p14="http://schemas.microsoft.com/office/powerpoint/2010/main" val="38249876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69DFE76D-B9F6-1F31-2DE3-FD7C7B01C2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424039-9147-2289-B457-BEC8CD8541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E8314E-502D-121E-76DE-981922EB6823}"/>
              </a:ext>
            </a:extLst>
          </p:cNvPr>
          <p:cNvSpPr>
            <a:spLocks noGrp="1" noChangeArrowheads="1"/>
          </p:cNvSpPr>
          <p:nvPr>
            <p:ph type="sldNum" sz="quarter" idx="12"/>
          </p:nvPr>
        </p:nvSpPr>
        <p:spPr>
          <a:ln/>
        </p:spPr>
        <p:txBody>
          <a:bodyPr/>
          <a:lstStyle>
            <a:lvl1pPr>
              <a:defRPr/>
            </a:lvl1pPr>
          </a:lstStyle>
          <a:p>
            <a:fld id="{DA874046-00F9-4968-A238-1EC922D2D976}" type="slidenum">
              <a:rPr lang="en-US" altLang="en-US"/>
              <a:pPr/>
              <a:t>‹#›</a:t>
            </a:fld>
            <a:endParaRPr lang="en-US" altLang="en-US"/>
          </a:p>
        </p:txBody>
      </p:sp>
    </p:spTree>
    <p:extLst>
      <p:ext uri="{BB962C8B-B14F-4D97-AF65-F5344CB8AC3E}">
        <p14:creationId xmlns:p14="http://schemas.microsoft.com/office/powerpoint/2010/main" val="471178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79C069-7739-B943-08D4-1A05357A351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9C9215-6F41-56C2-916C-930DC1EA53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5D99E90-F2EE-E61C-2138-6F29087D87BC}"/>
              </a:ext>
            </a:extLst>
          </p:cNvPr>
          <p:cNvSpPr>
            <a:spLocks noGrp="1" noChangeArrowheads="1"/>
          </p:cNvSpPr>
          <p:nvPr>
            <p:ph type="sldNum" sz="quarter" idx="12"/>
          </p:nvPr>
        </p:nvSpPr>
        <p:spPr>
          <a:ln/>
        </p:spPr>
        <p:txBody>
          <a:bodyPr/>
          <a:lstStyle>
            <a:lvl1pPr>
              <a:defRPr/>
            </a:lvl1pPr>
          </a:lstStyle>
          <a:p>
            <a:fld id="{35E8079C-4F88-4996-A7DF-62735BB03D8B}" type="slidenum">
              <a:rPr lang="en-US" altLang="en-US"/>
              <a:pPr/>
              <a:t>‹#›</a:t>
            </a:fld>
            <a:endParaRPr lang="en-US" altLang="en-US"/>
          </a:p>
        </p:txBody>
      </p:sp>
    </p:spTree>
    <p:extLst>
      <p:ext uri="{BB962C8B-B14F-4D97-AF65-F5344CB8AC3E}">
        <p14:creationId xmlns:p14="http://schemas.microsoft.com/office/powerpoint/2010/main" val="30754432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70387C2-7D72-4CC1-8232-FE2CE5B30BD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1818F05-CB8E-1A3A-694D-76FC3B32CF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C091537-D39C-87DB-D771-7F486BC9BA3B}"/>
              </a:ext>
            </a:extLst>
          </p:cNvPr>
          <p:cNvSpPr>
            <a:spLocks noGrp="1" noChangeArrowheads="1"/>
          </p:cNvSpPr>
          <p:nvPr>
            <p:ph type="sldNum" sz="quarter" idx="12"/>
          </p:nvPr>
        </p:nvSpPr>
        <p:spPr>
          <a:ln/>
        </p:spPr>
        <p:txBody>
          <a:bodyPr/>
          <a:lstStyle>
            <a:lvl1pPr>
              <a:defRPr/>
            </a:lvl1pPr>
          </a:lstStyle>
          <a:p>
            <a:fld id="{FCA923AF-9DD6-44A2-BA06-69A1E1D465BA}" type="slidenum">
              <a:rPr lang="en-US" altLang="en-US"/>
              <a:pPr/>
              <a:t>‹#›</a:t>
            </a:fld>
            <a:endParaRPr lang="en-US" altLang="en-US"/>
          </a:p>
        </p:txBody>
      </p:sp>
    </p:spTree>
    <p:extLst>
      <p:ext uri="{BB962C8B-B14F-4D97-AF65-F5344CB8AC3E}">
        <p14:creationId xmlns:p14="http://schemas.microsoft.com/office/powerpoint/2010/main" val="10092019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4AD5DA-F4DA-3638-467D-744A8CD4CB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1009E9-7C95-81A6-B9A2-465DFFCED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CAF5F6-05A4-6273-57B0-77A7FC103524}"/>
              </a:ext>
            </a:extLst>
          </p:cNvPr>
          <p:cNvSpPr>
            <a:spLocks noGrp="1" noChangeArrowheads="1"/>
          </p:cNvSpPr>
          <p:nvPr>
            <p:ph type="sldNum" sz="quarter" idx="12"/>
          </p:nvPr>
        </p:nvSpPr>
        <p:spPr>
          <a:ln/>
        </p:spPr>
        <p:txBody>
          <a:bodyPr/>
          <a:lstStyle>
            <a:lvl1pPr>
              <a:defRPr/>
            </a:lvl1pPr>
          </a:lstStyle>
          <a:p>
            <a:fld id="{1692C60A-6DCE-495D-A3E0-9F523307172D}" type="slidenum">
              <a:rPr lang="en-US" altLang="en-US"/>
              <a:pPr/>
              <a:t>‹#›</a:t>
            </a:fld>
            <a:endParaRPr lang="en-US" altLang="en-US"/>
          </a:p>
        </p:txBody>
      </p:sp>
    </p:spTree>
    <p:extLst>
      <p:ext uri="{BB962C8B-B14F-4D97-AF65-F5344CB8AC3E}">
        <p14:creationId xmlns:p14="http://schemas.microsoft.com/office/powerpoint/2010/main" val="3055619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7CDA89-9F73-B42B-AA4C-FAFDE29E97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A3FB70-0BA4-3869-4B5B-7DB3309C02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62DDB6-83D7-2BD5-F384-7CC275ABE02A}"/>
              </a:ext>
            </a:extLst>
          </p:cNvPr>
          <p:cNvSpPr>
            <a:spLocks noGrp="1" noChangeArrowheads="1"/>
          </p:cNvSpPr>
          <p:nvPr>
            <p:ph type="sldNum" sz="quarter" idx="12"/>
          </p:nvPr>
        </p:nvSpPr>
        <p:spPr>
          <a:ln/>
        </p:spPr>
        <p:txBody>
          <a:bodyPr/>
          <a:lstStyle>
            <a:lvl1pPr>
              <a:defRPr/>
            </a:lvl1pPr>
          </a:lstStyle>
          <a:p>
            <a:fld id="{61416DFF-62F7-46B8-947E-B24433E86823}" type="slidenum">
              <a:rPr lang="en-US" altLang="en-US"/>
              <a:pPr/>
              <a:t>‹#›</a:t>
            </a:fld>
            <a:endParaRPr lang="en-US" altLang="en-US"/>
          </a:p>
        </p:txBody>
      </p:sp>
    </p:spTree>
    <p:extLst>
      <p:ext uri="{BB962C8B-B14F-4D97-AF65-F5344CB8AC3E}">
        <p14:creationId xmlns:p14="http://schemas.microsoft.com/office/powerpoint/2010/main" val="24226610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73EBB4-62CA-2DA2-25CB-C787483F98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601679-F525-2066-CE29-85A7DC50EB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B6109-ECF2-E6EF-FA41-578E03DEEE7C}"/>
              </a:ext>
            </a:extLst>
          </p:cNvPr>
          <p:cNvSpPr>
            <a:spLocks noGrp="1" noChangeArrowheads="1"/>
          </p:cNvSpPr>
          <p:nvPr>
            <p:ph type="sldNum" sz="quarter" idx="12"/>
          </p:nvPr>
        </p:nvSpPr>
        <p:spPr>
          <a:ln/>
        </p:spPr>
        <p:txBody>
          <a:bodyPr/>
          <a:lstStyle>
            <a:lvl1pPr>
              <a:defRPr/>
            </a:lvl1pPr>
          </a:lstStyle>
          <a:p>
            <a:fld id="{22F816C3-47FF-449B-9415-2D46470C563A}" type="slidenum">
              <a:rPr lang="en-US" altLang="en-US"/>
              <a:pPr/>
              <a:t>‹#›</a:t>
            </a:fld>
            <a:endParaRPr lang="en-US" altLang="en-US"/>
          </a:p>
        </p:txBody>
      </p:sp>
    </p:spTree>
    <p:extLst>
      <p:ext uri="{BB962C8B-B14F-4D97-AF65-F5344CB8AC3E}">
        <p14:creationId xmlns:p14="http://schemas.microsoft.com/office/powerpoint/2010/main" val="13243088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7243099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14318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CA1C82E-C25E-31E2-6825-6C485D340273}"/>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271D78C2-B82D-8BB5-84A5-2F3FAD4B7C02}"/>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461526E2-EB18-CAC8-1111-EF152AB4AE68}"/>
              </a:ext>
            </a:extLst>
          </p:cNvPr>
          <p:cNvSpPr>
            <a:spLocks noGrp="1"/>
          </p:cNvSpPr>
          <p:nvPr>
            <p:ph type="sldNum" sz="quarter" idx="12"/>
          </p:nvPr>
        </p:nvSpPr>
        <p:spPr/>
        <p:txBody>
          <a:bodyPr/>
          <a:lstStyle>
            <a:lvl1pPr>
              <a:defRPr/>
            </a:lvl1pPr>
          </a:lstStyle>
          <a:p>
            <a:fld id="{9AEF8792-1B21-4FB9-8DA9-CA9767112BC3}" type="slidenum">
              <a:rPr lang="en-US" altLang="en-US"/>
              <a:pPr/>
              <a:t>‹#›</a:t>
            </a:fld>
            <a:endParaRPr lang="en-US" altLang="en-US"/>
          </a:p>
        </p:txBody>
      </p:sp>
    </p:spTree>
    <p:extLst>
      <p:ext uri="{BB962C8B-B14F-4D97-AF65-F5344CB8AC3E}">
        <p14:creationId xmlns:p14="http://schemas.microsoft.com/office/powerpoint/2010/main" val="4441827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9604868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5037845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6319401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6716208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5677389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3697053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810301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1333499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7979706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298805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DF43A939-1789-5CCE-D694-13ABD31E28B7}"/>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7E308722-CCA5-F36E-FDDB-081BD844014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E3B2856-59E7-6BAE-B6E1-528359F804ED}"/>
              </a:ext>
            </a:extLst>
          </p:cNvPr>
          <p:cNvSpPr>
            <a:spLocks noGrp="1"/>
          </p:cNvSpPr>
          <p:nvPr>
            <p:ph type="sldNum" sz="quarter" idx="12"/>
          </p:nvPr>
        </p:nvSpPr>
        <p:spPr/>
        <p:txBody>
          <a:bodyPr/>
          <a:lstStyle>
            <a:lvl1pPr>
              <a:defRPr/>
            </a:lvl1pPr>
          </a:lstStyle>
          <a:p>
            <a:fld id="{BFC050A8-4BEC-41EC-9899-F4DFD0DA5A8E}" type="slidenum">
              <a:rPr lang="en-US" altLang="en-US"/>
              <a:pPr/>
              <a:t>‹#›</a:t>
            </a:fld>
            <a:endParaRPr lang="en-US" altLang="en-US"/>
          </a:p>
        </p:txBody>
      </p:sp>
    </p:spTree>
    <p:extLst>
      <p:ext uri="{BB962C8B-B14F-4D97-AF65-F5344CB8AC3E}">
        <p14:creationId xmlns:p14="http://schemas.microsoft.com/office/powerpoint/2010/main" val="24678523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8238058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464099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7886367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4513534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4107011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24488339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11070648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9482622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2216913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555399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312EFB-EB62-025C-CFFC-6C9CD9072524}"/>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73A4BDBA-A46C-5D74-6A3E-3F1060601B28}"/>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9190208-6808-8DD2-BC11-C7F5C68D1FD7}"/>
              </a:ext>
            </a:extLst>
          </p:cNvPr>
          <p:cNvSpPr>
            <a:spLocks noGrp="1"/>
          </p:cNvSpPr>
          <p:nvPr>
            <p:ph type="sldNum" sz="quarter" idx="12"/>
          </p:nvPr>
        </p:nvSpPr>
        <p:spPr/>
        <p:txBody>
          <a:bodyPr/>
          <a:lstStyle>
            <a:lvl1pPr>
              <a:defRPr/>
            </a:lvl1pPr>
          </a:lstStyle>
          <a:p>
            <a:fld id="{2A7B1CE9-C314-451C-B21D-64C7E1DFF30E}" type="slidenum">
              <a:rPr lang="en-US" altLang="en-US"/>
              <a:pPr/>
              <a:t>‹#›</a:t>
            </a:fld>
            <a:endParaRPr lang="en-US" altLang="en-US"/>
          </a:p>
        </p:txBody>
      </p:sp>
    </p:spTree>
    <p:extLst>
      <p:ext uri="{BB962C8B-B14F-4D97-AF65-F5344CB8AC3E}">
        <p14:creationId xmlns:p14="http://schemas.microsoft.com/office/powerpoint/2010/main" val="257935305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5206170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4703293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37092466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0881467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4562967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9264583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4378024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29630034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7824266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2205681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F9FB96A-E683-F281-7BBB-02D758DD773E}"/>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26049EC0-0729-E01C-35A7-580C7A722EDC}"/>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30D40DB-15AA-C1DF-3AA5-52250FE2C83E}"/>
              </a:ext>
            </a:extLst>
          </p:cNvPr>
          <p:cNvSpPr>
            <a:spLocks noGrp="1"/>
          </p:cNvSpPr>
          <p:nvPr>
            <p:ph type="sldNum" sz="quarter" idx="12"/>
          </p:nvPr>
        </p:nvSpPr>
        <p:spPr/>
        <p:txBody>
          <a:bodyPr/>
          <a:lstStyle>
            <a:lvl1pPr>
              <a:defRPr/>
            </a:lvl1pPr>
          </a:lstStyle>
          <a:p>
            <a:fld id="{9D448EF2-7FE0-4397-8349-06B0ED911ACE}" type="slidenum">
              <a:rPr lang="en-US" altLang="en-US"/>
              <a:pPr/>
              <a:t>‹#›</a:t>
            </a:fld>
            <a:endParaRPr lang="en-US" altLang="en-US"/>
          </a:p>
        </p:txBody>
      </p:sp>
    </p:spTree>
    <p:extLst>
      <p:ext uri="{BB962C8B-B14F-4D97-AF65-F5344CB8AC3E}">
        <p14:creationId xmlns:p14="http://schemas.microsoft.com/office/powerpoint/2010/main" val="8535352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2451103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6570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652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88258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8387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6236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5616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8466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9570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59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F9561-B353-184E-CD8D-1D5A9965B508}"/>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453E1A04-C29C-1C56-88F0-93A9BE1786B3}"/>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EAE5181-2012-9CD7-283F-A7071F94D405}"/>
              </a:ext>
            </a:extLst>
          </p:cNvPr>
          <p:cNvSpPr>
            <a:spLocks noGrp="1"/>
          </p:cNvSpPr>
          <p:nvPr>
            <p:ph type="sldNum" sz="quarter" idx="12"/>
          </p:nvPr>
        </p:nvSpPr>
        <p:spPr/>
        <p:txBody>
          <a:bodyPr/>
          <a:lstStyle>
            <a:lvl1pPr>
              <a:defRPr/>
            </a:lvl1pPr>
          </a:lstStyle>
          <a:p>
            <a:fld id="{DA74B7AC-AC8E-4DA6-8AA9-629337828EC2}" type="slidenum">
              <a:rPr lang="en-US" altLang="en-US"/>
              <a:pPr/>
              <a:t>‹#›</a:t>
            </a:fld>
            <a:endParaRPr lang="en-US" altLang="en-US"/>
          </a:p>
        </p:txBody>
      </p:sp>
    </p:spTree>
    <p:extLst>
      <p:ext uri="{BB962C8B-B14F-4D97-AF65-F5344CB8AC3E}">
        <p14:creationId xmlns:p14="http://schemas.microsoft.com/office/powerpoint/2010/main" val="752938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2226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409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7480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688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30842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8069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26563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40694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7807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62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AA5F0C-20CE-EB3E-78BD-3315516EA7C6}"/>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AA7CEE2E-E929-B4A3-7DBC-EE908050B595}"/>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F8BBAB2-F1C4-B1A3-1BBC-07F66B864FE8}"/>
              </a:ext>
            </a:extLst>
          </p:cNvPr>
          <p:cNvSpPr>
            <a:spLocks noGrp="1"/>
          </p:cNvSpPr>
          <p:nvPr>
            <p:ph type="sldNum" sz="quarter" idx="12"/>
          </p:nvPr>
        </p:nvSpPr>
        <p:spPr/>
        <p:txBody>
          <a:bodyPr/>
          <a:lstStyle>
            <a:lvl1pPr>
              <a:defRPr/>
            </a:lvl1pPr>
          </a:lstStyle>
          <a:p>
            <a:fld id="{9C068531-E533-4D50-A40C-480BE721EA64}" type="slidenum">
              <a:rPr lang="en-US" altLang="en-US"/>
              <a:pPr/>
              <a:t>‹#›</a:t>
            </a:fld>
            <a:endParaRPr lang="en-US" altLang="en-US"/>
          </a:p>
        </p:txBody>
      </p:sp>
    </p:spTree>
    <p:extLst>
      <p:ext uri="{BB962C8B-B14F-4D97-AF65-F5344CB8AC3E}">
        <p14:creationId xmlns:p14="http://schemas.microsoft.com/office/powerpoint/2010/main" val="3291419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2023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00182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6424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727778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094524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0108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743411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06097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561059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3750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B14D41-EFFE-FC52-5FCC-EA05559A2663}"/>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5A368D9D-4874-E3B8-0323-C7FA5B4E03F9}"/>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BF80230-8D71-D1CF-C890-F8210C04C6FF}"/>
              </a:ext>
            </a:extLst>
          </p:cNvPr>
          <p:cNvSpPr>
            <a:spLocks noGrp="1"/>
          </p:cNvSpPr>
          <p:nvPr>
            <p:ph type="sldNum" sz="quarter" idx="12"/>
          </p:nvPr>
        </p:nvSpPr>
        <p:spPr/>
        <p:txBody>
          <a:bodyPr/>
          <a:lstStyle>
            <a:lvl1pPr>
              <a:defRPr/>
            </a:lvl1pPr>
          </a:lstStyle>
          <a:p>
            <a:fld id="{6391DB34-1D57-4A6D-A245-0282DE36AA8E}" type="slidenum">
              <a:rPr lang="en-US" altLang="en-US"/>
              <a:pPr/>
              <a:t>‹#›</a:t>
            </a:fld>
            <a:endParaRPr lang="en-US" altLang="en-US"/>
          </a:p>
        </p:txBody>
      </p:sp>
    </p:spTree>
    <p:extLst>
      <p:ext uri="{BB962C8B-B14F-4D97-AF65-F5344CB8AC3E}">
        <p14:creationId xmlns:p14="http://schemas.microsoft.com/office/powerpoint/2010/main" val="19307841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085624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118960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78425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943539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772341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521315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809769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554576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256641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82196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2625F4-08F8-CE2E-8157-034CF04B12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F19CF8-0879-44CB-0613-C2305E84C8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1D14F6-0B56-FDD3-1EBF-40B549FD52C3}"/>
              </a:ext>
            </a:extLst>
          </p:cNvPr>
          <p:cNvSpPr>
            <a:spLocks noGrp="1" noChangeArrowheads="1"/>
          </p:cNvSpPr>
          <p:nvPr>
            <p:ph type="sldNum" sz="quarter" idx="12"/>
          </p:nvPr>
        </p:nvSpPr>
        <p:spPr>
          <a:ln/>
        </p:spPr>
        <p:txBody>
          <a:bodyPr/>
          <a:lstStyle>
            <a:lvl1pPr>
              <a:defRPr/>
            </a:lvl1pPr>
          </a:lstStyle>
          <a:p>
            <a:fld id="{06EC399D-AFEF-44A2-9EDE-A590B213927F}" type="slidenum">
              <a:rPr lang="en-US" altLang="en-US"/>
              <a:pPr/>
              <a:t>‹#›</a:t>
            </a:fld>
            <a:endParaRPr lang="en-US" altLang="en-US"/>
          </a:p>
        </p:txBody>
      </p:sp>
    </p:spTree>
    <p:extLst>
      <p:ext uri="{BB962C8B-B14F-4D97-AF65-F5344CB8AC3E}">
        <p14:creationId xmlns:p14="http://schemas.microsoft.com/office/powerpoint/2010/main" val="37780918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499055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289129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928511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182767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173013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7C03D3-62B7-D2E1-A654-A2D4D86B55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1D7756-768D-7B79-E496-EBF9ACC53A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5207A5-706B-8B31-7631-2F0A7915D1AC}"/>
              </a:ext>
            </a:extLst>
          </p:cNvPr>
          <p:cNvSpPr>
            <a:spLocks noGrp="1" noChangeArrowheads="1"/>
          </p:cNvSpPr>
          <p:nvPr>
            <p:ph type="sldNum" sz="quarter" idx="12"/>
          </p:nvPr>
        </p:nvSpPr>
        <p:spPr>
          <a:ln/>
        </p:spPr>
        <p:txBody>
          <a:bodyPr/>
          <a:lstStyle>
            <a:lvl1pPr>
              <a:defRPr/>
            </a:lvl1pPr>
          </a:lstStyle>
          <a:p>
            <a:fld id="{7AF53B43-8BAD-4682-8FCA-47241DAEBC09}" type="slidenum">
              <a:rPr lang="en-US" altLang="en-US"/>
              <a:pPr/>
              <a:t>‹#›</a:t>
            </a:fld>
            <a:endParaRPr lang="en-US" altLang="en-US"/>
          </a:p>
        </p:txBody>
      </p:sp>
    </p:spTree>
    <p:extLst>
      <p:ext uri="{BB962C8B-B14F-4D97-AF65-F5344CB8AC3E}">
        <p14:creationId xmlns:p14="http://schemas.microsoft.com/office/powerpoint/2010/main" val="25170601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3A831-92EF-A921-C1FD-85630A6679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C87F02-484C-2519-8FC9-C5BE19C4E6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904654-BB84-ACE0-AFF3-A8350AD9A191}"/>
              </a:ext>
            </a:extLst>
          </p:cNvPr>
          <p:cNvSpPr>
            <a:spLocks noGrp="1" noChangeArrowheads="1"/>
          </p:cNvSpPr>
          <p:nvPr>
            <p:ph type="sldNum" sz="quarter" idx="12"/>
          </p:nvPr>
        </p:nvSpPr>
        <p:spPr>
          <a:ln/>
        </p:spPr>
        <p:txBody>
          <a:bodyPr/>
          <a:lstStyle>
            <a:lvl1pPr>
              <a:defRPr/>
            </a:lvl1pPr>
          </a:lstStyle>
          <a:p>
            <a:fld id="{2652EE2C-ABC7-4932-B56D-A2538BB3998B}" type="slidenum">
              <a:rPr lang="en-US" altLang="en-US"/>
              <a:pPr/>
              <a:t>‹#›</a:t>
            </a:fld>
            <a:endParaRPr lang="en-US" altLang="en-US"/>
          </a:p>
        </p:txBody>
      </p:sp>
    </p:spTree>
    <p:extLst>
      <p:ext uri="{BB962C8B-B14F-4D97-AF65-F5344CB8AC3E}">
        <p14:creationId xmlns:p14="http://schemas.microsoft.com/office/powerpoint/2010/main" val="19678466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9EAE75-B444-5FDB-F72B-D1F51B26FE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382D49-E7FF-9475-73B4-6AF24C786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241347-6A6F-5A55-EF3C-0C2CA30A01E9}"/>
              </a:ext>
            </a:extLst>
          </p:cNvPr>
          <p:cNvSpPr>
            <a:spLocks noGrp="1" noChangeArrowheads="1"/>
          </p:cNvSpPr>
          <p:nvPr>
            <p:ph type="sldNum" sz="quarter" idx="12"/>
          </p:nvPr>
        </p:nvSpPr>
        <p:spPr>
          <a:ln/>
        </p:spPr>
        <p:txBody>
          <a:bodyPr/>
          <a:lstStyle>
            <a:lvl1pPr>
              <a:defRPr/>
            </a:lvl1pPr>
          </a:lstStyle>
          <a:p>
            <a:fld id="{B6708282-C3C4-4277-BA7D-7773A58E6DCA}" type="slidenum">
              <a:rPr lang="en-US" altLang="en-US"/>
              <a:pPr/>
              <a:t>‹#›</a:t>
            </a:fld>
            <a:endParaRPr lang="en-US" altLang="en-US"/>
          </a:p>
        </p:txBody>
      </p:sp>
    </p:spTree>
    <p:extLst>
      <p:ext uri="{BB962C8B-B14F-4D97-AF65-F5344CB8AC3E}">
        <p14:creationId xmlns:p14="http://schemas.microsoft.com/office/powerpoint/2010/main" val="10862819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15A196-291A-F2F0-662F-CEA6F60C44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12443D-52E8-C5BB-7258-741E468571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433092-C158-B2C2-0F0D-CB1C95747C8F}"/>
              </a:ext>
            </a:extLst>
          </p:cNvPr>
          <p:cNvSpPr>
            <a:spLocks noGrp="1" noChangeArrowheads="1"/>
          </p:cNvSpPr>
          <p:nvPr>
            <p:ph type="sldNum" sz="quarter" idx="12"/>
          </p:nvPr>
        </p:nvSpPr>
        <p:spPr>
          <a:ln/>
        </p:spPr>
        <p:txBody>
          <a:bodyPr/>
          <a:lstStyle>
            <a:lvl1pPr>
              <a:defRPr/>
            </a:lvl1pPr>
          </a:lstStyle>
          <a:p>
            <a:fld id="{2E2E013D-23E6-48F8-B2B3-56183F93D85E}" type="slidenum">
              <a:rPr lang="en-US" altLang="en-US"/>
              <a:pPr/>
              <a:t>‹#›</a:t>
            </a:fld>
            <a:endParaRPr lang="en-US" altLang="en-US"/>
          </a:p>
        </p:txBody>
      </p:sp>
    </p:spTree>
    <p:extLst>
      <p:ext uri="{BB962C8B-B14F-4D97-AF65-F5344CB8AC3E}">
        <p14:creationId xmlns:p14="http://schemas.microsoft.com/office/powerpoint/2010/main" val="25587085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E4AFEA-07BD-6426-D8F0-317503877E5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5BE8DE-CBCC-72FE-DDFA-C8ECCC3626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CF1FEF-FEF1-04B0-9A37-EF4CD3B6A9FF}"/>
              </a:ext>
            </a:extLst>
          </p:cNvPr>
          <p:cNvSpPr>
            <a:spLocks noGrp="1" noChangeArrowheads="1"/>
          </p:cNvSpPr>
          <p:nvPr>
            <p:ph type="sldNum" sz="quarter" idx="12"/>
          </p:nvPr>
        </p:nvSpPr>
        <p:spPr>
          <a:ln/>
        </p:spPr>
        <p:txBody>
          <a:bodyPr/>
          <a:lstStyle>
            <a:lvl1pPr>
              <a:defRPr/>
            </a:lvl1pPr>
          </a:lstStyle>
          <a:p>
            <a:fld id="{D9841311-730C-405E-88AE-510547AB990C}" type="slidenum">
              <a:rPr lang="en-US" altLang="en-US"/>
              <a:pPr/>
              <a:t>‹#›</a:t>
            </a:fld>
            <a:endParaRPr lang="en-US" altLang="en-US"/>
          </a:p>
        </p:txBody>
      </p:sp>
    </p:spTree>
    <p:extLst>
      <p:ext uri="{BB962C8B-B14F-4D97-AF65-F5344CB8AC3E}">
        <p14:creationId xmlns:p14="http://schemas.microsoft.com/office/powerpoint/2010/main" val="336607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2BEEA5-A492-A1B8-4F09-150344DFED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BEF6D1-228A-9620-FCC3-95559679F1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EBBDA6-6A50-96B5-4B27-7FC8EAB25A0D}"/>
              </a:ext>
            </a:extLst>
          </p:cNvPr>
          <p:cNvSpPr>
            <a:spLocks noGrp="1" noChangeArrowheads="1"/>
          </p:cNvSpPr>
          <p:nvPr>
            <p:ph type="sldNum" sz="quarter" idx="12"/>
          </p:nvPr>
        </p:nvSpPr>
        <p:spPr>
          <a:ln/>
        </p:spPr>
        <p:txBody>
          <a:bodyPr/>
          <a:lstStyle>
            <a:lvl1pPr>
              <a:defRPr/>
            </a:lvl1pPr>
          </a:lstStyle>
          <a:p>
            <a:fld id="{F53832FA-44FB-4868-9E16-84FE25EF6985}" type="slidenum">
              <a:rPr lang="en-US" altLang="en-US"/>
              <a:pPr/>
              <a:t>‹#›</a:t>
            </a:fld>
            <a:endParaRPr lang="en-US" altLang="en-US"/>
          </a:p>
        </p:txBody>
      </p:sp>
    </p:spTree>
    <p:extLst>
      <p:ext uri="{BB962C8B-B14F-4D97-AF65-F5344CB8AC3E}">
        <p14:creationId xmlns:p14="http://schemas.microsoft.com/office/powerpoint/2010/main" val="30400722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665BB7-B772-CEE8-F4DB-D918355E01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214C39C-C84C-596E-2566-A20EA85C9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47ED8DE-2125-21DF-3F4C-0CAA8FF1C4DD}"/>
              </a:ext>
            </a:extLst>
          </p:cNvPr>
          <p:cNvSpPr>
            <a:spLocks noGrp="1" noChangeArrowheads="1"/>
          </p:cNvSpPr>
          <p:nvPr>
            <p:ph type="sldNum" sz="quarter" idx="12"/>
          </p:nvPr>
        </p:nvSpPr>
        <p:spPr>
          <a:ln/>
        </p:spPr>
        <p:txBody>
          <a:bodyPr/>
          <a:lstStyle>
            <a:lvl1pPr>
              <a:defRPr/>
            </a:lvl1pPr>
          </a:lstStyle>
          <a:p>
            <a:fld id="{BFFDDEBD-D6A1-4176-8926-26EC68D138E1}" type="slidenum">
              <a:rPr lang="en-US" altLang="en-US"/>
              <a:pPr/>
              <a:t>‹#›</a:t>
            </a:fld>
            <a:endParaRPr lang="en-US" altLang="en-US"/>
          </a:p>
        </p:txBody>
      </p:sp>
    </p:spTree>
    <p:extLst>
      <p:ext uri="{BB962C8B-B14F-4D97-AF65-F5344CB8AC3E}">
        <p14:creationId xmlns:p14="http://schemas.microsoft.com/office/powerpoint/2010/main" val="27109172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11BBA6-1E8A-F2D0-A81E-0B6EF04DC7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5E2C979-222C-B3C4-DCF0-EE79920384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E2C799D-2BDE-E8D5-BE32-D28EF3CED4FA}"/>
              </a:ext>
            </a:extLst>
          </p:cNvPr>
          <p:cNvSpPr>
            <a:spLocks noGrp="1" noChangeArrowheads="1"/>
          </p:cNvSpPr>
          <p:nvPr>
            <p:ph type="sldNum" sz="quarter" idx="12"/>
          </p:nvPr>
        </p:nvSpPr>
        <p:spPr>
          <a:ln/>
        </p:spPr>
        <p:txBody>
          <a:bodyPr/>
          <a:lstStyle>
            <a:lvl1pPr>
              <a:defRPr/>
            </a:lvl1pPr>
          </a:lstStyle>
          <a:p>
            <a:fld id="{FD50FB71-2C52-42CC-A292-58A7F94EAC52}" type="slidenum">
              <a:rPr lang="en-US" altLang="en-US"/>
              <a:pPr/>
              <a:t>‹#›</a:t>
            </a:fld>
            <a:endParaRPr lang="en-US" altLang="en-US"/>
          </a:p>
        </p:txBody>
      </p:sp>
    </p:spTree>
    <p:extLst>
      <p:ext uri="{BB962C8B-B14F-4D97-AF65-F5344CB8AC3E}">
        <p14:creationId xmlns:p14="http://schemas.microsoft.com/office/powerpoint/2010/main" val="34950566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35ECF2-BE82-99FB-AC2F-29B5739E72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5A2CD7-B58B-87A7-39DC-4113105445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A0BF7C-9A2D-843A-D51F-03E4DCF1009E}"/>
              </a:ext>
            </a:extLst>
          </p:cNvPr>
          <p:cNvSpPr>
            <a:spLocks noGrp="1" noChangeArrowheads="1"/>
          </p:cNvSpPr>
          <p:nvPr>
            <p:ph type="sldNum" sz="quarter" idx="12"/>
          </p:nvPr>
        </p:nvSpPr>
        <p:spPr>
          <a:ln/>
        </p:spPr>
        <p:txBody>
          <a:bodyPr/>
          <a:lstStyle>
            <a:lvl1pPr>
              <a:defRPr/>
            </a:lvl1pPr>
          </a:lstStyle>
          <a:p>
            <a:fld id="{C3B164E8-4F68-44FA-8CB1-28B3A979E9A1}" type="slidenum">
              <a:rPr lang="en-US" altLang="en-US"/>
              <a:pPr/>
              <a:t>‹#›</a:t>
            </a:fld>
            <a:endParaRPr lang="en-US" altLang="en-US"/>
          </a:p>
        </p:txBody>
      </p:sp>
    </p:spTree>
    <p:extLst>
      <p:ext uri="{BB962C8B-B14F-4D97-AF65-F5344CB8AC3E}">
        <p14:creationId xmlns:p14="http://schemas.microsoft.com/office/powerpoint/2010/main" val="42274648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661142A-99BB-F10F-EA3A-CE55F35BF1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121E09-6A1C-28DD-E8F6-D28A5EFEA0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73A41B-D410-C191-CC6D-7CDF93AA79E7}"/>
              </a:ext>
            </a:extLst>
          </p:cNvPr>
          <p:cNvSpPr>
            <a:spLocks noGrp="1" noChangeArrowheads="1"/>
          </p:cNvSpPr>
          <p:nvPr>
            <p:ph type="sldNum" sz="quarter" idx="12"/>
          </p:nvPr>
        </p:nvSpPr>
        <p:spPr>
          <a:ln/>
        </p:spPr>
        <p:txBody>
          <a:bodyPr/>
          <a:lstStyle>
            <a:lvl1pPr>
              <a:defRPr/>
            </a:lvl1pPr>
          </a:lstStyle>
          <a:p>
            <a:fld id="{27926A33-7BAC-4E22-8914-36387EBC53B4}" type="slidenum">
              <a:rPr lang="en-US" altLang="en-US"/>
              <a:pPr/>
              <a:t>‹#›</a:t>
            </a:fld>
            <a:endParaRPr lang="en-US" altLang="en-US"/>
          </a:p>
        </p:txBody>
      </p:sp>
    </p:spTree>
    <p:extLst>
      <p:ext uri="{BB962C8B-B14F-4D97-AF65-F5344CB8AC3E}">
        <p14:creationId xmlns:p14="http://schemas.microsoft.com/office/powerpoint/2010/main" val="3615246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57D87-0212-4666-A0C3-78DF64EC99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B96CC8-EAEA-9985-5866-663DEAF30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5167BE-0EEF-4414-031E-545C39013ACD}"/>
              </a:ext>
            </a:extLst>
          </p:cNvPr>
          <p:cNvSpPr>
            <a:spLocks noGrp="1" noChangeArrowheads="1"/>
          </p:cNvSpPr>
          <p:nvPr>
            <p:ph type="sldNum" sz="quarter" idx="12"/>
          </p:nvPr>
        </p:nvSpPr>
        <p:spPr>
          <a:ln/>
        </p:spPr>
        <p:txBody>
          <a:bodyPr/>
          <a:lstStyle>
            <a:lvl1pPr>
              <a:defRPr/>
            </a:lvl1pPr>
          </a:lstStyle>
          <a:p>
            <a:fld id="{842DD413-DB36-41E7-86EA-D4765F505E3C}" type="slidenum">
              <a:rPr lang="en-US" altLang="en-US"/>
              <a:pPr/>
              <a:t>‹#›</a:t>
            </a:fld>
            <a:endParaRPr lang="en-US" altLang="en-US"/>
          </a:p>
        </p:txBody>
      </p:sp>
    </p:spTree>
    <p:extLst>
      <p:ext uri="{BB962C8B-B14F-4D97-AF65-F5344CB8AC3E}">
        <p14:creationId xmlns:p14="http://schemas.microsoft.com/office/powerpoint/2010/main" val="17684357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8BD3FC-2119-96D8-3C08-6D01317541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EC4366-1447-B7A3-9373-770F4D2A75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B65069-D0B6-4E47-4CB9-F2BFA6AACA7C}"/>
              </a:ext>
            </a:extLst>
          </p:cNvPr>
          <p:cNvSpPr>
            <a:spLocks noGrp="1" noChangeArrowheads="1"/>
          </p:cNvSpPr>
          <p:nvPr>
            <p:ph type="sldNum" sz="quarter" idx="12"/>
          </p:nvPr>
        </p:nvSpPr>
        <p:spPr>
          <a:ln/>
        </p:spPr>
        <p:txBody>
          <a:bodyPr/>
          <a:lstStyle>
            <a:lvl1pPr>
              <a:defRPr/>
            </a:lvl1pPr>
          </a:lstStyle>
          <a:p>
            <a:fld id="{6B1AA884-6762-4BEE-AEE1-D9EDA26715AA}" type="slidenum">
              <a:rPr lang="en-US" altLang="en-US"/>
              <a:pPr/>
              <a:t>‹#›</a:t>
            </a:fld>
            <a:endParaRPr lang="en-US" altLang="en-US"/>
          </a:p>
        </p:txBody>
      </p:sp>
    </p:spTree>
    <p:extLst>
      <p:ext uri="{BB962C8B-B14F-4D97-AF65-F5344CB8AC3E}">
        <p14:creationId xmlns:p14="http://schemas.microsoft.com/office/powerpoint/2010/main" val="11591243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A72392A0-F8EA-4FF1-B53F-B10A4088B5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DAB2B8-AD2A-4064-B191-3767324FB4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51D7A3-210D-AE4C-F935-FC7AD6510E6E}"/>
              </a:ext>
            </a:extLst>
          </p:cNvPr>
          <p:cNvSpPr>
            <a:spLocks noGrp="1" noChangeArrowheads="1"/>
          </p:cNvSpPr>
          <p:nvPr>
            <p:ph type="sldNum" sz="quarter" idx="12"/>
          </p:nvPr>
        </p:nvSpPr>
        <p:spPr>
          <a:ln/>
        </p:spPr>
        <p:txBody>
          <a:bodyPr/>
          <a:lstStyle>
            <a:lvl1pPr>
              <a:defRPr/>
            </a:lvl1pPr>
          </a:lstStyle>
          <a:p>
            <a:fld id="{9CAF75F7-27F6-4811-8D83-06C07238D9E9}" type="slidenum">
              <a:rPr lang="en-US" altLang="en-US"/>
              <a:pPr/>
              <a:t>‹#›</a:t>
            </a:fld>
            <a:endParaRPr lang="en-US" altLang="en-US"/>
          </a:p>
        </p:txBody>
      </p:sp>
    </p:spTree>
    <p:extLst>
      <p:ext uri="{BB962C8B-B14F-4D97-AF65-F5344CB8AC3E}">
        <p14:creationId xmlns:p14="http://schemas.microsoft.com/office/powerpoint/2010/main" val="61600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9AF741-33B1-78D8-EEAD-5CCE904F5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B9BDA0-C43A-AE3E-8405-1FECFC6BDD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AD7F04-5EB0-BE00-796A-BE93DB215948}"/>
              </a:ext>
            </a:extLst>
          </p:cNvPr>
          <p:cNvSpPr>
            <a:spLocks noGrp="1" noChangeArrowheads="1"/>
          </p:cNvSpPr>
          <p:nvPr>
            <p:ph type="sldNum" sz="quarter" idx="12"/>
          </p:nvPr>
        </p:nvSpPr>
        <p:spPr>
          <a:ln/>
        </p:spPr>
        <p:txBody>
          <a:bodyPr/>
          <a:lstStyle>
            <a:lvl1pPr>
              <a:defRPr/>
            </a:lvl1pPr>
          </a:lstStyle>
          <a:p>
            <a:fld id="{297B5292-C5E7-4971-BDD3-8B051C4D795F}" type="slidenum">
              <a:rPr lang="en-US" altLang="en-US"/>
              <a:pPr/>
              <a:t>‹#›</a:t>
            </a:fld>
            <a:endParaRPr lang="en-US" altLang="en-US"/>
          </a:p>
        </p:txBody>
      </p:sp>
    </p:spTree>
    <p:extLst>
      <p:ext uri="{BB962C8B-B14F-4D97-AF65-F5344CB8AC3E}">
        <p14:creationId xmlns:p14="http://schemas.microsoft.com/office/powerpoint/2010/main" val="35752521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7C97B91-1DAF-9CC6-B028-9F49A968F15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9DB4F45-D7AA-9300-8B29-9634E15AA3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06F1FC5-1A91-0889-D24D-CE5B55686650}"/>
              </a:ext>
            </a:extLst>
          </p:cNvPr>
          <p:cNvSpPr>
            <a:spLocks noGrp="1" noChangeArrowheads="1"/>
          </p:cNvSpPr>
          <p:nvPr>
            <p:ph type="sldNum" sz="quarter" idx="12"/>
          </p:nvPr>
        </p:nvSpPr>
        <p:spPr>
          <a:ln/>
        </p:spPr>
        <p:txBody>
          <a:bodyPr/>
          <a:lstStyle>
            <a:lvl1pPr>
              <a:defRPr/>
            </a:lvl1pPr>
          </a:lstStyle>
          <a:p>
            <a:fld id="{9FA315DB-0848-4860-AB7B-E747FE2D0152}" type="slidenum">
              <a:rPr lang="en-US" altLang="en-US"/>
              <a:pPr/>
              <a:t>‹#›</a:t>
            </a:fld>
            <a:endParaRPr lang="en-US" altLang="en-US"/>
          </a:p>
        </p:txBody>
      </p:sp>
    </p:spTree>
    <p:extLst>
      <p:ext uri="{BB962C8B-B14F-4D97-AF65-F5344CB8AC3E}">
        <p14:creationId xmlns:p14="http://schemas.microsoft.com/office/powerpoint/2010/main" val="41138017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5BBCF03-C5DF-241C-A1F2-052AF73176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78E68-F873-23EA-E60E-109073709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957D99-AD99-D5D1-3189-6206E8942439}"/>
              </a:ext>
            </a:extLst>
          </p:cNvPr>
          <p:cNvSpPr>
            <a:spLocks noGrp="1" noChangeArrowheads="1"/>
          </p:cNvSpPr>
          <p:nvPr>
            <p:ph type="sldNum" sz="quarter" idx="12"/>
          </p:nvPr>
        </p:nvSpPr>
        <p:spPr>
          <a:ln/>
        </p:spPr>
        <p:txBody>
          <a:bodyPr/>
          <a:lstStyle>
            <a:lvl1pPr>
              <a:defRPr/>
            </a:lvl1pPr>
          </a:lstStyle>
          <a:p>
            <a:fld id="{2DCBE599-D07D-4922-B5E7-85EBEA916BDF}" type="slidenum">
              <a:rPr lang="en-US" altLang="en-US"/>
              <a:pPr/>
              <a:t>‹#›</a:t>
            </a:fld>
            <a:endParaRPr lang="en-US" altLang="en-US"/>
          </a:p>
        </p:txBody>
      </p:sp>
    </p:spTree>
    <p:extLst>
      <p:ext uri="{BB962C8B-B14F-4D97-AF65-F5344CB8AC3E}">
        <p14:creationId xmlns:p14="http://schemas.microsoft.com/office/powerpoint/2010/main" val="1100265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CAB595A-0719-60E1-B0E4-3B39B10A0A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3A8305-F53B-9419-56AC-38EA5841E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E03158-AD04-166F-A431-6E256BBB565C}"/>
              </a:ext>
            </a:extLst>
          </p:cNvPr>
          <p:cNvSpPr>
            <a:spLocks noGrp="1" noChangeArrowheads="1"/>
          </p:cNvSpPr>
          <p:nvPr>
            <p:ph type="sldNum" sz="quarter" idx="12"/>
          </p:nvPr>
        </p:nvSpPr>
        <p:spPr>
          <a:ln/>
        </p:spPr>
        <p:txBody>
          <a:bodyPr/>
          <a:lstStyle>
            <a:lvl1pPr>
              <a:defRPr/>
            </a:lvl1pPr>
          </a:lstStyle>
          <a:p>
            <a:fld id="{647C4E4B-17EE-45BF-8B24-B6CCC918394B}" type="slidenum">
              <a:rPr lang="en-US" altLang="en-US"/>
              <a:pPr/>
              <a:t>‹#›</a:t>
            </a:fld>
            <a:endParaRPr lang="en-US" altLang="en-US"/>
          </a:p>
        </p:txBody>
      </p:sp>
    </p:spTree>
    <p:extLst>
      <p:ext uri="{BB962C8B-B14F-4D97-AF65-F5344CB8AC3E}">
        <p14:creationId xmlns:p14="http://schemas.microsoft.com/office/powerpoint/2010/main" val="40919559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278034-96AC-ACE2-868F-F38CC7C715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D7EC2F-1219-A565-3ACB-9FCA2450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E92031B-2FFA-8A4D-A961-5537393C0E57}"/>
              </a:ext>
            </a:extLst>
          </p:cNvPr>
          <p:cNvSpPr>
            <a:spLocks noGrp="1" noChangeArrowheads="1"/>
          </p:cNvSpPr>
          <p:nvPr>
            <p:ph type="sldNum" sz="quarter" idx="12"/>
          </p:nvPr>
        </p:nvSpPr>
        <p:spPr>
          <a:ln/>
        </p:spPr>
        <p:txBody>
          <a:bodyPr/>
          <a:lstStyle>
            <a:lvl1pPr>
              <a:defRPr/>
            </a:lvl1pPr>
          </a:lstStyle>
          <a:p>
            <a:fld id="{D4F7916B-6EE9-4A09-B03B-3AB3E9C48D1B}" type="slidenum">
              <a:rPr lang="en-US" altLang="en-US"/>
              <a:pPr/>
              <a:t>‹#›</a:t>
            </a:fld>
            <a:endParaRPr lang="en-US" altLang="en-US"/>
          </a:p>
        </p:txBody>
      </p:sp>
    </p:spTree>
    <p:extLst>
      <p:ext uri="{BB962C8B-B14F-4D97-AF65-F5344CB8AC3E}">
        <p14:creationId xmlns:p14="http://schemas.microsoft.com/office/powerpoint/2010/main" val="20723571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802F9A2-E4CB-9B21-BD10-4937D8C638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D403E0-0FBD-813D-2EE4-6F0A443C2B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6E013E-9817-9637-21A0-2F466D670CA0}"/>
              </a:ext>
            </a:extLst>
          </p:cNvPr>
          <p:cNvSpPr>
            <a:spLocks noGrp="1" noChangeArrowheads="1"/>
          </p:cNvSpPr>
          <p:nvPr>
            <p:ph type="sldNum" sz="quarter" idx="12"/>
          </p:nvPr>
        </p:nvSpPr>
        <p:spPr>
          <a:ln/>
        </p:spPr>
        <p:txBody>
          <a:bodyPr/>
          <a:lstStyle>
            <a:lvl1pPr>
              <a:defRPr/>
            </a:lvl1pPr>
          </a:lstStyle>
          <a:p>
            <a:fld id="{2AF85468-EFBD-4463-B7EE-A123F47CEDDD}" type="slidenum">
              <a:rPr lang="en-US" altLang="en-US"/>
              <a:pPr/>
              <a:t>‹#›</a:t>
            </a:fld>
            <a:endParaRPr lang="en-US" altLang="en-US"/>
          </a:p>
        </p:txBody>
      </p:sp>
    </p:spTree>
    <p:extLst>
      <p:ext uri="{BB962C8B-B14F-4D97-AF65-F5344CB8AC3E}">
        <p14:creationId xmlns:p14="http://schemas.microsoft.com/office/powerpoint/2010/main" val="1173122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C54572-1F3B-536D-20A5-E66B043300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3A4D60-B545-7DA6-68F2-EF0ACEBC20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A986EF-91B1-A500-EE68-31DBF3459343}"/>
              </a:ext>
            </a:extLst>
          </p:cNvPr>
          <p:cNvSpPr>
            <a:spLocks noGrp="1" noChangeArrowheads="1"/>
          </p:cNvSpPr>
          <p:nvPr>
            <p:ph type="sldNum" sz="quarter" idx="12"/>
          </p:nvPr>
        </p:nvSpPr>
        <p:spPr>
          <a:ln/>
        </p:spPr>
        <p:txBody>
          <a:bodyPr/>
          <a:lstStyle>
            <a:lvl1pPr>
              <a:defRPr/>
            </a:lvl1pPr>
          </a:lstStyle>
          <a:p>
            <a:fld id="{83974025-1445-429E-BD96-163F47994150}" type="slidenum">
              <a:rPr lang="en-US" altLang="en-US"/>
              <a:pPr/>
              <a:t>‹#›</a:t>
            </a:fld>
            <a:endParaRPr lang="en-US" altLang="en-US"/>
          </a:p>
        </p:txBody>
      </p:sp>
    </p:spTree>
    <p:extLst>
      <p:ext uri="{BB962C8B-B14F-4D97-AF65-F5344CB8AC3E}">
        <p14:creationId xmlns:p14="http://schemas.microsoft.com/office/powerpoint/2010/main" val="5278474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D5A9EF-1D39-23A8-2ED7-8172E92BED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74366F-35FC-B3E0-1C33-8D0E3646FF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FE3A5-802F-F6AA-A758-30D6F29296D5}"/>
              </a:ext>
            </a:extLst>
          </p:cNvPr>
          <p:cNvSpPr>
            <a:spLocks noGrp="1" noChangeArrowheads="1"/>
          </p:cNvSpPr>
          <p:nvPr>
            <p:ph type="sldNum" sz="quarter" idx="12"/>
          </p:nvPr>
        </p:nvSpPr>
        <p:spPr>
          <a:ln/>
        </p:spPr>
        <p:txBody>
          <a:bodyPr/>
          <a:lstStyle>
            <a:lvl1pPr>
              <a:defRPr/>
            </a:lvl1pPr>
          </a:lstStyle>
          <a:p>
            <a:fld id="{0725B17A-2585-4CC0-B0A4-0D5618DE6A86}" type="slidenum">
              <a:rPr lang="en-US" altLang="en-US"/>
              <a:pPr/>
              <a:t>‹#›</a:t>
            </a:fld>
            <a:endParaRPr lang="en-US" altLang="en-US"/>
          </a:p>
        </p:txBody>
      </p:sp>
    </p:spTree>
    <p:extLst>
      <p:ext uri="{BB962C8B-B14F-4D97-AF65-F5344CB8AC3E}">
        <p14:creationId xmlns:p14="http://schemas.microsoft.com/office/powerpoint/2010/main" val="42760945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4332A6-BEEC-FE13-D825-6BB5FCA763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2D382-095A-3B82-84B7-822BDA7FEF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EB9D39-F184-F04B-6B9B-9C398D9E190F}"/>
              </a:ext>
            </a:extLst>
          </p:cNvPr>
          <p:cNvSpPr>
            <a:spLocks noGrp="1" noChangeArrowheads="1"/>
          </p:cNvSpPr>
          <p:nvPr>
            <p:ph type="sldNum" sz="quarter" idx="12"/>
          </p:nvPr>
        </p:nvSpPr>
        <p:spPr>
          <a:ln/>
        </p:spPr>
        <p:txBody>
          <a:bodyPr/>
          <a:lstStyle>
            <a:lvl1pPr>
              <a:defRPr/>
            </a:lvl1pPr>
          </a:lstStyle>
          <a:p>
            <a:fld id="{CD33558D-0A7A-4460-8D35-CEB685C05D22}" type="slidenum">
              <a:rPr lang="en-US" altLang="en-US"/>
              <a:pPr/>
              <a:t>‹#›</a:t>
            </a:fld>
            <a:endParaRPr lang="en-US" altLang="en-US"/>
          </a:p>
        </p:txBody>
      </p:sp>
    </p:spTree>
    <p:extLst>
      <p:ext uri="{BB962C8B-B14F-4D97-AF65-F5344CB8AC3E}">
        <p14:creationId xmlns:p14="http://schemas.microsoft.com/office/powerpoint/2010/main" val="410885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F65C2D7-7730-6938-7D85-135D095EF8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AB956C-BE3B-F0C1-DC3E-BEC334B23E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2910E8-4DE1-DBF1-F63E-F5251C799553}"/>
              </a:ext>
            </a:extLst>
          </p:cNvPr>
          <p:cNvSpPr>
            <a:spLocks noGrp="1" noChangeArrowheads="1"/>
          </p:cNvSpPr>
          <p:nvPr>
            <p:ph type="sldNum" sz="quarter" idx="12"/>
          </p:nvPr>
        </p:nvSpPr>
        <p:spPr>
          <a:ln/>
        </p:spPr>
        <p:txBody>
          <a:bodyPr/>
          <a:lstStyle>
            <a:lvl1pPr>
              <a:defRPr/>
            </a:lvl1pPr>
          </a:lstStyle>
          <a:p>
            <a:fld id="{0AE5DCC8-D5A9-4DED-92FE-AE91B61CEE51}" type="slidenum">
              <a:rPr lang="en-US" altLang="en-US"/>
              <a:pPr/>
              <a:t>‹#›</a:t>
            </a:fld>
            <a:endParaRPr lang="en-US" altLang="en-US"/>
          </a:p>
        </p:txBody>
      </p:sp>
    </p:spTree>
    <p:extLst>
      <p:ext uri="{BB962C8B-B14F-4D97-AF65-F5344CB8AC3E}">
        <p14:creationId xmlns:p14="http://schemas.microsoft.com/office/powerpoint/2010/main" val="278684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B1DAE0-197C-16CF-02BD-067F9F8B5F3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51D7EB-5C43-C409-5EBD-C7FBD07C60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1ECF3A2-6EB6-90E5-4862-A16CF4E39242}"/>
              </a:ext>
            </a:extLst>
          </p:cNvPr>
          <p:cNvSpPr>
            <a:spLocks noGrp="1" noChangeArrowheads="1"/>
          </p:cNvSpPr>
          <p:nvPr>
            <p:ph type="sldNum" sz="quarter" idx="12"/>
          </p:nvPr>
        </p:nvSpPr>
        <p:spPr>
          <a:ln/>
        </p:spPr>
        <p:txBody>
          <a:bodyPr/>
          <a:lstStyle>
            <a:lvl1pPr>
              <a:defRPr/>
            </a:lvl1pPr>
          </a:lstStyle>
          <a:p>
            <a:fld id="{46DC877D-6CE2-4F4D-BF3D-1D9CB897B594}" type="slidenum">
              <a:rPr lang="en-US" altLang="en-US"/>
              <a:pPr/>
              <a:t>‹#›</a:t>
            </a:fld>
            <a:endParaRPr lang="en-US" altLang="en-US"/>
          </a:p>
        </p:txBody>
      </p:sp>
    </p:spTree>
    <p:extLst>
      <p:ext uri="{BB962C8B-B14F-4D97-AF65-F5344CB8AC3E}">
        <p14:creationId xmlns:p14="http://schemas.microsoft.com/office/powerpoint/2010/main" val="3468404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89654F6-2795-DFE3-80AB-5FF05766252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60F9F9-57F6-425B-0793-15BB493A3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F89B0BF-C1BB-E6AE-8BD6-1475735E62B6}"/>
              </a:ext>
            </a:extLst>
          </p:cNvPr>
          <p:cNvSpPr>
            <a:spLocks noGrp="1" noChangeArrowheads="1"/>
          </p:cNvSpPr>
          <p:nvPr>
            <p:ph type="sldNum" sz="quarter" idx="12"/>
          </p:nvPr>
        </p:nvSpPr>
        <p:spPr>
          <a:ln/>
        </p:spPr>
        <p:txBody>
          <a:bodyPr/>
          <a:lstStyle>
            <a:lvl1pPr>
              <a:defRPr/>
            </a:lvl1pPr>
          </a:lstStyle>
          <a:p>
            <a:fld id="{9FE03D44-ED1E-48DC-A1DF-26ADFDD78182}" type="slidenum">
              <a:rPr lang="en-US" altLang="en-US"/>
              <a:pPr/>
              <a:t>‹#›</a:t>
            </a:fld>
            <a:endParaRPr lang="en-US" altLang="en-US"/>
          </a:p>
        </p:txBody>
      </p:sp>
    </p:spTree>
    <p:extLst>
      <p:ext uri="{BB962C8B-B14F-4D97-AF65-F5344CB8AC3E}">
        <p14:creationId xmlns:p14="http://schemas.microsoft.com/office/powerpoint/2010/main" val="511491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B11AA3-2223-5803-396C-C5361DE4E30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692340E-D008-43BF-9FCD-B23BA21FF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B1AC51-ADFB-970D-3F08-3BDFF658206E}"/>
              </a:ext>
            </a:extLst>
          </p:cNvPr>
          <p:cNvSpPr>
            <a:spLocks noGrp="1" noChangeArrowheads="1"/>
          </p:cNvSpPr>
          <p:nvPr>
            <p:ph type="sldNum" sz="quarter" idx="12"/>
          </p:nvPr>
        </p:nvSpPr>
        <p:spPr>
          <a:ln/>
        </p:spPr>
        <p:txBody>
          <a:bodyPr/>
          <a:lstStyle>
            <a:lvl1pPr>
              <a:defRPr/>
            </a:lvl1pPr>
          </a:lstStyle>
          <a:p>
            <a:fld id="{C1A164DA-3C87-4C96-95D2-40012D5D0ACF}" type="slidenum">
              <a:rPr lang="en-US" altLang="en-US"/>
              <a:pPr/>
              <a:t>‹#›</a:t>
            </a:fld>
            <a:endParaRPr lang="en-US" altLang="en-US"/>
          </a:p>
        </p:txBody>
      </p:sp>
    </p:spTree>
    <p:extLst>
      <p:ext uri="{BB962C8B-B14F-4D97-AF65-F5344CB8AC3E}">
        <p14:creationId xmlns:p14="http://schemas.microsoft.com/office/powerpoint/2010/main" val="386679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A60E6C8-D968-97A3-9890-762A10732136}"/>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9D631B7E-6B5B-61E2-C727-349A85D23FC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EE8DFF3-D745-9B75-4462-7F08B82128F9}"/>
              </a:ext>
            </a:extLst>
          </p:cNvPr>
          <p:cNvSpPr>
            <a:spLocks noGrp="1"/>
          </p:cNvSpPr>
          <p:nvPr>
            <p:ph type="sldNum" sz="quarter" idx="12"/>
          </p:nvPr>
        </p:nvSpPr>
        <p:spPr/>
        <p:txBody>
          <a:bodyPr/>
          <a:lstStyle>
            <a:lvl1pPr>
              <a:defRPr/>
            </a:lvl1pPr>
          </a:lstStyle>
          <a:p>
            <a:fld id="{61000650-F0D9-4113-8ADD-C5304940CA5A}" type="slidenum">
              <a:rPr lang="en-US" altLang="en-US"/>
              <a:pPr/>
              <a:t>‹#›</a:t>
            </a:fld>
            <a:endParaRPr lang="en-US" altLang="en-US"/>
          </a:p>
        </p:txBody>
      </p:sp>
    </p:spTree>
    <p:extLst>
      <p:ext uri="{BB962C8B-B14F-4D97-AF65-F5344CB8AC3E}">
        <p14:creationId xmlns:p14="http://schemas.microsoft.com/office/powerpoint/2010/main" val="3198921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B15E82-04C2-CE01-22B6-7CF850DA2C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7E82BE-0758-340C-C88C-35A8752978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2AB6CE-6CF3-4E56-5387-AE53EB88309E}"/>
              </a:ext>
            </a:extLst>
          </p:cNvPr>
          <p:cNvSpPr>
            <a:spLocks noGrp="1" noChangeArrowheads="1"/>
          </p:cNvSpPr>
          <p:nvPr>
            <p:ph type="sldNum" sz="quarter" idx="12"/>
          </p:nvPr>
        </p:nvSpPr>
        <p:spPr>
          <a:ln/>
        </p:spPr>
        <p:txBody>
          <a:bodyPr/>
          <a:lstStyle>
            <a:lvl1pPr>
              <a:defRPr/>
            </a:lvl1pPr>
          </a:lstStyle>
          <a:p>
            <a:fld id="{76532013-6E3E-433A-9012-D75849773F0C}" type="slidenum">
              <a:rPr lang="en-US" altLang="en-US"/>
              <a:pPr/>
              <a:t>‹#›</a:t>
            </a:fld>
            <a:endParaRPr lang="en-US" altLang="en-US"/>
          </a:p>
        </p:txBody>
      </p:sp>
    </p:spTree>
    <p:extLst>
      <p:ext uri="{BB962C8B-B14F-4D97-AF65-F5344CB8AC3E}">
        <p14:creationId xmlns:p14="http://schemas.microsoft.com/office/powerpoint/2010/main" val="2166150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2F08DB-9B9C-6975-BCE1-FD53D044C6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AFA480-1AE5-BF16-B80D-1BA5544B05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E218BC-31F2-331D-82E1-9C9D4EF8CE76}"/>
              </a:ext>
            </a:extLst>
          </p:cNvPr>
          <p:cNvSpPr>
            <a:spLocks noGrp="1" noChangeArrowheads="1"/>
          </p:cNvSpPr>
          <p:nvPr>
            <p:ph type="sldNum" sz="quarter" idx="12"/>
          </p:nvPr>
        </p:nvSpPr>
        <p:spPr>
          <a:ln/>
        </p:spPr>
        <p:txBody>
          <a:bodyPr/>
          <a:lstStyle>
            <a:lvl1pPr>
              <a:defRPr/>
            </a:lvl1pPr>
          </a:lstStyle>
          <a:p>
            <a:fld id="{DE697780-38D1-4990-BE74-8673F27F95D5}" type="slidenum">
              <a:rPr lang="en-US" altLang="en-US"/>
              <a:pPr/>
              <a:t>‹#›</a:t>
            </a:fld>
            <a:endParaRPr lang="en-US" altLang="en-US"/>
          </a:p>
        </p:txBody>
      </p:sp>
    </p:spTree>
    <p:extLst>
      <p:ext uri="{BB962C8B-B14F-4D97-AF65-F5344CB8AC3E}">
        <p14:creationId xmlns:p14="http://schemas.microsoft.com/office/powerpoint/2010/main" val="4291680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187A5B-F11F-B8AA-AF70-2F5B02F787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D55657-0BCA-C59E-6006-84E3EC40A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5BF8D8-C2FD-6340-3311-99BA2FE7B52E}"/>
              </a:ext>
            </a:extLst>
          </p:cNvPr>
          <p:cNvSpPr>
            <a:spLocks noGrp="1" noChangeArrowheads="1"/>
          </p:cNvSpPr>
          <p:nvPr>
            <p:ph type="sldNum" sz="quarter" idx="12"/>
          </p:nvPr>
        </p:nvSpPr>
        <p:spPr>
          <a:ln/>
        </p:spPr>
        <p:txBody>
          <a:bodyPr/>
          <a:lstStyle>
            <a:lvl1pPr>
              <a:defRPr/>
            </a:lvl1pPr>
          </a:lstStyle>
          <a:p>
            <a:fld id="{7198EBDD-52B2-4CF1-812B-6699010677A7}" type="slidenum">
              <a:rPr lang="en-US" altLang="en-US"/>
              <a:pPr/>
              <a:t>‹#›</a:t>
            </a:fld>
            <a:endParaRPr lang="en-US" altLang="en-US"/>
          </a:p>
        </p:txBody>
      </p:sp>
    </p:spTree>
    <p:extLst>
      <p:ext uri="{BB962C8B-B14F-4D97-AF65-F5344CB8AC3E}">
        <p14:creationId xmlns:p14="http://schemas.microsoft.com/office/powerpoint/2010/main" val="2681035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DD3D22-CAAF-9CF1-5FBE-E0567E8790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EDD5BC-58B9-FEBB-A9EF-948B88ACF6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618D53-3034-1893-13CC-362399809A87}"/>
              </a:ext>
            </a:extLst>
          </p:cNvPr>
          <p:cNvSpPr>
            <a:spLocks noGrp="1" noChangeArrowheads="1"/>
          </p:cNvSpPr>
          <p:nvPr>
            <p:ph type="sldNum" sz="quarter" idx="12"/>
          </p:nvPr>
        </p:nvSpPr>
        <p:spPr>
          <a:ln/>
        </p:spPr>
        <p:txBody>
          <a:bodyPr/>
          <a:lstStyle>
            <a:lvl1pPr>
              <a:defRPr/>
            </a:lvl1pPr>
          </a:lstStyle>
          <a:p>
            <a:fld id="{59F37A96-D8C6-441D-930F-EC86606E5B8A}" type="slidenum">
              <a:rPr lang="en-US" altLang="en-US"/>
              <a:pPr/>
              <a:t>‹#›</a:t>
            </a:fld>
            <a:endParaRPr lang="en-US" altLang="en-US"/>
          </a:p>
        </p:txBody>
      </p:sp>
    </p:spTree>
    <p:extLst>
      <p:ext uri="{BB962C8B-B14F-4D97-AF65-F5344CB8AC3E}">
        <p14:creationId xmlns:p14="http://schemas.microsoft.com/office/powerpoint/2010/main" val="743698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4FFEA9-2F3A-798B-D026-123EC56E41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6FB13B-83CA-A30A-64DA-698F7ED0F6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284A11-651C-942E-AF45-62B00D171B32}"/>
              </a:ext>
            </a:extLst>
          </p:cNvPr>
          <p:cNvSpPr>
            <a:spLocks noGrp="1" noChangeArrowheads="1"/>
          </p:cNvSpPr>
          <p:nvPr>
            <p:ph type="sldNum" sz="quarter" idx="12"/>
          </p:nvPr>
        </p:nvSpPr>
        <p:spPr>
          <a:ln/>
        </p:spPr>
        <p:txBody>
          <a:bodyPr/>
          <a:lstStyle>
            <a:lvl1pPr>
              <a:defRPr/>
            </a:lvl1pPr>
          </a:lstStyle>
          <a:p>
            <a:fld id="{B775CE68-1ECC-419C-8320-F8BBBABA6D80}" type="slidenum">
              <a:rPr lang="en-US" altLang="en-US"/>
              <a:pPr/>
              <a:t>‹#›</a:t>
            </a:fld>
            <a:endParaRPr lang="en-US" altLang="en-US"/>
          </a:p>
        </p:txBody>
      </p:sp>
    </p:spTree>
    <p:extLst>
      <p:ext uri="{BB962C8B-B14F-4D97-AF65-F5344CB8AC3E}">
        <p14:creationId xmlns:p14="http://schemas.microsoft.com/office/powerpoint/2010/main" val="328397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5511BFB-8448-D887-AAF1-19F30FC42C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8A1C98-B93E-9326-DC41-D21385F8BE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D777C9-881F-929E-DCF0-4CAF5C1EF2BB}"/>
              </a:ext>
            </a:extLst>
          </p:cNvPr>
          <p:cNvSpPr>
            <a:spLocks noGrp="1" noChangeArrowheads="1"/>
          </p:cNvSpPr>
          <p:nvPr>
            <p:ph type="sldNum" sz="quarter" idx="12"/>
          </p:nvPr>
        </p:nvSpPr>
        <p:spPr>
          <a:ln/>
        </p:spPr>
        <p:txBody>
          <a:bodyPr/>
          <a:lstStyle>
            <a:lvl1pPr>
              <a:defRPr/>
            </a:lvl1pPr>
          </a:lstStyle>
          <a:p>
            <a:fld id="{0E92A402-6A9B-46E6-B1E6-4E2CEB38E382}" type="slidenum">
              <a:rPr lang="en-US" altLang="en-US"/>
              <a:pPr/>
              <a:t>‹#›</a:t>
            </a:fld>
            <a:endParaRPr lang="en-US" altLang="en-US"/>
          </a:p>
        </p:txBody>
      </p:sp>
    </p:spTree>
    <p:extLst>
      <p:ext uri="{BB962C8B-B14F-4D97-AF65-F5344CB8AC3E}">
        <p14:creationId xmlns:p14="http://schemas.microsoft.com/office/powerpoint/2010/main" val="3125060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EFD898-5B85-E8EF-EFCF-80A94EA0BC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8F6F785-7531-6C67-C6EA-0C2029F4EC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2C96F1-D8A5-18AC-0DA6-41E6D31CE768}"/>
              </a:ext>
            </a:extLst>
          </p:cNvPr>
          <p:cNvSpPr>
            <a:spLocks noGrp="1" noChangeArrowheads="1"/>
          </p:cNvSpPr>
          <p:nvPr>
            <p:ph type="sldNum" sz="quarter" idx="12"/>
          </p:nvPr>
        </p:nvSpPr>
        <p:spPr>
          <a:ln/>
        </p:spPr>
        <p:txBody>
          <a:bodyPr/>
          <a:lstStyle>
            <a:lvl1pPr>
              <a:defRPr/>
            </a:lvl1pPr>
          </a:lstStyle>
          <a:p>
            <a:fld id="{DFA55EA9-FC3B-444D-900A-4EEF53C31824}" type="slidenum">
              <a:rPr lang="en-US" altLang="en-US"/>
              <a:pPr/>
              <a:t>‹#›</a:t>
            </a:fld>
            <a:endParaRPr lang="en-US" altLang="en-US"/>
          </a:p>
        </p:txBody>
      </p:sp>
    </p:spTree>
    <p:extLst>
      <p:ext uri="{BB962C8B-B14F-4D97-AF65-F5344CB8AC3E}">
        <p14:creationId xmlns:p14="http://schemas.microsoft.com/office/powerpoint/2010/main" val="428839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Rectangle 4">
            <a:extLst>
              <a:ext uri="{FF2B5EF4-FFF2-40B4-BE49-F238E27FC236}">
                <a16:creationId xmlns:a16="http://schemas.microsoft.com/office/drawing/2014/main" id="{02B978A5-0CB4-56B4-2028-766236AD3B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EEB7D6-8A46-CD1A-3978-C3E5ACA4E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EEFEB7-40D1-1D73-48BF-0C2017B1CA7C}"/>
              </a:ext>
            </a:extLst>
          </p:cNvPr>
          <p:cNvSpPr>
            <a:spLocks noGrp="1" noChangeArrowheads="1"/>
          </p:cNvSpPr>
          <p:nvPr>
            <p:ph type="sldNum" sz="quarter" idx="12"/>
          </p:nvPr>
        </p:nvSpPr>
        <p:spPr>
          <a:ln/>
        </p:spPr>
        <p:txBody>
          <a:bodyPr/>
          <a:lstStyle>
            <a:lvl1pPr>
              <a:defRPr/>
            </a:lvl1pPr>
          </a:lstStyle>
          <a:p>
            <a:fld id="{C63E2400-5114-4E08-9DCA-6D73D4F9FD10}" type="slidenum">
              <a:rPr lang="en-US" altLang="en-US"/>
              <a:pPr/>
              <a:t>‹#›</a:t>
            </a:fld>
            <a:endParaRPr lang="en-US" altLang="en-US"/>
          </a:p>
        </p:txBody>
      </p:sp>
    </p:spTree>
    <p:extLst>
      <p:ext uri="{BB962C8B-B14F-4D97-AF65-F5344CB8AC3E}">
        <p14:creationId xmlns:p14="http://schemas.microsoft.com/office/powerpoint/2010/main" val="759633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Rectangle 4">
            <a:extLst>
              <a:ext uri="{FF2B5EF4-FFF2-40B4-BE49-F238E27FC236}">
                <a16:creationId xmlns:a16="http://schemas.microsoft.com/office/drawing/2014/main" id="{0B0F85D6-AABD-AFBF-A7DA-BF4BE544B4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54CCDB-3162-9BE7-AD06-5422AF026B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F9A07C-39BF-05F1-D1F6-DBF22F70AC5E}"/>
              </a:ext>
            </a:extLst>
          </p:cNvPr>
          <p:cNvSpPr>
            <a:spLocks noGrp="1" noChangeArrowheads="1"/>
          </p:cNvSpPr>
          <p:nvPr>
            <p:ph type="sldNum" sz="quarter" idx="12"/>
          </p:nvPr>
        </p:nvSpPr>
        <p:spPr>
          <a:ln/>
        </p:spPr>
        <p:txBody>
          <a:bodyPr/>
          <a:lstStyle>
            <a:lvl1pPr>
              <a:defRPr/>
            </a:lvl1pPr>
          </a:lstStyle>
          <a:p>
            <a:fld id="{4F09946D-F6AB-48FA-94D8-83342042D8E0}" type="slidenum">
              <a:rPr lang="en-US" altLang="en-US"/>
              <a:pPr/>
              <a:t>‹#›</a:t>
            </a:fld>
            <a:endParaRPr lang="en-US" altLang="en-US"/>
          </a:p>
        </p:txBody>
      </p:sp>
    </p:spTree>
    <p:extLst>
      <p:ext uri="{BB962C8B-B14F-4D97-AF65-F5344CB8AC3E}">
        <p14:creationId xmlns:p14="http://schemas.microsoft.com/office/powerpoint/2010/main" val="1697180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r>
              <a:rPr lang="en-US" noProof="0"/>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090B7E-F97B-B77F-FC17-8E164904EB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05B301-286F-C82B-12AF-79D0097E3E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FDC0FD-306C-E491-506A-E24D47BBFBCE}"/>
              </a:ext>
            </a:extLst>
          </p:cNvPr>
          <p:cNvSpPr>
            <a:spLocks noGrp="1" noChangeArrowheads="1"/>
          </p:cNvSpPr>
          <p:nvPr>
            <p:ph type="sldNum" sz="quarter" idx="12"/>
          </p:nvPr>
        </p:nvSpPr>
        <p:spPr>
          <a:ln/>
        </p:spPr>
        <p:txBody>
          <a:bodyPr/>
          <a:lstStyle>
            <a:lvl1pPr>
              <a:defRPr/>
            </a:lvl1pPr>
          </a:lstStyle>
          <a:p>
            <a:fld id="{7C786B7A-4194-4158-BADC-495E65F1B0F4}" type="slidenum">
              <a:rPr lang="en-US" altLang="en-US"/>
              <a:pPr/>
              <a:t>‹#›</a:t>
            </a:fld>
            <a:endParaRPr lang="en-US" altLang="en-US"/>
          </a:p>
        </p:txBody>
      </p:sp>
    </p:spTree>
    <p:extLst>
      <p:ext uri="{BB962C8B-B14F-4D97-AF65-F5344CB8AC3E}">
        <p14:creationId xmlns:p14="http://schemas.microsoft.com/office/powerpoint/2010/main" val="324015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18052-7062-7DD9-4C6A-5FAC074BE519}"/>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FA57A84A-5502-4EA6-FEBE-58EECB3DF7CC}"/>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A2F45B5-E8A9-EC90-E0BA-A5CCF3D83B72}"/>
              </a:ext>
            </a:extLst>
          </p:cNvPr>
          <p:cNvSpPr>
            <a:spLocks noGrp="1"/>
          </p:cNvSpPr>
          <p:nvPr>
            <p:ph type="sldNum" sz="quarter" idx="12"/>
          </p:nvPr>
        </p:nvSpPr>
        <p:spPr/>
        <p:txBody>
          <a:bodyPr/>
          <a:lstStyle>
            <a:lvl1pPr>
              <a:defRPr/>
            </a:lvl1pPr>
          </a:lstStyle>
          <a:p>
            <a:fld id="{2EBECCDD-D0C6-4B66-9419-7B935E8438BB}" type="slidenum">
              <a:rPr lang="en-US" altLang="en-US"/>
              <a:pPr/>
              <a:t>‹#›</a:t>
            </a:fld>
            <a:endParaRPr lang="en-US" altLang="en-US"/>
          </a:p>
        </p:txBody>
      </p:sp>
    </p:spTree>
    <p:extLst>
      <p:ext uri="{BB962C8B-B14F-4D97-AF65-F5344CB8AC3E}">
        <p14:creationId xmlns:p14="http://schemas.microsoft.com/office/powerpoint/2010/main" val="1110166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D07BCA-2181-9073-DBCC-A1B5771710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884AB6-742E-1FE6-2A61-0F714CA61F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58FD4E-5B5E-B2C7-6514-B9BB01D6DFE7}"/>
              </a:ext>
            </a:extLst>
          </p:cNvPr>
          <p:cNvSpPr>
            <a:spLocks noGrp="1" noChangeArrowheads="1"/>
          </p:cNvSpPr>
          <p:nvPr>
            <p:ph type="sldNum" sz="quarter" idx="12"/>
          </p:nvPr>
        </p:nvSpPr>
        <p:spPr>
          <a:ln/>
        </p:spPr>
        <p:txBody>
          <a:bodyPr/>
          <a:lstStyle>
            <a:lvl1pPr>
              <a:defRPr/>
            </a:lvl1pPr>
          </a:lstStyle>
          <a:p>
            <a:fld id="{7973A244-B541-45A6-88D0-456062387F83}" type="slidenum">
              <a:rPr lang="en-US" altLang="en-US"/>
              <a:pPr/>
              <a:t>‹#›</a:t>
            </a:fld>
            <a:endParaRPr lang="en-US" altLang="en-US"/>
          </a:p>
        </p:txBody>
      </p:sp>
    </p:spTree>
    <p:extLst>
      <p:ext uri="{BB962C8B-B14F-4D97-AF65-F5344CB8AC3E}">
        <p14:creationId xmlns:p14="http://schemas.microsoft.com/office/powerpoint/2010/main" val="2165790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r>
              <a:rPr lang="en-US" noProof="0"/>
              <a:t>Click icon to add chart</a:t>
            </a:r>
          </a:p>
        </p:txBody>
      </p:sp>
      <p:sp>
        <p:nvSpPr>
          <p:cNvPr id="4" name="Rectangle 4">
            <a:extLst>
              <a:ext uri="{FF2B5EF4-FFF2-40B4-BE49-F238E27FC236}">
                <a16:creationId xmlns:a16="http://schemas.microsoft.com/office/drawing/2014/main" id="{0FB99D4A-48FE-7B28-71A9-B30831A853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BB9C2A-B19F-50EC-E3BB-8295851B0C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64209B-DD30-2A7E-4E78-95CB24A27D4F}"/>
              </a:ext>
            </a:extLst>
          </p:cNvPr>
          <p:cNvSpPr>
            <a:spLocks noGrp="1" noChangeArrowheads="1"/>
          </p:cNvSpPr>
          <p:nvPr>
            <p:ph type="sldNum" sz="quarter" idx="12"/>
          </p:nvPr>
        </p:nvSpPr>
        <p:spPr>
          <a:ln/>
        </p:spPr>
        <p:txBody>
          <a:bodyPr/>
          <a:lstStyle>
            <a:lvl1pPr>
              <a:defRPr/>
            </a:lvl1pPr>
          </a:lstStyle>
          <a:p>
            <a:fld id="{9A9EA1A3-9A68-4C56-88F2-D4D2AE46C8FA}" type="slidenum">
              <a:rPr lang="en-US" altLang="en-US"/>
              <a:pPr/>
              <a:t>‹#›</a:t>
            </a:fld>
            <a:endParaRPr lang="en-US" altLang="en-US"/>
          </a:p>
        </p:txBody>
      </p:sp>
    </p:spTree>
    <p:extLst>
      <p:ext uri="{BB962C8B-B14F-4D97-AF65-F5344CB8AC3E}">
        <p14:creationId xmlns:p14="http://schemas.microsoft.com/office/powerpoint/2010/main" val="72012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952D35A-478A-2104-44E2-FD06B5ED8C5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15E52DF-1B4B-BC3B-5EB2-1C0F7696AB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AF052E0-77A3-94E0-095F-8548A13685B6}"/>
              </a:ext>
            </a:extLst>
          </p:cNvPr>
          <p:cNvSpPr>
            <a:spLocks noGrp="1" noChangeArrowheads="1"/>
          </p:cNvSpPr>
          <p:nvPr>
            <p:ph type="sldNum" sz="quarter" idx="12"/>
          </p:nvPr>
        </p:nvSpPr>
        <p:spPr>
          <a:ln/>
        </p:spPr>
        <p:txBody>
          <a:bodyPr/>
          <a:lstStyle>
            <a:lvl1pPr>
              <a:defRPr/>
            </a:lvl1pPr>
          </a:lstStyle>
          <a:p>
            <a:fld id="{7488515F-FF77-4246-A06E-D198A4D6460B}" type="slidenum">
              <a:rPr lang="en-US" altLang="en-US"/>
              <a:pPr/>
              <a:t>‹#›</a:t>
            </a:fld>
            <a:endParaRPr lang="en-US" altLang="en-US"/>
          </a:p>
        </p:txBody>
      </p:sp>
    </p:spTree>
    <p:extLst>
      <p:ext uri="{BB962C8B-B14F-4D97-AF65-F5344CB8AC3E}">
        <p14:creationId xmlns:p14="http://schemas.microsoft.com/office/powerpoint/2010/main" val="3389285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7CC25C9-A405-AA10-B110-6557F66D134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9CF4271-AB0B-2BF6-46D2-149EA8F97E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A898DE3-9CE3-8DB6-9843-54B4EBDD769F}"/>
              </a:ext>
            </a:extLst>
          </p:cNvPr>
          <p:cNvSpPr>
            <a:spLocks noGrp="1" noChangeArrowheads="1"/>
          </p:cNvSpPr>
          <p:nvPr>
            <p:ph type="sldNum" sz="quarter" idx="12"/>
          </p:nvPr>
        </p:nvSpPr>
        <p:spPr>
          <a:ln/>
        </p:spPr>
        <p:txBody>
          <a:bodyPr/>
          <a:lstStyle>
            <a:lvl1pPr>
              <a:defRPr/>
            </a:lvl1pPr>
          </a:lstStyle>
          <a:p>
            <a:fld id="{1CB4F98D-ED61-465E-9F58-7C45651C1471}" type="slidenum">
              <a:rPr lang="en-US" altLang="en-US"/>
              <a:pPr/>
              <a:t>‹#›</a:t>
            </a:fld>
            <a:endParaRPr lang="en-US" altLang="en-US"/>
          </a:p>
        </p:txBody>
      </p:sp>
    </p:spTree>
    <p:extLst>
      <p:ext uri="{BB962C8B-B14F-4D97-AF65-F5344CB8AC3E}">
        <p14:creationId xmlns:p14="http://schemas.microsoft.com/office/powerpoint/2010/main" val="2525953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r>
              <a:rPr lang="en-US" noProof="0"/>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338DB1-D53D-A17D-5F6F-7CBF2E2D99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170F70-480C-376B-2C70-CAEF77F692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93976E-20A5-08C8-E254-B1D435DEE9ED}"/>
              </a:ext>
            </a:extLst>
          </p:cNvPr>
          <p:cNvSpPr>
            <a:spLocks noGrp="1" noChangeArrowheads="1"/>
          </p:cNvSpPr>
          <p:nvPr>
            <p:ph type="sldNum" sz="quarter" idx="12"/>
          </p:nvPr>
        </p:nvSpPr>
        <p:spPr>
          <a:ln/>
        </p:spPr>
        <p:txBody>
          <a:bodyPr/>
          <a:lstStyle>
            <a:lvl1pPr>
              <a:defRPr/>
            </a:lvl1pPr>
          </a:lstStyle>
          <a:p>
            <a:fld id="{6C0E091A-7258-4380-A60A-31025AF60407}" type="slidenum">
              <a:rPr lang="en-US" altLang="en-US"/>
              <a:pPr/>
              <a:t>‹#›</a:t>
            </a:fld>
            <a:endParaRPr lang="en-US" altLang="en-US"/>
          </a:p>
        </p:txBody>
      </p:sp>
    </p:spTree>
    <p:extLst>
      <p:ext uri="{BB962C8B-B14F-4D97-AF65-F5344CB8AC3E}">
        <p14:creationId xmlns:p14="http://schemas.microsoft.com/office/powerpoint/2010/main" val="13292854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EEC91945-E990-2E48-37D9-33378CA27DBF}"/>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C6B87DAB-018B-1E63-2DF8-D8A6E0FCE8BE}"/>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53535BD-3289-1EA6-2591-E530D531CE82}"/>
              </a:ext>
            </a:extLst>
          </p:cNvPr>
          <p:cNvSpPr>
            <a:spLocks noGrp="1"/>
          </p:cNvSpPr>
          <p:nvPr>
            <p:ph type="sldNum" sz="quarter" idx="12"/>
          </p:nvPr>
        </p:nvSpPr>
        <p:spPr/>
        <p:txBody>
          <a:bodyPr/>
          <a:lstStyle>
            <a:lvl1pPr>
              <a:defRPr/>
            </a:lvl1pPr>
          </a:lstStyle>
          <a:p>
            <a:fld id="{A84A1971-692F-4695-B0DC-577602DD3303}" type="slidenum">
              <a:rPr lang="en-US" altLang="en-US"/>
              <a:pPr/>
              <a:t>‹#›</a:t>
            </a:fld>
            <a:endParaRPr lang="en-US" altLang="en-US"/>
          </a:p>
        </p:txBody>
      </p:sp>
    </p:spTree>
    <p:extLst>
      <p:ext uri="{BB962C8B-B14F-4D97-AF65-F5344CB8AC3E}">
        <p14:creationId xmlns:p14="http://schemas.microsoft.com/office/powerpoint/2010/main" val="942683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CD0C1-6764-15B0-D8FD-EF0E4DBACAD1}"/>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3FA15126-9A99-ED87-3DAC-ADC29FEE3E19}"/>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662024A-112A-B6CE-D001-7CB0177EF093}"/>
              </a:ext>
            </a:extLst>
          </p:cNvPr>
          <p:cNvSpPr>
            <a:spLocks noGrp="1"/>
          </p:cNvSpPr>
          <p:nvPr>
            <p:ph type="sldNum" sz="quarter" idx="12"/>
          </p:nvPr>
        </p:nvSpPr>
        <p:spPr/>
        <p:txBody>
          <a:bodyPr/>
          <a:lstStyle>
            <a:lvl1pPr>
              <a:defRPr/>
            </a:lvl1pPr>
          </a:lstStyle>
          <a:p>
            <a:fld id="{26C38D13-935A-46C9-908D-01AC3AC5E13C}" type="slidenum">
              <a:rPr lang="en-US" altLang="en-US"/>
              <a:pPr/>
              <a:t>‹#›</a:t>
            </a:fld>
            <a:endParaRPr lang="en-US" altLang="en-US"/>
          </a:p>
        </p:txBody>
      </p:sp>
    </p:spTree>
    <p:extLst>
      <p:ext uri="{BB962C8B-B14F-4D97-AF65-F5344CB8AC3E}">
        <p14:creationId xmlns:p14="http://schemas.microsoft.com/office/powerpoint/2010/main" val="2023636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7F4318BD-42F8-9C03-CE9B-1ACC9ED1E7A6}"/>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1C085FED-6942-62F7-61FC-3E8797A44709}"/>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856BE3D-19F3-0CB7-6CA9-919EBCC074BD}"/>
              </a:ext>
            </a:extLst>
          </p:cNvPr>
          <p:cNvSpPr>
            <a:spLocks noGrp="1"/>
          </p:cNvSpPr>
          <p:nvPr>
            <p:ph type="sldNum" sz="quarter" idx="12"/>
          </p:nvPr>
        </p:nvSpPr>
        <p:spPr/>
        <p:txBody>
          <a:bodyPr/>
          <a:lstStyle>
            <a:lvl1pPr>
              <a:defRPr/>
            </a:lvl1pPr>
          </a:lstStyle>
          <a:p>
            <a:fld id="{05D1CAC7-A1C8-4980-84FE-343A6DA3D43D}" type="slidenum">
              <a:rPr lang="en-US" altLang="en-US"/>
              <a:pPr/>
              <a:t>‹#›</a:t>
            </a:fld>
            <a:endParaRPr lang="en-US" altLang="en-US"/>
          </a:p>
        </p:txBody>
      </p:sp>
    </p:spTree>
    <p:extLst>
      <p:ext uri="{BB962C8B-B14F-4D97-AF65-F5344CB8AC3E}">
        <p14:creationId xmlns:p14="http://schemas.microsoft.com/office/powerpoint/2010/main" val="1881379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E0355F-346B-D803-9B65-FFB0B1ED06F5}"/>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806BC9C-5D8B-DA16-51E1-118420FBA3E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CDFC652-315A-E525-C3D2-00C86A2E21B9}"/>
              </a:ext>
            </a:extLst>
          </p:cNvPr>
          <p:cNvSpPr>
            <a:spLocks noGrp="1"/>
          </p:cNvSpPr>
          <p:nvPr>
            <p:ph type="sldNum" sz="quarter" idx="12"/>
          </p:nvPr>
        </p:nvSpPr>
        <p:spPr/>
        <p:txBody>
          <a:bodyPr/>
          <a:lstStyle>
            <a:lvl1pPr>
              <a:defRPr/>
            </a:lvl1pPr>
          </a:lstStyle>
          <a:p>
            <a:fld id="{76905C4F-EC54-41E3-90C2-230D7606ADBD}" type="slidenum">
              <a:rPr lang="en-US" altLang="en-US"/>
              <a:pPr/>
              <a:t>‹#›</a:t>
            </a:fld>
            <a:endParaRPr lang="en-US" altLang="en-US"/>
          </a:p>
        </p:txBody>
      </p:sp>
    </p:spTree>
    <p:extLst>
      <p:ext uri="{BB962C8B-B14F-4D97-AF65-F5344CB8AC3E}">
        <p14:creationId xmlns:p14="http://schemas.microsoft.com/office/powerpoint/2010/main" val="452119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F989D2-9235-3312-D910-76DD8F614B39}"/>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D40DB3AF-0EBC-A9DC-7F7C-7F0ADC22CC93}"/>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F97DB2C9-A7FC-8778-80AB-906F9D027686}"/>
              </a:ext>
            </a:extLst>
          </p:cNvPr>
          <p:cNvSpPr>
            <a:spLocks noGrp="1"/>
          </p:cNvSpPr>
          <p:nvPr>
            <p:ph type="sldNum" sz="quarter" idx="12"/>
          </p:nvPr>
        </p:nvSpPr>
        <p:spPr/>
        <p:txBody>
          <a:bodyPr/>
          <a:lstStyle>
            <a:lvl1pPr>
              <a:defRPr/>
            </a:lvl1pPr>
          </a:lstStyle>
          <a:p>
            <a:fld id="{EC895ADC-BD04-4372-9058-31700CD8598E}" type="slidenum">
              <a:rPr lang="en-US" altLang="en-US"/>
              <a:pPr/>
              <a:t>‹#›</a:t>
            </a:fld>
            <a:endParaRPr lang="en-US" altLang="en-US"/>
          </a:p>
        </p:txBody>
      </p:sp>
    </p:spTree>
    <p:extLst>
      <p:ext uri="{BB962C8B-B14F-4D97-AF65-F5344CB8AC3E}">
        <p14:creationId xmlns:p14="http://schemas.microsoft.com/office/powerpoint/2010/main" val="250572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17998A2A-2D84-D6B7-B417-D165067D73C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E7701EE6-4D03-BB14-2B78-138456065E78}"/>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A9209BE-CF47-4013-31B5-0F9F61BB95A0}"/>
              </a:ext>
            </a:extLst>
          </p:cNvPr>
          <p:cNvSpPr>
            <a:spLocks noGrp="1"/>
          </p:cNvSpPr>
          <p:nvPr>
            <p:ph type="sldNum" sz="quarter" idx="12"/>
          </p:nvPr>
        </p:nvSpPr>
        <p:spPr/>
        <p:txBody>
          <a:bodyPr/>
          <a:lstStyle>
            <a:lvl1pPr>
              <a:defRPr/>
            </a:lvl1pPr>
          </a:lstStyle>
          <a:p>
            <a:fld id="{83D860A6-D643-4EB6-9EE9-6229BC31F47C}" type="slidenum">
              <a:rPr lang="en-US" altLang="en-US"/>
              <a:pPr/>
              <a:t>‹#›</a:t>
            </a:fld>
            <a:endParaRPr lang="en-US" altLang="en-US"/>
          </a:p>
        </p:txBody>
      </p:sp>
    </p:spTree>
    <p:extLst>
      <p:ext uri="{BB962C8B-B14F-4D97-AF65-F5344CB8AC3E}">
        <p14:creationId xmlns:p14="http://schemas.microsoft.com/office/powerpoint/2010/main" val="713894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A83A7-997D-E8C8-23AB-438B6BEA004F}"/>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B05DDD6C-30AF-7CAE-CADE-34995510DC15}"/>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50E2351-5F9E-D13E-7DEB-C2F8355EDDE3}"/>
              </a:ext>
            </a:extLst>
          </p:cNvPr>
          <p:cNvSpPr>
            <a:spLocks noGrp="1"/>
          </p:cNvSpPr>
          <p:nvPr>
            <p:ph type="sldNum" sz="quarter" idx="12"/>
          </p:nvPr>
        </p:nvSpPr>
        <p:spPr/>
        <p:txBody>
          <a:bodyPr/>
          <a:lstStyle>
            <a:lvl1pPr>
              <a:defRPr/>
            </a:lvl1pPr>
          </a:lstStyle>
          <a:p>
            <a:fld id="{2FA15A72-BC35-4F29-8773-7D6CB63A6923}" type="slidenum">
              <a:rPr lang="en-US" altLang="en-US"/>
              <a:pPr/>
              <a:t>‹#›</a:t>
            </a:fld>
            <a:endParaRPr lang="en-US" altLang="en-US"/>
          </a:p>
        </p:txBody>
      </p:sp>
    </p:spTree>
    <p:extLst>
      <p:ext uri="{BB962C8B-B14F-4D97-AF65-F5344CB8AC3E}">
        <p14:creationId xmlns:p14="http://schemas.microsoft.com/office/powerpoint/2010/main" val="3926477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7BBB94-C9ED-E61D-A8BE-F49784FB196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Footer Placeholder 2">
            <a:extLst>
              <a:ext uri="{FF2B5EF4-FFF2-40B4-BE49-F238E27FC236}">
                <a16:creationId xmlns:a16="http://schemas.microsoft.com/office/drawing/2014/main" id="{4CE97321-41C4-BE84-4608-86E568CE9CA6}"/>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A999BBF-D734-44AB-7843-A892421B6574}"/>
              </a:ext>
            </a:extLst>
          </p:cNvPr>
          <p:cNvSpPr>
            <a:spLocks noGrp="1"/>
          </p:cNvSpPr>
          <p:nvPr>
            <p:ph type="sldNum" sz="quarter" idx="12"/>
          </p:nvPr>
        </p:nvSpPr>
        <p:spPr/>
        <p:txBody>
          <a:bodyPr/>
          <a:lstStyle>
            <a:lvl1pPr>
              <a:defRPr/>
            </a:lvl1pPr>
          </a:lstStyle>
          <a:p>
            <a:fld id="{AD24EDF6-F292-4F1B-8B72-5C56F97095B3}" type="slidenum">
              <a:rPr lang="en-US" altLang="en-US"/>
              <a:pPr/>
              <a:t>‹#›</a:t>
            </a:fld>
            <a:endParaRPr lang="en-US" altLang="en-US"/>
          </a:p>
        </p:txBody>
      </p:sp>
    </p:spTree>
    <p:extLst>
      <p:ext uri="{BB962C8B-B14F-4D97-AF65-F5344CB8AC3E}">
        <p14:creationId xmlns:p14="http://schemas.microsoft.com/office/powerpoint/2010/main" val="20754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D37A604-561F-A101-4E99-2E1A35CB5725}"/>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5C9A03C-9573-A83D-7897-A85311D62547}"/>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FDFFDF1-B546-CAAA-DDC4-A8EE2B81E042}"/>
              </a:ext>
            </a:extLst>
          </p:cNvPr>
          <p:cNvSpPr>
            <a:spLocks noGrp="1"/>
          </p:cNvSpPr>
          <p:nvPr>
            <p:ph type="sldNum" sz="quarter" idx="12"/>
          </p:nvPr>
        </p:nvSpPr>
        <p:spPr/>
        <p:txBody>
          <a:bodyPr/>
          <a:lstStyle>
            <a:lvl1pPr>
              <a:defRPr/>
            </a:lvl1pPr>
          </a:lstStyle>
          <a:p>
            <a:fld id="{6BB72EE8-8615-4907-A063-5D40A3725A3C}" type="slidenum">
              <a:rPr lang="en-US" altLang="en-US"/>
              <a:pPr/>
              <a:t>‹#›</a:t>
            </a:fld>
            <a:endParaRPr lang="en-US" altLang="en-US"/>
          </a:p>
        </p:txBody>
      </p:sp>
    </p:spTree>
    <p:extLst>
      <p:ext uri="{BB962C8B-B14F-4D97-AF65-F5344CB8AC3E}">
        <p14:creationId xmlns:p14="http://schemas.microsoft.com/office/powerpoint/2010/main" val="2183742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5A0EB45-3BF2-6E30-BE5A-22843CFE15F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52D021A6-2075-101E-11BC-70DE4FC09897}"/>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F3877B8-22E1-D5CE-92ED-2C0EE90BE223}"/>
              </a:ext>
            </a:extLst>
          </p:cNvPr>
          <p:cNvSpPr>
            <a:spLocks noGrp="1"/>
          </p:cNvSpPr>
          <p:nvPr>
            <p:ph type="sldNum" sz="quarter" idx="12"/>
          </p:nvPr>
        </p:nvSpPr>
        <p:spPr/>
        <p:txBody>
          <a:bodyPr/>
          <a:lstStyle>
            <a:lvl1pPr>
              <a:defRPr/>
            </a:lvl1pPr>
          </a:lstStyle>
          <a:p>
            <a:fld id="{E68B805E-4403-4EC1-B432-C4F2D4020E3F}" type="slidenum">
              <a:rPr lang="en-US" altLang="en-US"/>
              <a:pPr/>
              <a:t>‹#›</a:t>
            </a:fld>
            <a:endParaRPr lang="en-US" altLang="en-US"/>
          </a:p>
        </p:txBody>
      </p:sp>
    </p:spTree>
    <p:extLst>
      <p:ext uri="{BB962C8B-B14F-4D97-AF65-F5344CB8AC3E}">
        <p14:creationId xmlns:p14="http://schemas.microsoft.com/office/powerpoint/2010/main" val="3140592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D64E8-A6FB-9F70-444B-B22D1D3EE5E7}"/>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9DD94815-4444-01FD-FEE4-F6098D882EF0}"/>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07180BB-C1E8-0C9D-0728-A32D292D64F7}"/>
              </a:ext>
            </a:extLst>
          </p:cNvPr>
          <p:cNvSpPr>
            <a:spLocks noGrp="1"/>
          </p:cNvSpPr>
          <p:nvPr>
            <p:ph type="sldNum" sz="quarter" idx="12"/>
          </p:nvPr>
        </p:nvSpPr>
        <p:spPr/>
        <p:txBody>
          <a:bodyPr/>
          <a:lstStyle>
            <a:lvl1pPr>
              <a:defRPr/>
            </a:lvl1pPr>
          </a:lstStyle>
          <a:p>
            <a:fld id="{C5823DE1-EB99-45A0-9505-F88BDF674B79}" type="slidenum">
              <a:rPr lang="en-US" altLang="en-US"/>
              <a:pPr/>
              <a:t>‹#›</a:t>
            </a:fld>
            <a:endParaRPr lang="en-US" altLang="en-US"/>
          </a:p>
        </p:txBody>
      </p:sp>
    </p:spTree>
    <p:extLst>
      <p:ext uri="{BB962C8B-B14F-4D97-AF65-F5344CB8AC3E}">
        <p14:creationId xmlns:p14="http://schemas.microsoft.com/office/powerpoint/2010/main" val="513569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D7EB3-4273-8EB7-5B07-5B59C967BF4F}"/>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268A464B-4981-778C-406B-B8296054DA71}"/>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3B97EFE-73C4-0A73-E935-8A49E96F9B33}"/>
              </a:ext>
            </a:extLst>
          </p:cNvPr>
          <p:cNvSpPr>
            <a:spLocks noGrp="1"/>
          </p:cNvSpPr>
          <p:nvPr>
            <p:ph type="sldNum" sz="quarter" idx="12"/>
          </p:nvPr>
        </p:nvSpPr>
        <p:spPr/>
        <p:txBody>
          <a:bodyPr/>
          <a:lstStyle>
            <a:lvl1pPr>
              <a:defRPr/>
            </a:lvl1pPr>
          </a:lstStyle>
          <a:p>
            <a:fld id="{F5B15A64-0B47-439E-8D1B-0D2646B0365C}" type="slidenum">
              <a:rPr lang="en-US" altLang="en-US"/>
              <a:pPr/>
              <a:t>‹#›</a:t>
            </a:fld>
            <a:endParaRPr lang="en-US" altLang="en-US"/>
          </a:p>
        </p:txBody>
      </p:sp>
    </p:spTree>
    <p:extLst>
      <p:ext uri="{BB962C8B-B14F-4D97-AF65-F5344CB8AC3E}">
        <p14:creationId xmlns:p14="http://schemas.microsoft.com/office/powerpoint/2010/main" val="1993340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B226D673-EBB5-EAD0-E3A9-71E2FACF126E}"/>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840AE08E-30DC-2E32-1880-F94B10F3B207}"/>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968A9F4-BA7A-0E5D-5DDB-31CA99AE1955}"/>
              </a:ext>
            </a:extLst>
          </p:cNvPr>
          <p:cNvSpPr>
            <a:spLocks noGrp="1"/>
          </p:cNvSpPr>
          <p:nvPr>
            <p:ph type="sldNum" sz="quarter" idx="12"/>
          </p:nvPr>
        </p:nvSpPr>
        <p:spPr/>
        <p:txBody>
          <a:bodyPr/>
          <a:lstStyle>
            <a:lvl1pPr>
              <a:defRPr/>
            </a:lvl1pPr>
          </a:lstStyle>
          <a:p>
            <a:fld id="{C9D9A17D-AC70-42DD-8612-77B5E9A4A624}" type="slidenum">
              <a:rPr lang="en-US" altLang="en-US"/>
              <a:pPr/>
              <a:t>‹#›</a:t>
            </a:fld>
            <a:endParaRPr lang="en-US" altLang="en-US"/>
          </a:p>
        </p:txBody>
      </p:sp>
    </p:spTree>
    <p:extLst>
      <p:ext uri="{BB962C8B-B14F-4D97-AF65-F5344CB8AC3E}">
        <p14:creationId xmlns:p14="http://schemas.microsoft.com/office/powerpoint/2010/main" val="47273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06BFF3-467C-E340-8D88-A14CD9BAEDC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036DAED8-E8C9-3CBA-4DC7-ED479111D355}"/>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ABC9CBA-06E2-A7F8-8BCB-DBA92C25D8BB}"/>
              </a:ext>
            </a:extLst>
          </p:cNvPr>
          <p:cNvSpPr>
            <a:spLocks noGrp="1"/>
          </p:cNvSpPr>
          <p:nvPr>
            <p:ph type="sldNum" sz="quarter" idx="12"/>
          </p:nvPr>
        </p:nvSpPr>
        <p:spPr/>
        <p:txBody>
          <a:bodyPr/>
          <a:lstStyle>
            <a:lvl1pPr>
              <a:defRPr/>
            </a:lvl1pPr>
          </a:lstStyle>
          <a:p>
            <a:fld id="{C2F92C77-504A-4A78-9F6B-20B5378AE445}" type="slidenum">
              <a:rPr lang="en-US" altLang="en-US"/>
              <a:pPr/>
              <a:t>‹#›</a:t>
            </a:fld>
            <a:endParaRPr lang="en-US" altLang="en-US"/>
          </a:p>
        </p:txBody>
      </p:sp>
    </p:spTree>
    <p:extLst>
      <p:ext uri="{BB962C8B-B14F-4D97-AF65-F5344CB8AC3E}">
        <p14:creationId xmlns:p14="http://schemas.microsoft.com/office/powerpoint/2010/main" val="4247975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3327C28-DEA4-E794-A146-FF16BEC9E71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39116E6A-7A55-9736-2A1C-038C1BA44599}"/>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22FEF39D-7ABB-164B-BE98-67D146FBE75B}"/>
              </a:ext>
            </a:extLst>
          </p:cNvPr>
          <p:cNvSpPr>
            <a:spLocks noGrp="1"/>
          </p:cNvSpPr>
          <p:nvPr>
            <p:ph type="sldNum" sz="quarter" idx="12"/>
          </p:nvPr>
        </p:nvSpPr>
        <p:spPr/>
        <p:txBody>
          <a:bodyPr/>
          <a:lstStyle>
            <a:lvl1pPr>
              <a:defRPr/>
            </a:lvl1pPr>
          </a:lstStyle>
          <a:p>
            <a:fld id="{D4C6DC9D-5437-4CED-B614-634AA43DFAF6}" type="slidenum">
              <a:rPr lang="en-US" altLang="en-US"/>
              <a:pPr/>
              <a:t>‹#›</a:t>
            </a:fld>
            <a:endParaRPr lang="en-US" altLang="en-US"/>
          </a:p>
        </p:txBody>
      </p:sp>
    </p:spTree>
    <p:extLst>
      <p:ext uri="{BB962C8B-B14F-4D97-AF65-F5344CB8AC3E}">
        <p14:creationId xmlns:p14="http://schemas.microsoft.com/office/powerpoint/2010/main" val="1685308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67FD00B2-D760-F022-330A-B8C4CAC89B9E}"/>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B494C52F-2D8D-2EDB-3E0F-5028DA4C658C}"/>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94A87C1-1A4C-EDD2-095D-387E79273164}"/>
              </a:ext>
            </a:extLst>
          </p:cNvPr>
          <p:cNvSpPr>
            <a:spLocks noGrp="1"/>
          </p:cNvSpPr>
          <p:nvPr>
            <p:ph type="sldNum" sz="quarter" idx="12"/>
          </p:nvPr>
        </p:nvSpPr>
        <p:spPr/>
        <p:txBody>
          <a:bodyPr/>
          <a:lstStyle>
            <a:lvl1pPr>
              <a:defRPr/>
            </a:lvl1pPr>
          </a:lstStyle>
          <a:p>
            <a:fld id="{5256C2AF-81F4-4FED-8FD3-DCD62685C09B}" type="slidenum">
              <a:rPr lang="en-US" altLang="en-US"/>
              <a:pPr/>
              <a:t>‹#›</a:t>
            </a:fld>
            <a:endParaRPr lang="en-US" altLang="en-US"/>
          </a:p>
        </p:txBody>
      </p:sp>
    </p:spTree>
    <p:extLst>
      <p:ext uri="{BB962C8B-B14F-4D97-AF65-F5344CB8AC3E}">
        <p14:creationId xmlns:p14="http://schemas.microsoft.com/office/powerpoint/2010/main" val="31044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87701-DA2C-6500-F8E9-D5F6B581E721}"/>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605D9849-BA98-AFFE-8359-38BFA1F7FF41}"/>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1D0A3BC-67BB-900A-DCAB-114358A11F55}"/>
              </a:ext>
            </a:extLst>
          </p:cNvPr>
          <p:cNvSpPr>
            <a:spLocks noGrp="1"/>
          </p:cNvSpPr>
          <p:nvPr>
            <p:ph type="sldNum" sz="quarter" idx="12"/>
          </p:nvPr>
        </p:nvSpPr>
        <p:spPr/>
        <p:txBody>
          <a:bodyPr/>
          <a:lstStyle>
            <a:lvl1pPr>
              <a:defRPr/>
            </a:lvl1pPr>
          </a:lstStyle>
          <a:p>
            <a:fld id="{A1118E81-6ADB-4F56-9371-8BD7A4B625AC}" type="slidenum">
              <a:rPr lang="en-US" altLang="en-US"/>
              <a:pPr/>
              <a:t>‹#›</a:t>
            </a:fld>
            <a:endParaRPr lang="en-US" altLang="en-US"/>
          </a:p>
        </p:txBody>
      </p:sp>
    </p:spTree>
    <p:extLst>
      <p:ext uri="{BB962C8B-B14F-4D97-AF65-F5344CB8AC3E}">
        <p14:creationId xmlns:p14="http://schemas.microsoft.com/office/powerpoint/2010/main" val="3937127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FAFFA3-5F0E-708C-B27F-97D683BFFAB3}"/>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735C061E-5AD5-6D4F-06C0-3469A6B328CB}"/>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ECBC7D4-B647-2A16-570B-502D446CF538}"/>
              </a:ext>
            </a:extLst>
          </p:cNvPr>
          <p:cNvSpPr>
            <a:spLocks noGrp="1"/>
          </p:cNvSpPr>
          <p:nvPr>
            <p:ph type="sldNum" sz="quarter" idx="12"/>
          </p:nvPr>
        </p:nvSpPr>
        <p:spPr/>
        <p:txBody>
          <a:bodyPr/>
          <a:lstStyle>
            <a:lvl1pPr>
              <a:defRPr/>
            </a:lvl1pPr>
          </a:lstStyle>
          <a:p>
            <a:fld id="{F4B8AFE9-C082-4443-9144-4DC6469E61C8}" type="slidenum">
              <a:rPr lang="en-US" altLang="en-US"/>
              <a:pPr/>
              <a:t>‹#›</a:t>
            </a:fld>
            <a:endParaRPr lang="en-US" altLang="en-US"/>
          </a:p>
        </p:txBody>
      </p:sp>
    </p:spTree>
    <p:extLst>
      <p:ext uri="{BB962C8B-B14F-4D97-AF65-F5344CB8AC3E}">
        <p14:creationId xmlns:p14="http://schemas.microsoft.com/office/powerpoint/2010/main" val="2756895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DE8EDC-DC36-7FD1-58AC-3C440596FE84}"/>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35C46B10-6A7A-EA1D-6F0F-89713891C3AE}"/>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BA9CDC7-C0B5-0FD3-2562-1B78BC092B60}"/>
              </a:ext>
            </a:extLst>
          </p:cNvPr>
          <p:cNvSpPr>
            <a:spLocks noGrp="1"/>
          </p:cNvSpPr>
          <p:nvPr>
            <p:ph type="sldNum" sz="quarter" idx="12"/>
          </p:nvPr>
        </p:nvSpPr>
        <p:spPr/>
        <p:txBody>
          <a:bodyPr/>
          <a:lstStyle>
            <a:lvl1pPr>
              <a:defRPr/>
            </a:lvl1pPr>
          </a:lstStyle>
          <a:p>
            <a:fld id="{DE23B8E4-C492-4A03-9136-E203954FC445}" type="slidenum">
              <a:rPr lang="en-US" altLang="en-US"/>
              <a:pPr/>
              <a:t>‹#›</a:t>
            </a:fld>
            <a:endParaRPr lang="en-US" altLang="en-US"/>
          </a:p>
        </p:txBody>
      </p:sp>
    </p:spTree>
    <p:extLst>
      <p:ext uri="{BB962C8B-B14F-4D97-AF65-F5344CB8AC3E}">
        <p14:creationId xmlns:p14="http://schemas.microsoft.com/office/powerpoint/2010/main" val="2410239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36EB98-8715-242F-F213-4132103BE7EA}"/>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2B2C614A-F5FE-860F-4029-CAF8F2C176B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5E29109-1EA5-D1D6-E9FD-9E14366A5313}"/>
              </a:ext>
            </a:extLst>
          </p:cNvPr>
          <p:cNvSpPr>
            <a:spLocks noGrp="1"/>
          </p:cNvSpPr>
          <p:nvPr>
            <p:ph type="sldNum" sz="quarter" idx="12"/>
          </p:nvPr>
        </p:nvSpPr>
        <p:spPr/>
        <p:txBody>
          <a:bodyPr/>
          <a:lstStyle>
            <a:lvl1pPr>
              <a:defRPr/>
            </a:lvl1pPr>
          </a:lstStyle>
          <a:p>
            <a:fld id="{1B8F65DC-319C-4E91-A4DB-7707DEC89046}" type="slidenum">
              <a:rPr lang="en-US" altLang="en-US"/>
              <a:pPr/>
              <a:t>‹#›</a:t>
            </a:fld>
            <a:endParaRPr lang="en-US" altLang="en-US"/>
          </a:p>
        </p:txBody>
      </p:sp>
    </p:spTree>
    <p:extLst>
      <p:ext uri="{BB962C8B-B14F-4D97-AF65-F5344CB8AC3E}">
        <p14:creationId xmlns:p14="http://schemas.microsoft.com/office/powerpoint/2010/main" val="2548114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EBC92-373D-6F45-4527-4C1470D912BE}"/>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48BC70C8-C299-6948-0014-C478CFC3C254}"/>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C653064-7575-7A5D-7294-47172E6A20CF}"/>
              </a:ext>
            </a:extLst>
          </p:cNvPr>
          <p:cNvSpPr>
            <a:spLocks noGrp="1"/>
          </p:cNvSpPr>
          <p:nvPr>
            <p:ph type="sldNum" sz="quarter" idx="12"/>
          </p:nvPr>
        </p:nvSpPr>
        <p:spPr/>
        <p:txBody>
          <a:bodyPr/>
          <a:lstStyle>
            <a:lvl1pPr>
              <a:defRPr/>
            </a:lvl1pPr>
          </a:lstStyle>
          <a:p>
            <a:fld id="{09D6C788-DA6F-4B6A-BA87-8F8C2E278CDF}" type="slidenum">
              <a:rPr lang="en-US" altLang="en-US"/>
              <a:pPr/>
              <a:t>‹#›</a:t>
            </a:fld>
            <a:endParaRPr lang="en-US" altLang="en-US"/>
          </a:p>
        </p:txBody>
      </p:sp>
    </p:spTree>
    <p:extLst>
      <p:ext uri="{BB962C8B-B14F-4D97-AF65-F5344CB8AC3E}">
        <p14:creationId xmlns:p14="http://schemas.microsoft.com/office/powerpoint/2010/main" val="313378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1F06FF-2575-5379-63BD-E8FB3B9FB3F8}"/>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144BE13-13F4-AD6C-F113-451387F3EBE7}"/>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CCC7294-B07B-784D-11C6-F8582FD874EE}"/>
              </a:ext>
            </a:extLst>
          </p:cNvPr>
          <p:cNvSpPr>
            <a:spLocks noGrp="1"/>
          </p:cNvSpPr>
          <p:nvPr>
            <p:ph type="sldNum" sz="quarter" idx="12"/>
          </p:nvPr>
        </p:nvSpPr>
        <p:spPr/>
        <p:txBody>
          <a:bodyPr/>
          <a:lstStyle>
            <a:lvl1pPr>
              <a:defRPr/>
            </a:lvl1pPr>
          </a:lstStyle>
          <a:p>
            <a:fld id="{E6F1F5D8-FDD3-45E4-88E3-4A4BE1B306AF}" type="slidenum">
              <a:rPr lang="en-US" altLang="en-US"/>
              <a:pPr/>
              <a:t>‹#›</a:t>
            </a:fld>
            <a:endParaRPr lang="en-US" altLang="en-US"/>
          </a:p>
        </p:txBody>
      </p:sp>
    </p:spTree>
    <p:extLst>
      <p:ext uri="{BB962C8B-B14F-4D97-AF65-F5344CB8AC3E}">
        <p14:creationId xmlns:p14="http://schemas.microsoft.com/office/powerpoint/2010/main" val="612189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609CE2-11E1-7BB4-028C-D9F9DD677B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2D0E18-FFD9-E5D1-9882-0896AAD343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D32D7E-80BD-4027-B1A8-9F5EA718F0FE}"/>
              </a:ext>
            </a:extLst>
          </p:cNvPr>
          <p:cNvSpPr>
            <a:spLocks noGrp="1" noChangeArrowheads="1"/>
          </p:cNvSpPr>
          <p:nvPr>
            <p:ph type="sldNum" sz="quarter" idx="12"/>
          </p:nvPr>
        </p:nvSpPr>
        <p:spPr>
          <a:ln/>
        </p:spPr>
        <p:txBody>
          <a:bodyPr/>
          <a:lstStyle>
            <a:lvl1pPr>
              <a:defRPr/>
            </a:lvl1pPr>
          </a:lstStyle>
          <a:p>
            <a:fld id="{A695DC80-37FA-4C46-BAB1-2903CD3C0CE4}" type="slidenum">
              <a:rPr lang="en-US" altLang="en-US"/>
              <a:pPr/>
              <a:t>‹#›</a:t>
            </a:fld>
            <a:endParaRPr lang="en-US" altLang="en-US"/>
          </a:p>
        </p:txBody>
      </p:sp>
    </p:spTree>
    <p:extLst>
      <p:ext uri="{BB962C8B-B14F-4D97-AF65-F5344CB8AC3E}">
        <p14:creationId xmlns:p14="http://schemas.microsoft.com/office/powerpoint/2010/main" val="27218767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B61A53-A04E-5C1E-8D2F-37313F8D48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022020-1DFE-7DA8-8552-53C78D3CA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7694BB-34DF-DFA0-AFF5-12681D774F1C}"/>
              </a:ext>
            </a:extLst>
          </p:cNvPr>
          <p:cNvSpPr>
            <a:spLocks noGrp="1" noChangeArrowheads="1"/>
          </p:cNvSpPr>
          <p:nvPr>
            <p:ph type="sldNum" sz="quarter" idx="12"/>
          </p:nvPr>
        </p:nvSpPr>
        <p:spPr>
          <a:ln/>
        </p:spPr>
        <p:txBody>
          <a:bodyPr/>
          <a:lstStyle>
            <a:lvl1pPr>
              <a:defRPr/>
            </a:lvl1pPr>
          </a:lstStyle>
          <a:p>
            <a:fld id="{C41A9583-6415-4178-88A4-2A64FB059F60}" type="slidenum">
              <a:rPr lang="en-US" altLang="en-US"/>
              <a:pPr/>
              <a:t>‹#›</a:t>
            </a:fld>
            <a:endParaRPr lang="en-US" altLang="en-US"/>
          </a:p>
        </p:txBody>
      </p:sp>
    </p:spTree>
    <p:extLst>
      <p:ext uri="{BB962C8B-B14F-4D97-AF65-F5344CB8AC3E}">
        <p14:creationId xmlns:p14="http://schemas.microsoft.com/office/powerpoint/2010/main" val="2341205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5474FB4-321B-6C83-3CDA-459D0012F1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37D62A-33CE-88A5-4DB1-1355528E88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5D7B7E-3469-FBA8-19E3-E06A171DED01}"/>
              </a:ext>
            </a:extLst>
          </p:cNvPr>
          <p:cNvSpPr>
            <a:spLocks noGrp="1" noChangeArrowheads="1"/>
          </p:cNvSpPr>
          <p:nvPr>
            <p:ph type="sldNum" sz="quarter" idx="12"/>
          </p:nvPr>
        </p:nvSpPr>
        <p:spPr>
          <a:ln/>
        </p:spPr>
        <p:txBody>
          <a:bodyPr/>
          <a:lstStyle>
            <a:lvl1pPr>
              <a:defRPr/>
            </a:lvl1pPr>
          </a:lstStyle>
          <a:p>
            <a:fld id="{B6C6C048-9D1A-4748-B87C-E9E4C8287228}" type="slidenum">
              <a:rPr lang="en-US" altLang="en-US"/>
              <a:pPr/>
              <a:t>‹#›</a:t>
            </a:fld>
            <a:endParaRPr lang="en-US" altLang="en-US"/>
          </a:p>
        </p:txBody>
      </p:sp>
    </p:spTree>
    <p:extLst>
      <p:ext uri="{BB962C8B-B14F-4D97-AF65-F5344CB8AC3E}">
        <p14:creationId xmlns:p14="http://schemas.microsoft.com/office/powerpoint/2010/main" val="2711812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D1F9F1-D898-1A44-C9F5-2AFA16C697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B147CB-01CD-FE90-97DC-47C9A14C15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020502-64BB-274C-BCE2-AB2193D06666}"/>
              </a:ext>
            </a:extLst>
          </p:cNvPr>
          <p:cNvSpPr>
            <a:spLocks noGrp="1" noChangeArrowheads="1"/>
          </p:cNvSpPr>
          <p:nvPr>
            <p:ph type="sldNum" sz="quarter" idx="12"/>
          </p:nvPr>
        </p:nvSpPr>
        <p:spPr>
          <a:ln/>
        </p:spPr>
        <p:txBody>
          <a:bodyPr/>
          <a:lstStyle>
            <a:lvl1pPr>
              <a:defRPr/>
            </a:lvl1pPr>
          </a:lstStyle>
          <a:p>
            <a:fld id="{4A1DD8BC-AAC9-4D7A-A444-60941330DE02}" type="slidenum">
              <a:rPr lang="en-US" altLang="en-US"/>
              <a:pPr/>
              <a:t>‹#›</a:t>
            </a:fld>
            <a:endParaRPr lang="en-US" altLang="en-US"/>
          </a:p>
        </p:txBody>
      </p:sp>
    </p:spTree>
    <p:extLst>
      <p:ext uri="{BB962C8B-B14F-4D97-AF65-F5344CB8AC3E}">
        <p14:creationId xmlns:p14="http://schemas.microsoft.com/office/powerpoint/2010/main" val="996045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7CF3F5-A882-79EC-1037-E0D0719E5B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D76D253-8D13-2DF2-7F90-E2060A93C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E93FCF7-BA0B-241A-8797-0A4A10E36377}"/>
              </a:ext>
            </a:extLst>
          </p:cNvPr>
          <p:cNvSpPr>
            <a:spLocks noGrp="1" noChangeArrowheads="1"/>
          </p:cNvSpPr>
          <p:nvPr>
            <p:ph type="sldNum" sz="quarter" idx="12"/>
          </p:nvPr>
        </p:nvSpPr>
        <p:spPr>
          <a:ln/>
        </p:spPr>
        <p:txBody>
          <a:bodyPr/>
          <a:lstStyle>
            <a:lvl1pPr>
              <a:defRPr/>
            </a:lvl1pPr>
          </a:lstStyle>
          <a:p>
            <a:fld id="{9D75D581-1B46-4AAD-ABA4-D3FCFEF240DB}" type="slidenum">
              <a:rPr lang="en-US" altLang="en-US"/>
              <a:pPr/>
              <a:t>‹#›</a:t>
            </a:fld>
            <a:endParaRPr lang="en-US" altLang="en-US"/>
          </a:p>
        </p:txBody>
      </p:sp>
    </p:spTree>
    <p:extLst>
      <p:ext uri="{BB962C8B-B14F-4D97-AF65-F5344CB8AC3E}">
        <p14:creationId xmlns:p14="http://schemas.microsoft.com/office/powerpoint/2010/main" val="102521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BF8FA-073B-EB32-002A-54E2B350C1F5}"/>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8254640F-13F8-C332-AE16-65644313B4FD}"/>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1401E1E-C195-F778-890A-20CFA5A4C81D}"/>
              </a:ext>
            </a:extLst>
          </p:cNvPr>
          <p:cNvSpPr>
            <a:spLocks noGrp="1"/>
          </p:cNvSpPr>
          <p:nvPr>
            <p:ph type="sldNum" sz="quarter" idx="12"/>
          </p:nvPr>
        </p:nvSpPr>
        <p:spPr/>
        <p:txBody>
          <a:bodyPr/>
          <a:lstStyle>
            <a:lvl1pPr>
              <a:defRPr/>
            </a:lvl1pPr>
          </a:lstStyle>
          <a:p>
            <a:fld id="{1845C87A-553B-4AF8-8840-1764FACCC968}" type="slidenum">
              <a:rPr lang="en-US" altLang="en-US"/>
              <a:pPr/>
              <a:t>‹#›</a:t>
            </a:fld>
            <a:endParaRPr lang="en-US" altLang="en-US"/>
          </a:p>
        </p:txBody>
      </p:sp>
    </p:spTree>
    <p:extLst>
      <p:ext uri="{BB962C8B-B14F-4D97-AF65-F5344CB8AC3E}">
        <p14:creationId xmlns:p14="http://schemas.microsoft.com/office/powerpoint/2010/main" val="38674679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DC4C54-5C5F-0B62-537F-D466D93450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868FCE-B4AD-305D-FAB2-946E1A953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270650-9DF3-941F-5A97-11BE636412AB}"/>
              </a:ext>
            </a:extLst>
          </p:cNvPr>
          <p:cNvSpPr>
            <a:spLocks noGrp="1" noChangeArrowheads="1"/>
          </p:cNvSpPr>
          <p:nvPr>
            <p:ph type="sldNum" sz="quarter" idx="12"/>
          </p:nvPr>
        </p:nvSpPr>
        <p:spPr>
          <a:ln/>
        </p:spPr>
        <p:txBody>
          <a:bodyPr/>
          <a:lstStyle>
            <a:lvl1pPr>
              <a:defRPr/>
            </a:lvl1pPr>
          </a:lstStyle>
          <a:p>
            <a:fld id="{2D8DB74B-CAD7-4F41-BE52-78A16D33B1AF}" type="slidenum">
              <a:rPr lang="en-US" altLang="en-US"/>
              <a:pPr/>
              <a:t>‹#›</a:t>
            </a:fld>
            <a:endParaRPr lang="en-US" altLang="en-US"/>
          </a:p>
        </p:txBody>
      </p:sp>
    </p:spTree>
    <p:extLst>
      <p:ext uri="{BB962C8B-B14F-4D97-AF65-F5344CB8AC3E}">
        <p14:creationId xmlns:p14="http://schemas.microsoft.com/office/powerpoint/2010/main" val="827380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C8A31D-4139-6697-5BFF-05D40E8971A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CB266F0-1069-7DCC-B674-DB966841D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A2FE024-4907-0982-E700-F6957571BD7D}"/>
              </a:ext>
            </a:extLst>
          </p:cNvPr>
          <p:cNvSpPr>
            <a:spLocks noGrp="1" noChangeArrowheads="1"/>
          </p:cNvSpPr>
          <p:nvPr>
            <p:ph type="sldNum" sz="quarter" idx="12"/>
          </p:nvPr>
        </p:nvSpPr>
        <p:spPr>
          <a:ln/>
        </p:spPr>
        <p:txBody>
          <a:bodyPr/>
          <a:lstStyle>
            <a:lvl1pPr>
              <a:defRPr/>
            </a:lvl1pPr>
          </a:lstStyle>
          <a:p>
            <a:fld id="{02D7E47E-CA41-46E8-8B47-60099E8931EE}" type="slidenum">
              <a:rPr lang="en-US" altLang="en-US"/>
              <a:pPr/>
              <a:t>‹#›</a:t>
            </a:fld>
            <a:endParaRPr lang="en-US" altLang="en-US"/>
          </a:p>
        </p:txBody>
      </p:sp>
    </p:spTree>
    <p:extLst>
      <p:ext uri="{BB962C8B-B14F-4D97-AF65-F5344CB8AC3E}">
        <p14:creationId xmlns:p14="http://schemas.microsoft.com/office/powerpoint/2010/main" val="884145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7381F5-0C1D-98CB-9FB9-B1C9556D4A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C6068B-E61F-9026-E769-943DC3E41E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058D21-1FB6-90A6-A84F-5A5EF5847654}"/>
              </a:ext>
            </a:extLst>
          </p:cNvPr>
          <p:cNvSpPr>
            <a:spLocks noGrp="1" noChangeArrowheads="1"/>
          </p:cNvSpPr>
          <p:nvPr>
            <p:ph type="sldNum" sz="quarter" idx="12"/>
          </p:nvPr>
        </p:nvSpPr>
        <p:spPr>
          <a:ln/>
        </p:spPr>
        <p:txBody>
          <a:bodyPr/>
          <a:lstStyle>
            <a:lvl1pPr>
              <a:defRPr/>
            </a:lvl1pPr>
          </a:lstStyle>
          <a:p>
            <a:fld id="{1A44CC92-BBC7-4D0D-A1D9-F9790369024F}" type="slidenum">
              <a:rPr lang="en-US" altLang="en-US"/>
              <a:pPr/>
              <a:t>‹#›</a:t>
            </a:fld>
            <a:endParaRPr lang="en-US" altLang="en-US"/>
          </a:p>
        </p:txBody>
      </p:sp>
    </p:spTree>
    <p:extLst>
      <p:ext uri="{BB962C8B-B14F-4D97-AF65-F5344CB8AC3E}">
        <p14:creationId xmlns:p14="http://schemas.microsoft.com/office/powerpoint/2010/main" val="4207491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CFE158-91D5-3E92-2D7D-9116C390E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7B9CB2-F522-22F4-2865-16E668596E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995AF2-4F60-E7B4-5838-77FF08B040AA}"/>
              </a:ext>
            </a:extLst>
          </p:cNvPr>
          <p:cNvSpPr>
            <a:spLocks noGrp="1" noChangeArrowheads="1"/>
          </p:cNvSpPr>
          <p:nvPr>
            <p:ph type="sldNum" sz="quarter" idx="12"/>
          </p:nvPr>
        </p:nvSpPr>
        <p:spPr>
          <a:ln/>
        </p:spPr>
        <p:txBody>
          <a:bodyPr/>
          <a:lstStyle>
            <a:lvl1pPr>
              <a:defRPr/>
            </a:lvl1pPr>
          </a:lstStyle>
          <a:p>
            <a:fld id="{35DF14DD-FF6F-4E98-9260-3CA4D9C2C043}" type="slidenum">
              <a:rPr lang="en-US" altLang="en-US"/>
              <a:pPr/>
              <a:t>‹#›</a:t>
            </a:fld>
            <a:endParaRPr lang="en-US" altLang="en-US"/>
          </a:p>
        </p:txBody>
      </p:sp>
    </p:spTree>
    <p:extLst>
      <p:ext uri="{BB962C8B-B14F-4D97-AF65-F5344CB8AC3E}">
        <p14:creationId xmlns:p14="http://schemas.microsoft.com/office/powerpoint/2010/main" val="2753302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5AD2D9-4296-D85E-C759-F309142C04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98E8D-1AF9-4C44-C967-5D3A7B2063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BEC87C-24C4-5D51-3E8B-62EB46B25405}"/>
              </a:ext>
            </a:extLst>
          </p:cNvPr>
          <p:cNvSpPr>
            <a:spLocks noGrp="1" noChangeArrowheads="1"/>
          </p:cNvSpPr>
          <p:nvPr>
            <p:ph type="sldNum" sz="quarter" idx="12"/>
          </p:nvPr>
        </p:nvSpPr>
        <p:spPr>
          <a:ln/>
        </p:spPr>
        <p:txBody>
          <a:bodyPr/>
          <a:lstStyle>
            <a:lvl1pPr>
              <a:defRPr/>
            </a:lvl1pPr>
          </a:lstStyle>
          <a:p>
            <a:fld id="{800F698B-A498-4A48-9C7E-177A735EA676}" type="slidenum">
              <a:rPr lang="en-US" altLang="en-US"/>
              <a:pPr/>
              <a:t>‹#›</a:t>
            </a:fld>
            <a:endParaRPr lang="en-US" altLang="en-US"/>
          </a:p>
        </p:txBody>
      </p:sp>
    </p:spTree>
    <p:extLst>
      <p:ext uri="{BB962C8B-B14F-4D97-AF65-F5344CB8AC3E}">
        <p14:creationId xmlns:p14="http://schemas.microsoft.com/office/powerpoint/2010/main" val="2703393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2BCD48-DCA2-F950-08A9-D848DB38AB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213B80-EE76-E8E0-E25A-FE654818AB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83C6BA-98D8-990C-672B-6E1B2CF3B42D}"/>
              </a:ext>
            </a:extLst>
          </p:cNvPr>
          <p:cNvSpPr>
            <a:spLocks noGrp="1" noChangeArrowheads="1"/>
          </p:cNvSpPr>
          <p:nvPr>
            <p:ph type="sldNum" sz="quarter" idx="12"/>
          </p:nvPr>
        </p:nvSpPr>
        <p:spPr>
          <a:ln/>
        </p:spPr>
        <p:txBody>
          <a:bodyPr/>
          <a:lstStyle>
            <a:lvl1pPr>
              <a:defRPr/>
            </a:lvl1pPr>
          </a:lstStyle>
          <a:p>
            <a:fld id="{1202442B-A778-49AA-82B9-2DF567839125}" type="slidenum">
              <a:rPr lang="en-US" altLang="en-US"/>
              <a:pPr/>
              <a:t>‹#›</a:t>
            </a:fld>
            <a:endParaRPr lang="en-US" altLang="en-US"/>
          </a:p>
        </p:txBody>
      </p:sp>
    </p:spTree>
    <p:extLst>
      <p:ext uri="{BB962C8B-B14F-4D97-AF65-F5344CB8AC3E}">
        <p14:creationId xmlns:p14="http://schemas.microsoft.com/office/powerpoint/2010/main" val="4212792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7AD0FF5D-3BF9-E9DC-91A9-604B8B4767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2F632E-7C33-539F-F0F8-941852BFB7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79CD9C-55BD-0717-EB49-854D687D6F81}"/>
              </a:ext>
            </a:extLst>
          </p:cNvPr>
          <p:cNvSpPr>
            <a:spLocks noGrp="1" noChangeArrowheads="1"/>
          </p:cNvSpPr>
          <p:nvPr>
            <p:ph type="sldNum" sz="quarter" idx="12"/>
          </p:nvPr>
        </p:nvSpPr>
        <p:spPr>
          <a:ln/>
        </p:spPr>
        <p:txBody>
          <a:bodyPr/>
          <a:lstStyle>
            <a:lvl1pPr>
              <a:defRPr/>
            </a:lvl1pPr>
          </a:lstStyle>
          <a:p>
            <a:fld id="{0E88B589-B5C8-4539-9A99-36691D27CEBF}" type="slidenum">
              <a:rPr lang="en-US" altLang="en-US"/>
              <a:pPr/>
              <a:t>‹#›</a:t>
            </a:fld>
            <a:endParaRPr lang="en-US" altLang="en-US"/>
          </a:p>
        </p:txBody>
      </p:sp>
    </p:spTree>
    <p:extLst>
      <p:ext uri="{BB962C8B-B14F-4D97-AF65-F5344CB8AC3E}">
        <p14:creationId xmlns:p14="http://schemas.microsoft.com/office/powerpoint/2010/main" val="2848418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C18B58-51DB-0F3D-8BF2-CB2FBDDE93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65E16B-F9FA-87DE-6B24-ACF5337267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9007CE-C108-1466-B09A-2E8A81E662A8}"/>
              </a:ext>
            </a:extLst>
          </p:cNvPr>
          <p:cNvSpPr>
            <a:spLocks noGrp="1" noChangeArrowheads="1"/>
          </p:cNvSpPr>
          <p:nvPr>
            <p:ph type="sldNum" sz="quarter" idx="12"/>
          </p:nvPr>
        </p:nvSpPr>
        <p:spPr>
          <a:ln/>
        </p:spPr>
        <p:txBody>
          <a:bodyPr/>
          <a:lstStyle>
            <a:lvl1pPr>
              <a:defRPr/>
            </a:lvl1pPr>
          </a:lstStyle>
          <a:p>
            <a:fld id="{226F6260-BA5A-45CD-B70D-AC1E68277FE6}" type="slidenum">
              <a:rPr lang="en-US" altLang="en-US"/>
              <a:pPr/>
              <a:t>‹#›</a:t>
            </a:fld>
            <a:endParaRPr lang="en-US" altLang="en-US"/>
          </a:p>
        </p:txBody>
      </p:sp>
    </p:spTree>
    <p:extLst>
      <p:ext uri="{BB962C8B-B14F-4D97-AF65-F5344CB8AC3E}">
        <p14:creationId xmlns:p14="http://schemas.microsoft.com/office/powerpoint/2010/main" val="39566088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EC86134-83DD-0D0D-5BB4-3F536705880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833B1D7-2317-98D5-3CB3-8A7AC18B5C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311DF3F-BEC2-2D8E-AD74-AA4476FA4A5C}"/>
              </a:ext>
            </a:extLst>
          </p:cNvPr>
          <p:cNvSpPr>
            <a:spLocks noGrp="1" noChangeArrowheads="1"/>
          </p:cNvSpPr>
          <p:nvPr>
            <p:ph type="sldNum" sz="quarter" idx="12"/>
          </p:nvPr>
        </p:nvSpPr>
        <p:spPr>
          <a:ln/>
        </p:spPr>
        <p:txBody>
          <a:bodyPr/>
          <a:lstStyle>
            <a:lvl1pPr>
              <a:defRPr/>
            </a:lvl1pPr>
          </a:lstStyle>
          <a:p>
            <a:fld id="{F431D221-89CB-48DB-89D8-BC6D27742BF9}" type="slidenum">
              <a:rPr lang="en-US" altLang="en-US"/>
              <a:pPr/>
              <a:t>‹#›</a:t>
            </a:fld>
            <a:endParaRPr lang="en-US" altLang="en-US"/>
          </a:p>
        </p:txBody>
      </p:sp>
    </p:spTree>
    <p:extLst>
      <p:ext uri="{BB962C8B-B14F-4D97-AF65-F5344CB8AC3E}">
        <p14:creationId xmlns:p14="http://schemas.microsoft.com/office/powerpoint/2010/main" val="3726601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FCEE4B0-32C5-2D5E-00BA-BBC15634C4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0C9A48-0DA9-F9AE-C07C-48EA215FA7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526A69-9A3E-0E56-C474-54C86356E88F}"/>
              </a:ext>
            </a:extLst>
          </p:cNvPr>
          <p:cNvSpPr>
            <a:spLocks noGrp="1" noChangeArrowheads="1"/>
          </p:cNvSpPr>
          <p:nvPr>
            <p:ph type="sldNum" sz="quarter" idx="12"/>
          </p:nvPr>
        </p:nvSpPr>
        <p:spPr>
          <a:ln/>
        </p:spPr>
        <p:txBody>
          <a:bodyPr/>
          <a:lstStyle>
            <a:lvl1pPr>
              <a:defRPr/>
            </a:lvl1pPr>
          </a:lstStyle>
          <a:p>
            <a:fld id="{0709A279-398D-4AD9-8D4C-DDC96AB37696}" type="slidenum">
              <a:rPr lang="en-US" altLang="en-US"/>
              <a:pPr/>
              <a:t>‹#›</a:t>
            </a:fld>
            <a:endParaRPr lang="en-US" altLang="en-US"/>
          </a:p>
        </p:txBody>
      </p:sp>
    </p:spTree>
    <p:extLst>
      <p:ext uri="{BB962C8B-B14F-4D97-AF65-F5344CB8AC3E}">
        <p14:creationId xmlns:p14="http://schemas.microsoft.com/office/powerpoint/2010/main" val="1035318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3B6165-3875-CECF-86CE-4A623F5D08F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08530F2E-E79D-551F-CAB7-E58E4CB7B0A9}"/>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B45615D-C7BD-9210-1090-FAD1F0E0C2E6}"/>
              </a:ext>
            </a:extLst>
          </p:cNvPr>
          <p:cNvSpPr>
            <a:spLocks noGrp="1"/>
          </p:cNvSpPr>
          <p:nvPr>
            <p:ph type="sldNum" sz="quarter" idx="12"/>
          </p:nvPr>
        </p:nvSpPr>
        <p:spPr/>
        <p:txBody>
          <a:bodyPr/>
          <a:lstStyle>
            <a:lvl1pPr>
              <a:defRPr/>
            </a:lvl1pPr>
          </a:lstStyle>
          <a:p>
            <a:fld id="{00F0E471-DC89-4DF3-9C95-6604FC4F8AAD}" type="slidenum">
              <a:rPr lang="en-US" altLang="en-US"/>
              <a:pPr/>
              <a:t>‹#›</a:t>
            </a:fld>
            <a:endParaRPr lang="en-US" altLang="en-US"/>
          </a:p>
        </p:txBody>
      </p:sp>
    </p:spTree>
    <p:extLst>
      <p:ext uri="{BB962C8B-B14F-4D97-AF65-F5344CB8AC3E}">
        <p14:creationId xmlns:p14="http://schemas.microsoft.com/office/powerpoint/2010/main" val="37132241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6D59CA0-56CC-EF37-CBE2-629BAE1E45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B1B13F-5C5D-9608-05A1-3DC6D6A13C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9AF2AA-25A1-863B-C3F9-2D54259F3052}"/>
              </a:ext>
            </a:extLst>
          </p:cNvPr>
          <p:cNvSpPr>
            <a:spLocks noGrp="1" noChangeArrowheads="1"/>
          </p:cNvSpPr>
          <p:nvPr>
            <p:ph type="sldNum" sz="quarter" idx="12"/>
          </p:nvPr>
        </p:nvSpPr>
        <p:spPr>
          <a:ln/>
        </p:spPr>
        <p:txBody>
          <a:bodyPr/>
          <a:lstStyle>
            <a:lvl1pPr>
              <a:defRPr/>
            </a:lvl1pPr>
          </a:lstStyle>
          <a:p>
            <a:fld id="{E5AF2B76-687D-4405-9A51-D6B83CE68880}" type="slidenum">
              <a:rPr lang="en-US" altLang="en-US"/>
              <a:pPr/>
              <a:t>‹#›</a:t>
            </a:fld>
            <a:endParaRPr lang="en-US" altLang="en-US"/>
          </a:p>
        </p:txBody>
      </p:sp>
    </p:spTree>
    <p:extLst>
      <p:ext uri="{BB962C8B-B14F-4D97-AF65-F5344CB8AC3E}">
        <p14:creationId xmlns:p14="http://schemas.microsoft.com/office/powerpoint/2010/main" val="1708115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C0EBAE6-8BF7-1E08-3A4C-36D433AE83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57DA139-F4E5-A6F0-454F-6372A71B0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F8D0B3E-251A-E85D-6EB0-8BA18F4CA578}"/>
              </a:ext>
            </a:extLst>
          </p:cNvPr>
          <p:cNvSpPr>
            <a:spLocks noGrp="1" noChangeArrowheads="1"/>
          </p:cNvSpPr>
          <p:nvPr>
            <p:ph type="sldNum" sz="quarter" idx="12"/>
          </p:nvPr>
        </p:nvSpPr>
        <p:spPr>
          <a:ln/>
        </p:spPr>
        <p:txBody>
          <a:bodyPr/>
          <a:lstStyle>
            <a:lvl1pPr>
              <a:defRPr/>
            </a:lvl1pPr>
          </a:lstStyle>
          <a:p>
            <a:fld id="{33399436-214C-47E7-9371-C6E799D815B0}" type="slidenum">
              <a:rPr lang="en-US" altLang="en-US"/>
              <a:pPr/>
              <a:t>‹#›</a:t>
            </a:fld>
            <a:endParaRPr lang="en-US" altLang="en-US"/>
          </a:p>
        </p:txBody>
      </p:sp>
    </p:spTree>
    <p:extLst>
      <p:ext uri="{BB962C8B-B14F-4D97-AF65-F5344CB8AC3E}">
        <p14:creationId xmlns:p14="http://schemas.microsoft.com/office/powerpoint/2010/main" val="850453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FC1C21-38B6-9E6B-D65D-8AACD1806C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1AC058-1BD8-3153-DF4A-1ED7FC2ADD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5DB86D-5AD3-C629-20A9-3188012D147F}"/>
              </a:ext>
            </a:extLst>
          </p:cNvPr>
          <p:cNvSpPr>
            <a:spLocks noGrp="1" noChangeArrowheads="1"/>
          </p:cNvSpPr>
          <p:nvPr>
            <p:ph type="sldNum" sz="quarter" idx="12"/>
          </p:nvPr>
        </p:nvSpPr>
        <p:spPr>
          <a:ln/>
        </p:spPr>
        <p:txBody>
          <a:bodyPr/>
          <a:lstStyle>
            <a:lvl1pPr>
              <a:defRPr/>
            </a:lvl1pPr>
          </a:lstStyle>
          <a:p>
            <a:fld id="{D6A6C51F-3BEB-41DF-BBE6-9BAD0AC5BD4D}" type="slidenum">
              <a:rPr lang="en-US" altLang="en-US"/>
              <a:pPr/>
              <a:t>‹#›</a:t>
            </a:fld>
            <a:endParaRPr lang="en-US" altLang="en-US"/>
          </a:p>
        </p:txBody>
      </p:sp>
    </p:spTree>
    <p:extLst>
      <p:ext uri="{BB962C8B-B14F-4D97-AF65-F5344CB8AC3E}">
        <p14:creationId xmlns:p14="http://schemas.microsoft.com/office/powerpoint/2010/main" val="2580354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676168-E380-63A6-69D4-177443FEF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2F70E3-9821-7DE2-88D6-8C8BFCD4BE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A7EACC-3EB3-9F79-093E-B12EBF37E49C}"/>
              </a:ext>
            </a:extLst>
          </p:cNvPr>
          <p:cNvSpPr>
            <a:spLocks noGrp="1" noChangeArrowheads="1"/>
          </p:cNvSpPr>
          <p:nvPr>
            <p:ph type="sldNum" sz="quarter" idx="12"/>
          </p:nvPr>
        </p:nvSpPr>
        <p:spPr>
          <a:ln/>
        </p:spPr>
        <p:txBody>
          <a:bodyPr/>
          <a:lstStyle>
            <a:lvl1pPr>
              <a:defRPr/>
            </a:lvl1pPr>
          </a:lstStyle>
          <a:p>
            <a:fld id="{7A8C0C48-1777-40AC-A034-E4200C816A07}" type="slidenum">
              <a:rPr lang="en-US" altLang="en-US"/>
              <a:pPr/>
              <a:t>‹#›</a:t>
            </a:fld>
            <a:endParaRPr lang="en-US" altLang="en-US"/>
          </a:p>
        </p:txBody>
      </p:sp>
    </p:spTree>
    <p:extLst>
      <p:ext uri="{BB962C8B-B14F-4D97-AF65-F5344CB8AC3E}">
        <p14:creationId xmlns:p14="http://schemas.microsoft.com/office/powerpoint/2010/main" val="2193336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578CCC-CB8B-326E-F01A-103B8D78C8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F2AE26-9185-79E6-A108-57B29D87A7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AE046C-0C44-5D1B-7B70-1091C151FB3D}"/>
              </a:ext>
            </a:extLst>
          </p:cNvPr>
          <p:cNvSpPr>
            <a:spLocks noGrp="1" noChangeArrowheads="1"/>
          </p:cNvSpPr>
          <p:nvPr>
            <p:ph type="sldNum" sz="quarter" idx="12"/>
          </p:nvPr>
        </p:nvSpPr>
        <p:spPr>
          <a:ln/>
        </p:spPr>
        <p:txBody>
          <a:bodyPr/>
          <a:lstStyle>
            <a:lvl1pPr>
              <a:defRPr/>
            </a:lvl1pPr>
          </a:lstStyle>
          <a:p>
            <a:fld id="{F4EB5F51-5905-4A05-996F-EF4B381F4A03}" type="slidenum">
              <a:rPr lang="en-US" altLang="en-US"/>
              <a:pPr/>
              <a:t>‹#›</a:t>
            </a:fld>
            <a:endParaRPr lang="en-US" altLang="en-US"/>
          </a:p>
        </p:txBody>
      </p:sp>
    </p:spTree>
    <p:extLst>
      <p:ext uri="{BB962C8B-B14F-4D97-AF65-F5344CB8AC3E}">
        <p14:creationId xmlns:p14="http://schemas.microsoft.com/office/powerpoint/2010/main" val="3016566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629AAD-4253-1F53-F811-1C94DC85E8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ADAC0-5F63-2B85-0694-0E7E05A72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0B5A98-3D93-4BB3-80BE-1DC262237A45}"/>
              </a:ext>
            </a:extLst>
          </p:cNvPr>
          <p:cNvSpPr>
            <a:spLocks noGrp="1" noChangeArrowheads="1"/>
          </p:cNvSpPr>
          <p:nvPr>
            <p:ph type="sldNum" sz="quarter" idx="12"/>
          </p:nvPr>
        </p:nvSpPr>
        <p:spPr>
          <a:ln/>
        </p:spPr>
        <p:txBody>
          <a:bodyPr/>
          <a:lstStyle>
            <a:lvl1pPr>
              <a:defRPr/>
            </a:lvl1pPr>
          </a:lstStyle>
          <a:p>
            <a:fld id="{6D00FA15-7965-4B41-B977-3A817400353B}" type="slidenum">
              <a:rPr lang="en-US" altLang="en-US"/>
              <a:pPr/>
              <a:t>‹#›</a:t>
            </a:fld>
            <a:endParaRPr lang="en-US" altLang="en-US"/>
          </a:p>
        </p:txBody>
      </p:sp>
    </p:spTree>
    <p:extLst>
      <p:ext uri="{BB962C8B-B14F-4D97-AF65-F5344CB8AC3E}">
        <p14:creationId xmlns:p14="http://schemas.microsoft.com/office/powerpoint/2010/main" val="14234460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3E7BC4-78D2-979C-BDBA-A0900B9562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9021FC-4A09-4134-1117-286FD28A40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4AF05D-34CD-44D6-1279-F606E4FF358A}"/>
              </a:ext>
            </a:extLst>
          </p:cNvPr>
          <p:cNvSpPr>
            <a:spLocks noGrp="1" noChangeArrowheads="1"/>
          </p:cNvSpPr>
          <p:nvPr>
            <p:ph type="sldNum" sz="quarter" idx="12"/>
          </p:nvPr>
        </p:nvSpPr>
        <p:spPr>
          <a:ln/>
        </p:spPr>
        <p:txBody>
          <a:bodyPr/>
          <a:lstStyle>
            <a:lvl1pPr>
              <a:defRPr/>
            </a:lvl1pPr>
          </a:lstStyle>
          <a:p>
            <a:fld id="{6411401E-F8B3-4DE9-A108-337925105823}" type="slidenum">
              <a:rPr lang="en-US" altLang="en-US"/>
              <a:pPr/>
              <a:t>‹#›</a:t>
            </a:fld>
            <a:endParaRPr lang="en-US" altLang="en-US"/>
          </a:p>
        </p:txBody>
      </p:sp>
    </p:spTree>
    <p:extLst>
      <p:ext uri="{BB962C8B-B14F-4D97-AF65-F5344CB8AC3E}">
        <p14:creationId xmlns:p14="http://schemas.microsoft.com/office/powerpoint/2010/main" val="1822455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110699-E336-40AC-2B40-6C9158FB05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FCEC59-CCAA-2C52-35E3-63A7FF31DC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9174B8-E26A-1B3A-4FF7-28234E8355D4}"/>
              </a:ext>
            </a:extLst>
          </p:cNvPr>
          <p:cNvSpPr>
            <a:spLocks noGrp="1" noChangeArrowheads="1"/>
          </p:cNvSpPr>
          <p:nvPr>
            <p:ph type="sldNum" sz="quarter" idx="12"/>
          </p:nvPr>
        </p:nvSpPr>
        <p:spPr>
          <a:ln/>
        </p:spPr>
        <p:txBody>
          <a:bodyPr/>
          <a:lstStyle>
            <a:lvl1pPr>
              <a:defRPr/>
            </a:lvl1pPr>
          </a:lstStyle>
          <a:p>
            <a:fld id="{912C4ECB-2F74-4CB3-860B-F52C655FF554}" type="slidenum">
              <a:rPr lang="en-US" altLang="en-US"/>
              <a:pPr/>
              <a:t>‹#›</a:t>
            </a:fld>
            <a:endParaRPr lang="en-US" altLang="en-US"/>
          </a:p>
        </p:txBody>
      </p:sp>
    </p:spTree>
    <p:extLst>
      <p:ext uri="{BB962C8B-B14F-4D97-AF65-F5344CB8AC3E}">
        <p14:creationId xmlns:p14="http://schemas.microsoft.com/office/powerpoint/2010/main" val="12103310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42FFAA-3115-E566-7ED8-E7A6CB675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680E7D-20E0-2F3A-D4FE-B9854BB07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A594C6-D712-9DA0-6AFC-7BED2347DB79}"/>
              </a:ext>
            </a:extLst>
          </p:cNvPr>
          <p:cNvSpPr>
            <a:spLocks noGrp="1" noChangeArrowheads="1"/>
          </p:cNvSpPr>
          <p:nvPr>
            <p:ph type="sldNum" sz="quarter" idx="12"/>
          </p:nvPr>
        </p:nvSpPr>
        <p:spPr>
          <a:ln/>
        </p:spPr>
        <p:txBody>
          <a:bodyPr/>
          <a:lstStyle>
            <a:lvl1pPr>
              <a:defRPr/>
            </a:lvl1pPr>
          </a:lstStyle>
          <a:p>
            <a:fld id="{39162F55-3CF6-4ADE-ADD5-A4007B7DA57B}" type="slidenum">
              <a:rPr lang="en-US" altLang="en-US"/>
              <a:pPr/>
              <a:t>‹#›</a:t>
            </a:fld>
            <a:endParaRPr lang="en-US" altLang="en-US"/>
          </a:p>
        </p:txBody>
      </p:sp>
    </p:spTree>
    <p:extLst>
      <p:ext uri="{BB962C8B-B14F-4D97-AF65-F5344CB8AC3E}">
        <p14:creationId xmlns:p14="http://schemas.microsoft.com/office/powerpoint/2010/main" val="1512960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E4BC49-7AFA-BA8F-F89F-9D12E8BEC5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2B01BE7-8B3F-F8DD-2F9C-B4CAC90FC3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770611-FA84-5B05-D5F8-B35DB353BD31}"/>
              </a:ext>
            </a:extLst>
          </p:cNvPr>
          <p:cNvSpPr>
            <a:spLocks noGrp="1" noChangeArrowheads="1"/>
          </p:cNvSpPr>
          <p:nvPr>
            <p:ph type="sldNum" sz="quarter" idx="12"/>
          </p:nvPr>
        </p:nvSpPr>
        <p:spPr>
          <a:ln/>
        </p:spPr>
        <p:txBody>
          <a:bodyPr/>
          <a:lstStyle>
            <a:lvl1pPr>
              <a:defRPr/>
            </a:lvl1pPr>
          </a:lstStyle>
          <a:p>
            <a:fld id="{38E41201-CF1A-41B1-8276-C5AEAAB8C03A}" type="slidenum">
              <a:rPr lang="en-US" altLang="en-US"/>
              <a:pPr/>
              <a:t>‹#›</a:t>
            </a:fld>
            <a:endParaRPr lang="en-US" altLang="en-US"/>
          </a:p>
        </p:txBody>
      </p:sp>
    </p:spTree>
    <p:extLst>
      <p:ext uri="{BB962C8B-B14F-4D97-AF65-F5344CB8AC3E}">
        <p14:creationId xmlns:p14="http://schemas.microsoft.com/office/powerpoint/2010/main" val="310834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0FA86-29E8-9C35-D4C9-777D03824724}"/>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Footer Placeholder 2">
            <a:extLst>
              <a:ext uri="{FF2B5EF4-FFF2-40B4-BE49-F238E27FC236}">
                <a16:creationId xmlns:a16="http://schemas.microsoft.com/office/drawing/2014/main" id="{9D2377D6-FC50-6338-1BB2-C07DF779A718}"/>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B5183F91-6EC5-0DA9-F085-E2F903A62E43}"/>
              </a:ext>
            </a:extLst>
          </p:cNvPr>
          <p:cNvSpPr>
            <a:spLocks noGrp="1"/>
          </p:cNvSpPr>
          <p:nvPr>
            <p:ph type="sldNum" sz="quarter" idx="12"/>
          </p:nvPr>
        </p:nvSpPr>
        <p:spPr/>
        <p:txBody>
          <a:bodyPr/>
          <a:lstStyle>
            <a:lvl1pPr>
              <a:defRPr/>
            </a:lvl1pPr>
          </a:lstStyle>
          <a:p>
            <a:fld id="{2B014461-7959-4E8B-83EB-74CA7B41198B}" type="slidenum">
              <a:rPr lang="en-US" altLang="en-US"/>
              <a:pPr/>
              <a:t>‹#›</a:t>
            </a:fld>
            <a:endParaRPr lang="en-US" altLang="en-US"/>
          </a:p>
        </p:txBody>
      </p:sp>
    </p:spTree>
    <p:extLst>
      <p:ext uri="{BB962C8B-B14F-4D97-AF65-F5344CB8AC3E}">
        <p14:creationId xmlns:p14="http://schemas.microsoft.com/office/powerpoint/2010/main" val="3186768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671054-5322-D7CC-D3B2-4E476B8541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49D557-F6E0-5506-DAB0-11DCDA27D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CC53DC-E6FC-69CB-F5B3-E0C2B48593AD}"/>
              </a:ext>
            </a:extLst>
          </p:cNvPr>
          <p:cNvSpPr>
            <a:spLocks noGrp="1" noChangeArrowheads="1"/>
          </p:cNvSpPr>
          <p:nvPr>
            <p:ph type="sldNum" sz="quarter" idx="12"/>
          </p:nvPr>
        </p:nvSpPr>
        <p:spPr>
          <a:ln/>
        </p:spPr>
        <p:txBody>
          <a:bodyPr/>
          <a:lstStyle>
            <a:lvl1pPr>
              <a:defRPr/>
            </a:lvl1pPr>
          </a:lstStyle>
          <a:p>
            <a:fld id="{45B080FD-3B9C-49FE-B658-9733BB9A404B}" type="slidenum">
              <a:rPr lang="en-US" altLang="en-US"/>
              <a:pPr/>
              <a:t>‹#›</a:t>
            </a:fld>
            <a:endParaRPr lang="en-US" altLang="en-US"/>
          </a:p>
        </p:txBody>
      </p:sp>
    </p:spTree>
    <p:extLst>
      <p:ext uri="{BB962C8B-B14F-4D97-AF65-F5344CB8AC3E}">
        <p14:creationId xmlns:p14="http://schemas.microsoft.com/office/powerpoint/2010/main" val="3310003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8060B-6104-B243-74F2-A668840A7D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8585AF-2DC9-05AD-BD6B-B0594DA86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2E665B-B03E-9682-668E-27E12D87EED3}"/>
              </a:ext>
            </a:extLst>
          </p:cNvPr>
          <p:cNvSpPr>
            <a:spLocks noGrp="1" noChangeArrowheads="1"/>
          </p:cNvSpPr>
          <p:nvPr>
            <p:ph type="sldNum" sz="quarter" idx="12"/>
          </p:nvPr>
        </p:nvSpPr>
        <p:spPr>
          <a:ln/>
        </p:spPr>
        <p:txBody>
          <a:bodyPr/>
          <a:lstStyle>
            <a:lvl1pPr>
              <a:defRPr/>
            </a:lvl1pPr>
          </a:lstStyle>
          <a:p>
            <a:fld id="{D0D77405-623F-4DD6-AD88-0058220F8FEB}" type="slidenum">
              <a:rPr lang="en-US" altLang="en-US"/>
              <a:pPr/>
              <a:t>‹#›</a:t>
            </a:fld>
            <a:endParaRPr lang="en-US" altLang="en-US"/>
          </a:p>
        </p:txBody>
      </p:sp>
    </p:spTree>
    <p:extLst>
      <p:ext uri="{BB962C8B-B14F-4D97-AF65-F5344CB8AC3E}">
        <p14:creationId xmlns:p14="http://schemas.microsoft.com/office/powerpoint/2010/main" val="21761400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58ACD8-2925-46B3-7407-D54C6E1D87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F2CEC1-A238-1536-2CC3-8C3695771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843100-B298-79F7-7E3B-5C0DA70B6782}"/>
              </a:ext>
            </a:extLst>
          </p:cNvPr>
          <p:cNvSpPr>
            <a:spLocks noGrp="1" noChangeArrowheads="1"/>
          </p:cNvSpPr>
          <p:nvPr>
            <p:ph type="sldNum" sz="quarter" idx="12"/>
          </p:nvPr>
        </p:nvSpPr>
        <p:spPr>
          <a:ln/>
        </p:spPr>
        <p:txBody>
          <a:bodyPr/>
          <a:lstStyle>
            <a:lvl1pPr>
              <a:defRPr/>
            </a:lvl1pPr>
          </a:lstStyle>
          <a:p>
            <a:fld id="{48A53334-C51F-4306-94DC-2B7E4B3E3932}" type="slidenum">
              <a:rPr lang="en-US" altLang="en-US"/>
              <a:pPr/>
              <a:t>‹#›</a:t>
            </a:fld>
            <a:endParaRPr lang="en-US" altLang="en-US"/>
          </a:p>
        </p:txBody>
      </p:sp>
    </p:spTree>
    <p:extLst>
      <p:ext uri="{BB962C8B-B14F-4D97-AF65-F5344CB8AC3E}">
        <p14:creationId xmlns:p14="http://schemas.microsoft.com/office/powerpoint/2010/main" val="2536568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88F731-C705-B9F4-59B0-F014472722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A41B2A-A20A-3A9B-9366-F709C29AC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BD8AE-2F3B-95E8-DF60-B500589FF88B}"/>
              </a:ext>
            </a:extLst>
          </p:cNvPr>
          <p:cNvSpPr>
            <a:spLocks noGrp="1" noChangeArrowheads="1"/>
          </p:cNvSpPr>
          <p:nvPr>
            <p:ph type="sldNum" sz="quarter" idx="12"/>
          </p:nvPr>
        </p:nvSpPr>
        <p:spPr>
          <a:ln/>
        </p:spPr>
        <p:txBody>
          <a:bodyPr/>
          <a:lstStyle>
            <a:lvl1pPr>
              <a:defRPr/>
            </a:lvl1pPr>
          </a:lstStyle>
          <a:p>
            <a:fld id="{D33FCEF2-03DD-4665-81AA-16FF4ACE0A02}" type="slidenum">
              <a:rPr lang="en-US" altLang="en-US"/>
              <a:pPr/>
              <a:t>‹#›</a:t>
            </a:fld>
            <a:endParaRPr lang="en-US" altLang="en-US"/>
          </a:p>
        </p:txBody>
      </p:sp>
    </p:spTree>
    <p:extLst>
      <p:ext uri="{BB962C8B-B14F-4D97-AF65-F5344CB8AC3E}">
        <p14:creationId xmlns:p14="http://schemas.microsoft.com/office/powerpoint/2010/main" val="4093288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8EED-360C-6B9B-0B6A-43BC9490B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2759AE-E216-C081-856E-9DDE9A109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6416C9-7C38-3E84-CBC0-B52C5869CEE6}"/>
              </a:ext>
            </a:extLst>
          </p:cNvPr>
          <p:cNvSpPr>
            <a:spLocks noGrp="1" noChangeArrowheads="1"/>
          </p:cNvSpPr>
          <p:nvPr>
            <p:ph type="sldNum" sz="quarter" idx="12"/>
          </p:nvPr>
        </p:nvSpPr>
        <p:spPr>
          <a:ln/>
        </p:spPr>
        <p:txBody>
          <a:bodyPr/>
          <a:lstStyle>
            <a:lvl1pPr>
              <a:defRPr/>
            </a:lvl1pPr>
          </a:lstStyle>
          <a:p>
            <a:fld id="{1F821EDD-999F-40B7-AC14-37E2CA0B4048}" type="slidenum">
              <a:rPr lang="en-US" altLang="en-US"/>
              <a:pPr/>
              <a:t>‹#›</a:t>
            </a:fld>
            <a:endParaRPr lang="en-US" altLang="en-US"/>
          </a:p>
        </p:txBody>
      </p:sp>
    </p:spTree>
    <p:extLst>
      <p:ext uri="{BB962C8B-B14F-4D97-AF65-F5344CB8AC3E}">
        <p14:creationId xmlns:p14="http://schemas.microsoft.com/office/powerpoint/2010/main" val="37658538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A1EE96-DF3D-2C7C-9CF9-AD34BDD01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AD7D31-DD73-A2E2-19AB-EF5B32EB4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ED086-6E67-CFFF-5378-B23F136FD52C}"/>
              </a:ext>
            </a:extLst>
          </p:cNvPr>
          <p:cNvSpPr>
            <a:spLocks noGrp="1" noChangeArrowheads="1"/>
          </p:cNvSpPr>
          <p:nvPr>
            <p:ph type="sldNum" sz="quarter" idx="12"/>
          </p:nvPr>
        </p:nvSpPr>
        <p:spPr>
          <a:ln/>
        </p:spPr>
        <p:txBody>
          <a:bodyPr/>
          <a:lstStyle>
            <a:lvl1pPr>
              <a:defRPr/>
            </a:lvl1pPr>
          </a:lstStyle>
          <a:p>
            <a:fld id="{A5F937F4-210F-4446-B343-CBA3FA64AEF1}" type="slidenum">
              <a:rPr lang="en-US" altLang="en-US"/>
              <a:pPr/>
              <a:t>‹#›</a:t>
            </a:fld>
            <a:endParaRPr lang="en-US" altLang="en-US"/>
          </a:p>
        </p:txBody>
      </p:sp>
    </p:spTree>
    <p:extLst>
      <p:ext uri="{BB962C8B-B14F-4D97-AF65-F5344CB8AC3E}">
        <p14:creationId xmlns:p14="http://schemas.microsoft.com/office/powerpoint/2010/main" val="32734161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4D228A0-FB72-8EA3-0799-B813110F5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4FC0E-B0F1-C0A8-8FE1-BE5DBFED01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0097EC-D6A0-BD7F-3752-2ED2508FA7ED}"/>
              </a:ext>
            </a:extLst>
          </p:cNvPr>
          <p:cNvSpPr>
            <a:spLocks noGrp="1" noChangeArrowheads="1"/>
          </p:cNvSpPr>
          <p:nvPr>
            <p:ph type="sldNum" sz="quarter" idx="12"/>
          </p:nvPr>
        </p:nvSpPr>
        <p:spPr>
          <a:ln/>
        </p:spPr>
        <p:txBody>
          <a:bodyPr/>
          <a:lstStyle>
            <a:lvl1pPr>
              <a:defRPr/>
            </a:lvl1pPr>
          </a:lstStyle>
          <a:p>
            <a:fld id="{C4A9F218-4063-4B74-BCC0-1086017BA63C}" type="slidenum">
              <a:rPr lang="en-US" altLang="en-US"/>
              <a:pPr/>
              <a:t>‹#›</a:t>
            </a:fld>
            <a:endParaRPr lang="en-US" altLang="en-US"/>
          </a:p>
        </p:txBody>
      </p:sp>
    </p:spTree>
    <p:extLst>
      <p:ext uri="{BB962C8B-B14F-4D97-AF65-F5344CB8AC3E}">
        <p14:creationId xmlns:p14="http://schemas.microsoft.com/office/powerpoint/2010/main" val="42808268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28C9DB-3B76-A87B-70C7-2C1E751EB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D381C-B814-D85F-FDE5-06436EFAA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64E549-7B4F-8CF8-848A-C37065473862}"/>
              </a:ext>
            </a:extLst>
          </p:cNvPr>
          <p:cNvSpPr>
            <a:spLocks noGrp="1" noChangeArrowheads="1"/>
          </p:cNvSpPr>
          <p:nvPr>
            <p:ph type="sldNum" sz="quarter" idx="12"/>
          </p:nvPr>
        </p:nvSpPr>
        <p:spPr>
          <a:ln/>
        </p:spPr>
        <p:txBody>
          <a:bodyPr/>
          <a:lstStyle>
            <a:lvl1pPr>
              <a:defRPr/>
            </a:lvl1pPr>
          </a:lstStyle>
          <a:p>
            <a:fld id="{34A09AB7-0AD8-4873-8E2A-0E45F5937745}" type="slidenum">
              <a:rPr lang="en-US" altLang="en-US"/>
              <a:pPr/>
              <a:t>‹#›</a:t>
            </a:fld>
            <a:endParaRPr lang="en-US" altLang="en-US"/>
          </a:p>
        </p:txBody>
      </p:sp>
    </p:spTree>
    <p:extLst>
      <p:ext uri="{BB962C8B-B14F-4D97-AF65-F5344CB8AC3E}">
        <p14:creationId xmlns:p14="http://schemas.microsoft.com/office/powerpoint/2010/main" val="595436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F83AB6-AB65-3D5B-8E02-60BD123A7A1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B6EF605-F92D-CE37-2CA1-2E8CAEF5D9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0B30B5C-620A-1569-70B1-3AEE0C0BE309}"/>
              </a:ext>
            </a:extLst>
          </p:cNvPr>
          <p:cNvSpPr>
            <a:spLocks noGrp="1" noChangeArrowheads="1"/>
          </p:cNvSpPr>
          <p:nvPr>
            <p:ph type="sldNum" sz="quarter" idx="12"/>
          </p:nvPr>
        </p:nvSpPr>
        <p:spPr>
          <a:ln/>
        </p:spPr>
        <p:txBody>
          <a:bodyPr/>
          <a:lstStyle>
            <a:lvl1pPr>
              <a:defRPr/>
            </a:lvl1pPr>
          </a:lstStyle>
          <a:p>
            <a:fld id="{DA4A783D-8590-45FD-B530-4B71108A2938}" type="slidenum">
              <a:rPr lang="en-US" altLang="en-US"/>
              <a:pPr/>
              <a:t>‹#›</a:t>
            </a:fld>
            <a:endParaRPr lang="en-US" altLang="en-US"/>
          </a:p>
        </p:txBody>
      </p:sp>
    </p:spTree>
    <p:extLst>
      <p:ext uri="{BB962C8B-B14F-4D97-AF65-F5344CB8AC3E}">
        <p14:creationId xmlns:p14="http://schemas.microsoft.com/office/powerpoint/2010/main" val="23175746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93CFE2A-D9BE-FFC5-CFD6-D820AA129F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7A58C8-14CD-6F09-A216-55CFA5288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6D358-64F3-559C-4B0F-B42CE1FFDE3D}"/>
              </a:ext>
            </a:extLst>
          </p:cNvPr>
          <p:cNvSpPr>
            <a:spLocks noGrp="1" noChangeArrowheads="1"/>
          </p:cNvSpPr>
          <p:nvPr>
            <p:ph type="sldNum" sz="quarter" idx="12"/>
          </p:nvPr>
        </p:nvSpPr>
        <p:spPr>
          <a:ln/>
        </p:spPr>
        <p:txBody>
          <a:bodyPr/>
          <a:lstStyle>
            <a:lvl1pPr>
              <a:defRPr/>
            </a:lvl1pPr>
          </a:lstStyle>
          <a:p>
            <a:fld id="{E398CD89-854C-43C3-9017-139B5077B900}" type="slidenum">
              <a:rPr lang="en-US" altLang="en-US"/>
              <a:pPr/>
              <a:t>‹#›</a:t>
            </a:fld>
            <a:endParaRPr lang="en-US" altLang="en-US"/>
          </a:p>
        </p:txBody>
      </p:sp>
    </p:spTree>
    <p:extLst>
      <p:ext uri="{BB962C8B-B14F-4D97-AF65-F5344CB8AC3E}">
        <p14:creationId xmlns:p14="http://schemas.microsoft.com/office/powerpoint/2010/main" val="324524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theme" Target="../theme/theme1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theme" Target="../theme/theme12.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theme" Target="../theme/theme13.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3" Type="http://schemas.openxmlformats.org/officeDocument/2006/relationships/slideLayout" Target="../slideLayouts/slideLayout237.xml"/><Relationship Id="rId21" Type="http://schemas.openxmlformats.org/officeDocument/2006/relationships/theme" Target="../theme/theme14.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6.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theme" Target="../theme/theme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theme" Target="../theme/theme9.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t>6/23/2023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t>‹#›</a:t>
            </a:fld>
            <a:endParaRPr lang="en-US"/>
          </a:p>
        </p:txBody>
      </p:sp>
    </p:spTree>
    <p:extLst>
      <p:ext uri="{BB962C8B-B14F-4D97-AF65-F5344CB8AC3E}">
        <p14:creationId xmlns:p14="http://schemas.microsoft.com/office/powerpoint/2010/main" val="341884504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26519208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4038027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8883730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A0E2F25-5D29-40E7-9814-770505E830EF}"/>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CF29741-3DC3-D480-3674-0A2CB8D797D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BC7A5BA-ED62-B783-2255-4646C5BA309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AAC8E3E5-CC1C-C42B-655F-56270C74886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6830BE83-7586-53A0-86C8-7033F81E737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49DFF940-0C42-4E7F-94DE-F557930877B3}" type="slidenum">
              <a:rPr lang="en-US" altLang="en-US"/>
              <a:pPr/>
              <a:t>‹#›</a:t>
            </a:fld>
            <a:endParaRPr lang="en-US" altLang="en-US"/>
          </a:p>
        </p:txBody>
      </p:sp>
    </p:spTree>
    <p:extLst>
      <p:ext uri="{BB962C8B-B14F-4D97-AF65-F5344CB8AC3E}">
        <p14:creationId xmlns:p14="http://schemas.microsoft.com/office/powerpoint/2010/main" val="121268090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4035634-3C1B-3E2A-4DD2-41E2079E642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E0A2C143-7E40-88D0-4741-687AD7A24E2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D265B2E-C23A-6C0E-8C0E-2F4862B4BF1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D03988FC-3E58-1097-C853-DB4C17D74D9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59D1A6AD-319A-B053-AB66-9D3E3524B82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988BF824-04CA-4EF8-8F46-9B7033A93B86}" type="slidenum">
              <a:rPr lang="en-US" altLang="en-US"/>
              <a:pPr/>
              <a:t>‹#›</a:t>
            </a:fld>
            <a:endParaRPr lang="en-US" altLang="en-US"/>
          </a:p>
        </p:txBody>
      </p:sp>
    </p:spTree>
    <p:extLst>
      <p:ext uri="{BB962C8B-B14F-4D97-AF65-F5344CB8AC3E}">
        <p14:creationId xmlns:p14="http://schemas.microsoft.com/office/powerpoint/2010/main" val="305077193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1CBECC3-E39B-4F16-9192-D85FF27987E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4B7167AF-1DB1-5C13-52B4-556C4570278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2F7A0FE-6B41-F23F-650F-3F364A69EAC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D11F4388-DEBA-2B1D-718A-E272A42CA06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9C290BDE-93E0-14EF-FC0F-860D1D8590E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18592D26-26F7-4F83-BFBA-779690524B66}" type="slidenum">
              <a:rPr lang="en-US" altLang="en-US"/>
              <a:pPr/>
              <a:t>‹#›</a:t>
            </a:fld>
            <a:endParaRPr lang="en-US" altLang="en-US"/>
          </a:p>
        </p:txBody>
      </p:sp>
    </p:spTree>
    <p:extLst>
      <p:ext uri="{BB962C8B-B14F-4D97-AF65-F5344CB8AC3E}">
        <p14:creationId xmlns:p14="http://schemas.microsoft.com/office/powerpoint/2010/main" val="20011487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1507CEE-C0FC-EF61-6C17-65C6F29A1CF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9B12D6EB-6490-342F-5CAA-BF1FCC25680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7296AF-5F0C-D548-DF1B-76DFF2C0960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CDFB315D-E909-789D-62B3-3A19751EB43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8A137C85-E468-6EF9-2738-9DB97C34DF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56DCF573-4642-4E36-92C1-0B1ECC335051}" type="slidenum">
              <a:rPr lang="en-US" altLang="en-US"/>
              <a:pPr/>
              <a:t>‹#›</a:t>
            </a:fld>
            <a:endParaRPr lang="en-US" altLang="en-US"/>
          </a:p>
        </p:txBody>
      </p:sp>
    </p:spTree>
    <p:extLst>
      <p:ext uri="{BB962C8B-B14F-4D97-AF65-F5344CB8AC3E}">
        <p14:creationId xmlns:p14="http://schemas.microsoft.com/office/powerpoint/2010/main" val="334770071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4DBE1E2-155D-1107-9979-ED9A1690301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F9EC3AF4-01DE-D024-7C5A-4704094CFC1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FE865A5-E7BA-356C-2238-9C67D520FBA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CE9494BD-6976-1259-2CD2-2821951C134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1BC703BB-5C07-11B9-7915-BBE261EBE9E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18130AA-3748-4DF7-A6B5-B6FA683D2310}" type="slidenum">
              <a:rPr lang="en-US" altLang="en-US"/>
              <a:pPr/>
              <a:t>‹#›</a:t>
            </a:fld>
            <a:endParaRPr lang="en-US" altLang="en-US"/>
          </a:p>
        </p:txBody>
      </p:sp>
    </p:spTree>
    <p:extLst>
      <p:ext uri="{BB962C8B-B14F-4D97-AF65-F5344CB8AC3E}">
        <p14:creationId xmlns:p14="http://schemas.microsoft.com/office/powerpoint/2010/main" val="44521776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90775F-9254-6AD4-3057-546808578DA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6286B3-0379-E1B3-7E5D-D192302251B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05F93E-3C54-564A-7BA7-929E6B9F638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FD6C98D9-61EF-1FCD-1C0A-949DBB16D2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ABC30062-503D-F3A9-94A2-ADB90A2CAB6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9D9263B-1468-4E3E-B696-9E1C9D01CAAB}" type="slidenum">
              <a:rPr lang="en-US" altLang="en-US"/>
              <a:pPr/>
              <a:t>‹#›</a:t>
            </a:fld>
            <a:endParaRPr lang="en-US" altLang="en-US"/>
          </a:p>
        </p:txBody>
      </p:sp>
    </p:spTree>
    <p:extLst>
      <p:ext uri="{BB962C8B-B14F-4D97-AF65-F5344CB8AC3E}">
        <p14:creationId xmlns:p14="http://schemas.microsoft.com/office/powerpoint/2010/main" val="355405914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2637001-C8A3-D415-E5DC-80F260FEA5A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31923108-9FC1-ABD8-C6FD-A35E2D57077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7E58C6D-A57B-7DE8-0D0C-700FBCC8899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EB0C0F99-BA4A-06B7-82FE-08DF7D6CFBC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1E31E8E-0B21-4972-D335-AE6FF877729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895D6069-F58B-4FBF-8F71-08A75512F889}" type="slidenum">
              <a:rPr lang="en-US" altLang="en-US"/>
              <a:pPr/>
              <a:t>‹#›</a:t>
            </a:fld>
            <a:endParaRPr lang="en-US" altLang="en-US"/>
          </a:p>
        </p:txBody>
      </p:sp>
    </p:spTree>
    <p:extLst>
      <p:ext uri="{BB962C8B-B14F-4D97-AF65-F5344CB8AC3E}">
        <p14:creationId xmlns:p14="http://schemas.microsoft.com/office/powerpoint/2010/main" val="187830843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D457C81-E1A7-5FC8-0D50-212B5B127BF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A372F66C-667D-4173-AADB-BCA93BFD93C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CA27CBA-0C8E-5738-CEC8-562299704A5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ffectLst>
                  <a:outerShdw blurRad="38100" dist="38100" dir="2700000" algn="tl">
                    <a:srgbClr val="000000">
                      <a:alpha val="43137"/>
                    </a:srgbClr>
                  </a:outerShdw>
                </a:effectLst>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87C3DBF1-84BD-6543-EBD7-75B44B5C303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outerShdw blurRad="38100" dist="38100" dir="2700000" algn="tl">
                    <a:srgbClr val="000000">
                      <a:alpha val="43137"/>
                    </a:srgbClr>
                  </a:outerShdw>
                </a:effectLst>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64D05C4C-B848-B17F-8628-D225EBC8B55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outerShdw blurRad="38100" dist="38100" dir="2700000" algn="tl">
                    <a:srgbClr val="C0C0C0"/>
                  </a:outerShdw>
                </a:effectLst>
                <a:latin typeface="Arial" panose="020B0604020202020204" pitchFamily="34" charset="0"/>
              </a:defRPr>
            </a:lvl1pPr>
          </a:lstStyle>
          <a:p>
            <a:fld id="{5BDBDEEF-FA93-4E86-96F4-C6937A0F8F34}" type="slidenum">
              <a:rPr lang="en-US" altLang="en-US"/>
              <a:pPr/>
              <a:t>‹#›</a:t>
            </a:fld>
            <a:endParaRPr lang="en-US" altLang="en-US"/>
          </a:p>
        </p:txBody>
      </p:sp>
    </p:spTree>
    <p:extLst>
      <p:ext uri="{BB962C8B-B14F-4D97-AF65-F5344CB8AC3E}">
        <p14:creationId xmlns:p14="http://schemas.microsoft.com/office/powerpoint/2010/main" val="325543855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2pPr>
      <a:lvl3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3pPr>
      <a:lvl4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4pPr>
      <a:lvl5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116" charset="-128"/>
        </a:defRPr>
      </a:lvl6pPr>
      <a:lvl7pPr marL="914400" algn="ctr" rtl="0" fontAlgn="base">
        <a:spcBef>
          <a:spcPct val="0"/>
        </a:spcBef>
        <a:spcAft>
          <a:spcPct val="0"/>
        </a:spcAft>
        <a:defRPr sz="4400">
          <a:solidFill>
            <a:schemeClr val="tx2"/>
          </a:solidFill>
          <a:latin typeface="Arial" charset="0"/>
          <a:ea typeface="ヒラギノ角ゴ Pro W3" pitchFamily="116" charset="-128"/>
        </a:defRPr>
      </a:lvl7pPr>
      <a:lvl8pPr marL="1371600" algn="ctr" rtl="0" fontAlgn="base">
        <a:spcBef>
          <a:spcPct val="0"/>
        </a:spcBef>
        <a:spcAft>
          <a:spcPct val="0"/>
        </a:spcAft>
        <a:defRPr sz="4400">
          <a:solidFill>
            <a:schemeClr val="tx2"/>
          </a:solidFill>
          <a:latin typeface="Arial" charset="0"/>
          <a:ea typeface="ヒラギノ角ゴ Pro W3" pitchFamily="116" charset="-128"/>
        </a:defRPr>
      </a:lvl8pPr>
      <a:lvl9pPr marL="1828800" algn="ctr" rtl="0" fontAlgn="base">
        <a:spcBef>
          <a:spcPct val="0"/>
        </a:spcBef>
        <a:spcAft>
          <a:spcPct val="0"/>
        </a:spcAft>
        <a:defRPr sz="4400">
          <a:solidFill>
            <a:schemeClr val="tx2"/>
          </a:solidFill>
          <a:latin typeface="Arial" charset="0"/>
          <a:ea typeface="ヒラギノ角ゴ Pro W3" pitchFamily="11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CD6AFF3-BDDF-EF28-4DEA-8A9DBA90206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16A2697E-4F66-0062-5299-8DC51ED0DB1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F5450B-CF53-50B7-E498-DC1B6E22471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0BA26221-FAB3-07B5-0E30-49231F3D936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C29F267D-2306-C00F-45BD-DB951B84800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3E14FEF1-66DF-4EAE-BBE0-EDCA6E3EEB3B}" type="slidenum">
              <a:rPr lang="en-US" altLang="en-US"/>
              <a:pPr/>
              <a:t>‹#›</a:t>
            </a:fld>
            <a:endParaRPr lang="en-US" altLang="en-US"/>
          </a:p>
        </p:txBody>
      </p:sp>
    </p:spTree>
    <p:extLst>
      <p:ext uri="{BB962C8B-B14F-4D97-AF65-F5344CB8AC3E}">
        <p14:creationId xmlns:p14="http://schemas.microsoft.com/office/powerpoint/2010/main" val="83625097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74.xml"/></Relationships>
</file>

<file path=ppt/slides/_rels/slide10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0.xml"/><Relationship Id="rId1" Type="http://schemas.openxmlformats.org/officeDocument/2006/relationships/slideLayout" Target="../slideLayouts/slideLayout86.xml"/><Relationship Id="rId5" Type="http://schemas.openxmlformats.org/officeDocument/2006/relationships/image" Target="../media/image60.jpeg"/><Relationship Id="rId4" Type="http://schemas.openxmlformats.org/officeDocument/2006/relationships/image" Target="../media/image61.jpeg"/></Relationships>
</file>

<file path=ppt/slides/_rels/slide10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1.xml"/><Relationship Id="rId1" Type="http://schemas.openxmlformats.org/officeDocument/2006/relationships/slideLayout" Target="../slideLayouts/slideLayout86.xml"/><Relationship Id="rId5" Type="http://schemas.openxmlformats.org/officeDocument/2006/relationships/image" Target="../media/image60.jpeg"/><Relationship Id="rId4" Type="http://schemas.openxmlformats.org/officeDocument/2006/relationships/image" Target="../media/image61.jpeg"/></Relationships>
</file>

<file path=ppt/slides/_rels/slide10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2.xml"/><Relationship Id="rId1" Type="http://schemas.openxmlformats.org/officeDocument/2006/relationships/slideLayout" Target="../slideLayouts/slideLayout86.xml"/><Relationship Id="rId5" Type="http://schemas.openxmlformats.org/officeDocument/2006/relationships/image" Target="../media/image60.jpeg"/><Relationship Id="rId4" Type="http://schemas.openxmlformats.org/officeDocument/2006/relationships/image" Target="../media/image61.jpeg"/></Relationships>
</file>

<file path=ppt/slides/_rels/slide10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3.xml"/><Relationship Id="rId1" Type="http://schemas.openxmlformats.org/officeDocument/2006/relationships/slideLayout" Target="../slideLayouts/slideLayout86.xml"/><Relationship Id="rId5" Type="http://schemas.openxmlformats.org/officeDocument/2006/relationships/image" Target="../media/image60.jpeg"/><Relationship Id="rId4" Type="http://schemas.openxmlformats.org/officeDocument/2006/relationships/image" Target="../media/image61.jpeg"/></Relationships>
</file>

<file path=ppt/slides/_rels/slide10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4.xml"/><Relationship Id="rId1" Type="http://schemas.openxmlformats.org/officeDocument/2006/relationships/slideLayout" Target="../slideLayouts/slideLayout86.xml"/><Relationship Id="rId5" Type="http://schemas.openxmlformats.org/officeDocument/2006/relationships/image" Target="../media/image60.jpeg"/><Relationship Id="rId4" Type="http://schemas.openxmlformats.org/officeDocument/2006/relationships/image" Target="../media/image61.jpeg"/></Relationships>
</file>

<file path=ppt/slides/_rels/slide1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5.xml"/><Relationship Id="rId1" Type="http://schemas.openxmlformats.org/officeDocument/2006/relationships/slideLayout" Target="../slideLayouts/slideLayout86.xml"/><Relationship Id="rId5" Type="http://schemas.openxmlformats.org/officeDocument/2006/relationships/image" Target="../media/image62.jpeg"/><Relationship Id="rId4" Type="http://schemas.openxmlformats.org/officeDocument/2006/relationships/image" Target="../media/image55.jpeg"/></Relationships>
</file>

<file path=ppt/slides/_rels/slide10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6.xml"/><Relationship Id="rId1" Type="http://schemas.openxmlformats.org/officeDocument/2006/relationships/slideLayout" Target="../slideLayouts/slideLayout86.xml"/><Relationship Id="rId5" Type="http://schemas.openxmlformats.org/officeDocument/2006/relationships/image" Target="../media/image62.jpeg"/><Relationship Id="rId4" Type="http://schemas.openxmlformats.org/officeDocument/2006/relationships/image" Target="../media/image55.jpeg"/></Relationships>
</file>

<file path=ppt/slides/_rels/slide10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7.xml"/><Relationship Id="rId1" Type="http://schemas.openxmlformats.org/officeDocument/2006/relationships/slideLayout" Target="../slideLayouts/slideLayout86.xml"/><Relationship Id="rId5" Type="http://schemas.openxmlformats.org/officeDocument/2006/relationships/image" Target="../media/image62.jpeg"/><Relationship Id="rId4" Type="http://schemas.openxmlformats.org/officeDocument/2006/relationships/image" Target="../media/image55.jpeg"/></Relationships>
</file>

<file path=ppt/slides/_rels/slide10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8.xml"/><Relationship Id="rId1" Type="http://schemas.openxmlformats.org/officeDocument/2006/relationships/slideLayout" Target="../slideLayouts/slideLayout86.xml"/><Relationship Id="rId5" Type="http://schemas.openxmlformats.org/officeDocument/2006/relationships/image" Target="../media/image62.jpeg"/><Relationship Id="rId4" Type="http://schemas.openxmlformats.org/officeDocument/2006/relationships/image" Target="../media/image55.jpeg"/></Relationships>
</file>

<file path=ppt/slides/_rels/slide1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9.xml"/><Relationship Id="rId1" Type="http://schemas.openxmlformats.org/officeDocument/2006/relationships/slideLayout" Target="../slideLayouts/slideLayout86.xml"/><Relationship Id="rId5" Type="http://schemas.openxmlformats.org/officeDocument/2006/relationships/image" Target="../media/image62.jpe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74.xml"/></Relationships>
</file>

<file path=ppt/slides/_rels/slide1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0.xml"/><Relationship Id="rId1" Type="http://schemas.openxmlformats.org/officeDocument/2006/relationships/slideLayout" Target="../slideLayouts/slideLayout86.xml"/><Relationship Id="rId5" Type="http://schemas.openxmlformats.org/officeDocument/2006/relationships/image" Target="../media/image62.jpeg"/><Relationship Id="rId4" Type="http://schemas.openxmlformats.org/officeDocument/2006/relationships/image" Target="../media/image55.jpeg"/></Relationships>
</file>

<file path=ppt/slides/_rels/slide1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133.xml"/><Relationship Id="rId4" Type="http://schemas.openxmlformats.org/officeDocument/2006/relationships/image" Target="../media/image64.png"/></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2.xml"/><Relationship Id="rId1" Type="http://schemas.openxmlformats.org/officeDocument/2006/relationships/slideLayout" Target="../slideLayouts/slideLayout133.xml"/><Relationship Id="rId5" Type="http://schemas.openxmlformats.org/officeDocument/2006/relationships/image" Target="../media/image67.jpeg"/><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133.xml"/><Relationship Id="rId5" Type="http://schemas.openxmlformats.org/officeDocument/2006/relationships/image" Target="../media/image67.jpeg"/><Relationship Id="rId4" Type="http://schemas.openxmlformats.org/officeDocument/2006/relationships/image" Target="../media/image66.png"/></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4.xml"/><Relationship Id="rId1" Type="http://schemas.openxmlformats.org/officeDocument/2006/relationships/slideLayout" Target="../slideLayouts/slideLayout13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8.png"/></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5.xml"/><Relationship Id="rId1" Type="http://schemas.openxmlformats.org/officeDocument/2006/relationships/slideLayout" Target="../slideLayouts/slideLayout13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9.jpeg"/></Relationships>
</file>

<file path=ppt/slides/_rels/slide1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6.xml"/><Relationship Id="rId1" Type="http://schemas.openxmlformats.org/officeDocument/2006/relationships/slideLayout" Target="../slideLayouts/slideLayout133.xml"/><Relationship Id="rId6" Type="http://schemas.openxmlformats.org/officeDocument/2006/relationships/image" Target="../media/image67.jpeg"/><Relationship Id="rId5" Type="http://schemas.openxmlformats.org/officeDocument/2006/relationships/image" Target="../media/image70.jpeg"/><Relationship Id="rId4" Type="http://schemas.openxmlformats.org/officeDocument/2006/relationships/image" Target="../media/image66.png"/></Relationships>
</file>

<file path=ppt/slides/_rels/slide1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7.xml"/><Relationship Id="rId1" Type="http://schemas.openxmlformats.org/officeDocument/2006/relationships/slideLayout" Target="../slideLayouts/slideLayout133.xml"/><Relationship Id="rId5" Type="http://schemas.openxmlformats.org/officeDocument/2006/relationships/image" Target="../media/image67.jpeg"/><Relationship Id="rId4" Type="http://schemas.openxmlformats.org/officeDocument/2006/relationships/image" Target="../media/image66.png"/></Relationships>
</file>

<file path=ppt/slides/_rels/slide1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8.xml"/><Relationship Id="rId1" Type="http://schemas.openxmlformats.org/officeDocument/2006/relationships/slideLayout" Target="../slideLayouts/slideLayout13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71.jpeg"/></Relationships>
</file>

<file path=ppt/slides/_rels/slide1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9.xml"/><Relationship Id="rId1" Type="http://schemas.openxmlformats.org/officeDocument/2006/relationships/slideLayout" Target="../slideLayouts/slideLayout13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74.xml"/></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0.xml"/><Relationship Id="rId1" Type="http://schemas.openxmlformats.org/officeDocument/2006/relationships/slideLayout" Target="../slideLayouts/slideLayout133.xml"/><Relationship Id="rId5" Type="http://schemas.openxmlformats.org/officeDocument/2006/relationships/image" Target="../media/image67.jpeg"/><Relationship Id="rId4" Type="http://schemas.openxmlformats.org/officeDocument/2006/relationships/image" Target="../media/image66.png"/></Relationships>
</file>

<file path=ppt/slides/_rels/slide1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1.xml"/><Relationship Id="rId1" Type="http://schemas.openxmlformats.org/officeDocument/2006/relationships/slideLayout" Target="../slideLayouts/slideLayout13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73.jpeg"/></Relationships>
</file>

<file path=ppt/slides/_rels/slide1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2.xml"/><Relationship Id="rId1" Type="http://schemas.openxmlformats.org/officeDocument/2006/relationships/slideLayout" Target="../slideLayouts/slideLayout133.xml"/><Relationship Id="rId5" Type="http://schemas.openxmlformats.org/officeDocument/2006/relationships/image" Target="../media/image67.jpeg"/><Relationship Id="rId4" Type="http://schemas.openxmlformats.org/officeDocument/2006/relationships/image" Target="../media/image66.png"/></Relationships>
</file>

<file path=ppt/slides/_rels/slide1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3.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86.xml"/><Relationship Id="rId1" Type="http://schemas.openxmlformats.org/officeDocument/2006/relationships/video" Target="https://www.youtube.com/embed/zqtS9xyl0f4?feature=oembed" TargetMode="External"/><Relationship Id="rId5" Type="http://schemas.openxmlformats.org/officeDocument/2006/relationships/image" Target="../media/image74.jpeg"/><Relationship Id="rId4" Type="http://schemas.openxmlformats.org/officeDocument/2006/relationships/image" Target="../media/image8.jpeg"/></Relationships>
</file>

<file path=ppt/slides/_rels/slide1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6.xml"/><Relationship Id="rId1" Type="http://schemas.openxmlformats.org/officeDocument/2006/relationships/slideLayout" Target="../slideLayouts/slideLayout90.xml"/><Relationship Id="rId4" Type="http://schemas.openxmlformats.org/officeDocument/2006/relationships/image" Target="../media/image75.jpeg"/></Relationships>
</file>

<file path=ppt/slides/_rels/slide1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7.xml"/><Relationship Id="rId1" Type="http://schemas.openxmlformats.org/officeDocument/2006/relationships/slideLayout" Target="../slideLayouts/slideLayout90.xml"/></Relationships>
</file>

<file path=ppt/slides/_rels/slide1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8.xml"/><Relationship Id="rId1" Type="http://schemas.openxmlformats.org/officeDocument/2006/relationships/slideLayout" Target="../slideLayouts/slideLayout90.xml"/></Relationships>
</file>

<file path=ppt/slides/_rels/slide1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9.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7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75.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7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5.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7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7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7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9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19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19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9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1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7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9.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90.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59.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90.xml"/><Relationship Id="rId6" Type="http://schemas.openxmlformats.org/officeDocument/2006/relationships/image" Target="../media/image37.jpeg"/><Relationship Id="rId5" Type="http://schemas.openxmlformats.org/officeDocument/2006/relationships/hyperlink" Target="Cream%20of%20Bible.docx" TargetMode="Externa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5.xml"/><Relationship Id="rId1" Type="http://schemas.openxmlformats.org/officeDocument/2006/relationships/slideLayout" Target="../slideLayouts/slideLayout91.xml"/><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7.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90.xml"/><Relationship Id="rId1" Type="http://schemas.openxmlformats.org/officeDocument/2006/relationships/video" Target="https://www.youtube.com/embed/qJY1ak5VQcs?feature=oembe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90.xml"/><Relationship Id="rId4" Type="http://schemas.openxmlformats.org/officeDocument/2006/relationships/image" Target="../media/image41.jpeg"/></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90.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128.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128.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128.xml"/><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128.xml"/><Relationship Id="rId4" Type="http://schemas.openxmlformats.org/officeDocument/2006/relationships/image" Target="../media/image47.jpeg"/></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128.xml"/><Relationship Id="rId4" Type="http://schemas.openxmlformats.org/officeDocument/2006/relationships/image" Target="../media/image48.jpeg"/></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5.xml"/><Relationship Id="rId1" Type="http://schemas.openxmlformats.org/officeDocument/2006/relationships/slideLayout" Target="../slideLayouts/slideLayout128.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128.xml"/><Relationship Id="rId4" Type="http://schemas.openxmlformats.org/officeDocument/2006/relationships/slide" Target="slide1.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128.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128.xml"/><Relationship Id="rId4" Type="http://schemas.openxmlformats.org/officeDocument/2006/relationships/image" Target="../media/image50.jpeg"/></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9.xml"/><Relationship Id="rId1" Type="http://schemas.openxmlformats.org/officeDocument/2006/relationships/slideLayout" Target="../slideLayouts/slideLayout128.xml"/><Relationship Id="rId4" Type="http://schemas.openxmlformats.org/officeDocument/2006/relationships/image" Target="../media/image51.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128.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1.xml"/><Relationship Id="rId1" Type="http://schemas.openxmlformats.org/officeDocument/2006/relationships/slideLayout" Target="../slideLayouts/slideLayout128.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2.xml"/><Relationship Id="rId1" Type="http://schemas.openxmlformats.org/officeDocument/2006/relationships/slideLayout" Target="../slideLayouts/slideLayout128.xml"/><Relationship Id="rId5" Type="http://schemas.openxmlformats.org/officeDocument/2006/relationships/image" Target="../media/image54.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3.xml"/><Relationship Id="rId1" Type="http://schemas.openxmlformats.org/officeDocument/2006/relationships/slideLayout" Target="../slideLayouts/slideLayout90.xml"/><Relationship Id="rId5" Type="http://schemas.openxmlformats.org/officeDocument/2006/relationships/image" Target="../media/image41.jpeg"/><Relationship Id="rId4" Type="http://schemas.openxmlformats.org/officeDocument/2006/relationships/image" Target="../media/image31.jpeg"/></Relationships>
</file>

<file path=ppt/slides/_rels/slide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4.xml"/><Relationship Id="rId1" Type="http://schemas.openxmlformats.org/officeDocument/2006/relationships/slideLayout" Target="../slideLayouts/slideLayout86.xml"/><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5.xml"/><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6.xml"/><Relationship Id="rId1" Type="http://schemas.openxmlformats.org/officeDocument/2006/relationships/slideLayout" Target="../slideLayouts/slideLayout86.xml"/><Relationship Id="rId4" Type="http://schemas.openxmlformats.org/officeDocument/2006/relationships/image" Target="../media/image56.jpeg"/></Relationships>
</file>

<file path=ppt/slides/_rels/slide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7.xml"/><Relationship Id="rId1" Type="http://schemas.openxmlformats.org/officeDocument/2006/relationships/slideLayout" Target="../slideLayouts/slideLayout86.xml"/><Relationship Id="rId4" Type="http://schemas.openxmlformats.org/officeDocument/2006/relationships/image" Target="../media/image57.jpeg"/></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8.xml"/><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9.xml"/><Relationship Id="rId1" Type="http://schemas.openxmlformats.org/officeDocument/2006/relationships/slideLayout" Target="../slideLayouts/slideLayout86.xml"/><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4.xml"/></Relationships>
</file>

<file path=ppt/slides/_rels/slide9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0.xml"/><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1.xml"/><Relationship Id="rId1" Type="http://schemas.openxmlformats.org/officeDocument/2006/relationships/slideLayout" Target="../slideLayouts/slideLayout86.xml"/><Relationship Id="rId4" Type="http://schemas.openxmlformats.org/officeDocument/2006/relationships/image" Target="../media/image59.jpeg"/></Relationships>
</file>

<file path=ppt/slides/_rels/slide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2.xml"/><Relationship Id="rId1" Type="http://schemas.openxmlformats.org/officeDocument/2006/relationships/slideLayout" Target="../slideLayouts/slideLayout86.xml"/><Relationship Id="rId4" Type="http://schemas.openxmlformats.org/officeDocument/2006/relationships/image" Target="../media/image55.jpeg"/></Relationships>
</file>

<file path=ppt/slides/_rels/slide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3.xml"/><Relationship Id="rId1" Type="http://schemas.openxmlformats.org/officeDocument/2006/relationships/slideLayout" Target="../slideLayouts/slideLayout86.xml"/><Relationship Id="rId4" Type="http://schemas.openxmlformats.org/officeDocument/2006/relationships/image" Target="../media/image55.jpeg"/></Relationships>
</file>

<file path=ppt/slides/_rels/slide9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4.xml"/><Relationship Id="rId1" Type="http://schemas.openxmlformats.org/officeDocument/2006/relationships/slideLayout" Target="../slideLayouts/slideLayout86.xml"/><Relationship Id="rId4" Type="http://schemas.openxmlformats.org/officeDocument/2006/relationships/image" Target="../media/image17.jpeg"/></Relationships>
</file>

<file path=ppt/slides/_rels/slide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5.xml"/><Relationship Id="rId1" Type="http://schemas.openxmlformats.org/officeDocument/2006/relationships/slideLayout" Target="../slideLayouts/slideLayout86.xml"/><Relationship Id="rId4" Type="http://schemas.openxmlformats.org/officeDocument/2006/relationships/image" Target="../media/image17.jpeg"/></Relationships>
</file>

<file path=ppt/slides/_rels/slide9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6.xml"/><Relationship Id="rId1" Type="http://schemas.openxmlformats.org/officeDocument/2006/relationships/slideLayout" Target="../slideLayouts/slideLayout139.xml"/><Relationship Id="rId4" Type="http://schemas.openxmlformats.org/officeDocument/2006/relationships/image" Target="../media/image17.jpeg"/></Relationships>
</file>

<file path=ppt/slides/_rels/slide9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7.xml"/><Relationship Id="rId1" Type="http://schemas.openxmlformats.org/officeDocument/2006/relationships/slideLayout" Target="../slideLayouts/slideLayout86.xml"/><Relationship Id="rId4" Type="http://schemas.openxmlformats.org/officeDocument/2006/relationships/image" Target="../media/image60.jpeg"/></Relationships>
</file>

<file path=ppt/slides/_rels/slide9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8.xml"/><Relationship Id="rId1" Type="http://schemas.openxmlformats.org/officeDocument/2006/relationships/slideLayout" Target="../slideLayouts/slideLayout86.xml"/><Relationship Id="rId5" Type="http://schemas.openxmlformats.org/officeDocument/2006/relationships/image" Target="../media/image60.jpeg"/><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9.xml"/><Relationship Id="rId1" Type="http://schemas.openxmlformats.org/officeDocument/2006/relationships/slideLayout" Target="../slideLayouts/slideLayout86.xml"/><Relationship Id="rId5" Type="http://schemas.openxmlformats.org/officeDocument/2006/relationships/image" Target="../media/image60.jpe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373515" y="2077375"/>
            <a:ext cx="5246702" cy="2732350"/>
          </a:xfrm>
        </p:spPr>
        <p:txBody>
          <a:bodyPr/>
          <a:lstStyle/>
          <a:p>
            <a:r>
              <a:rPr lang="en-US" sz="6600" dirty="0">
                <a:solidFill>
                  <a:schemeClr val="bg1"/>
                </a:solidFill>
                <a:effectLst>
                  <a:outerShdw blurRad="38100" dist="38100" dir="2700000" algn="tl">
                    <a:srgbClr val="000000">
                      <a:alpha val="43137"/>
                    </a:srgbClr>
                  </a:outerShdw>
                </a:effectLst>
                <a:latin typeface="Broadway" panose="04040905080B02020502" pitchFamily="82" charset="0"/>
              </a:rPr>
              <a:t>GNOSTICS OLD &amp; NEW</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59970" name="Rectangle 2"/>
          <p:cNvSpPr>
            <a:spLocks noGrp="1" noChangeArrowheads="1"/>
          </p:cNvSpPr>
          <p:nvPr>
            <p:ph type="title"/>
          </p:nvPr>
        </p:nvSpPr>
        <p:spPr/>
        <p:txBody>
          <a:bodyPr/>
          <a:lstStyle/>
          <a:p>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FB3189CF-C853-B846-E0B5-6FFD4E57F36F}"/>
              </a:ext>
            </a:extLst>
          </p:cNvPr>
          <p:cNvSpPr>
            <a:spLocks noGrp="1" noChangeArrowheads="1"/>
          </p:cNvSpPr>
          <p:nvPr>
            <p:ph type="title"/>
          </p:nvPr>
        </p:nvSpPr>
        <p:spPr>
          <a:xfrm>
            <a:off x="2209800" y="228600"/>
            <a:ext cx="7772400" cy="1295400"/>
          </a:xfrm>
        </p:spPr>
        <p:txBody>
          <a:bodyPr/>
          <a:lstStyle/>
          <a:p>
            <a:pPr eaLnBrk="1" hangingPunct="1"/>
            <a:r>
              <a:rPr lang="en-US" altLang="en-US" b="1">
                <a:solidFill>
                  <a:srgbClr val="660033"/>
                </a:solidFill>
              </a:rPr>
              <a:t>The “Gospel” of Mary</a:t>
            </a:r>
          </a:p>
        </p:txBody>
      </p:sp>
      <p:sp>
        <p:nvSpPr>
          <p:cNvPr id="855043" name="Rectangle 3">
            <a:extLst>
              <a:ext uri="{FF2B5EF4-FFF2-40B4-BE49-F238E27FC236}">
                <a16:creationId xmlns:a16="http://schemas.microsoft.com/office/drawing/2014/main" id="{23950EB5-6269-904C-51B5-2A0C00D42DB7}"/>
              </a:ext>
            </a:extLst>
          </p:cNvPr>
          <p:cNvSpPr>
            <a:spLocks noGrp="1" noChangeArrowheads="1"/>
          </p:cNvSpPr>
          <p:nvPr>
            <p:ph type="body" idx="1"/>
          </p:nvPr>
        </p:nvSpPr>
        <p:spPr>
          <a:xfrm>
            <a:off x="4724400" y="1600200"/>
            <a:ext cx="5715000" cy="3962400"/>
          </a:xfrm>
        </p:spPr>
        <p:txBody>
          <a:bodyPr/>
          <a:lstStyle/>
          <a:p>
            <a:pPr eaLnBrk="1" hangingPunct="1"/>
            <a:r>
              <a:rPr lang="en-US" altLang="en-US" sz="2800" i="1"/>
              <a:t>“And Levi answered, ‘Peter, you have always been hot-tempered. Now I see you contending against the woman like an adversary. If the Saviour made her worthy, who are you indeed to reject her? Surely the Saviour knows her very well. That is why he loved her more than us” (247).</a:t>
            </a:r>
          </a:p>
        </p:txBody>
      </p:sp>
      <p:pic>
        <p:nvPicPr>
          <p:cNvPr id="855044" name="Picture 4" descr="gospelMary.jpg                                                 0002AB19Hannah's Boot Drive            BC5E8127:">
            <a:extLst>
              <a:ext uri="{FF2B5EF4-FFF2-40B4-BE49-F238E27FC236}">
                <a16:creationId xmlns:a16="http://schemas.microsoft.com/office/drawing/2014/main" id="{920515AC-02E0-3947-207C-673F26435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059"/>
          <a:stretch>
            <a:fillRect/>
          </a:stretch>
        </p:blipFill>
        <p:spPr bwMode="auto">
          <a:xfrm>
            <a:off x="1752600" y="1905000"/>
            <a:ext cx="226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5045" name="Picture 5" descr="&#10;sandys_sm.jpg                                                  0002AB19Hannah's Boot Drive            BC5E8127:">
            <a:extLst>
              <a:ext uri="{FF2B5EF4-FFF2-40B4-BE49-F238E27FC236}">
                <a16:creationId xmlns:a16="http://schemas.microsoft.com/office/drawing/2014/main" id="{A5C19F2B-F078-C1D1-9997-52B3AE099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2128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1330" name="Rectangle 2">
            <a:extLst>
              <a:ext uri="{FF2B5EF4-FFF2-40B4-BE49-F238E27FC236}">
                <a16:creationId xmlns:a16="http://schemas.microsoft.com/office/drawing/2014/main" id="{17406268-14E7-430A-0361-DD9954F21ED1}"/>
              </a:ext>
            </a:extLst>
          </p:cNvPr>
          <p:cNvSpPr>
            <a:spLocks noGrp="1" noChangeArrowheads="1"/>
          </p:cNvSpPr>
          <p:nvPr>
            <p:ph type="title"/>
          </p:nvPr>
        </p:nvSpPr>
        <p:spPr/>
        <p:txBody>
          <a:bodyPr/>
          <a:lstStyle/>
          <a:p>
            <a:pPr eaLnBrk="1" hangingPunct="1">
              <a:lnSpc>
                <a:spcPct val="80000"/>
              </a:lnSpc>
              <a:defRPr/>
            </a:pPr>
            <a:r>
              <a:rPr lang="en-US" altLang="en-US">
                <a:solidFill>
                  <a:srgbClr val="660033"/>
                </a:solidFill>
                <a:effectLst>
                  <a:outerShdw blurRad="38100" dist="38100" dir="2700000" algn="tl">
                    <a:srgbClr val="000000"/>
                  </a:outerShdw>
                </a:effectLst>
              </a:rPr>
              <a:t>The “Gospel” of Mary </a:t>
            </a:r>
            <a:br>
              <a:rPr lang="en-US" altLang="en-US">
                <a:solidFill>
                  <a:srgbClr val="660033"/>
                </a:solidFill>
                <a:effectLst>
                  <a:outerShdw blurRad="38100" dist="38100" dir="2700000" algn="tl">
                    <a:srgbClr val="000000"/>
                  </a:outerShdw>
                </a:effectLst>
              </a:rPr>
            </a:br>
            <a:r>
              <a:rPr lang="en-US" altLang="en-US">
                <a:solidFill>
                  <a:srgbClr val="660033"/>
                </a:solidFill>
                <a:effectLst>
                  <a:outerShdw blurRad="38100" dist="38100" dir="2700000" algn="tl">
                    <a:srgbClr val="000000"/>
                  </a:outerShdw>
                </a:effectLst>
              </a:rPr>
              <a:t> </a:t>
            </a:r>
            <a:r>
              <a:rPr lang="en-US" altLang="en-US" sz="3400" i="1">
                <a:solidFill>
                  <a:srgbClr val="660033"/>
                </a:solidFill>
                <a:effectLst>
                  <a:outerShdw blurRad="38100" dist="38100" dir="2700000" algn="tl">
                    <a:srgbClr val="000000"/>
                  </a:outerShdw>
                </a:effectLst>
              </a:rPr>
              <a:t>What does this text teach?</a:t>
            </a:r>
            <a:endParaRPr lang="en-US" altLang="en-US" sz="4000">
              <a:solidFill>
                <a:srgbClr val="660033"/>
              </a:solidFill>
              <a:effectLst>
                <a:outerShdw blurRad="38100" dist="38100" dir="2700000" algn="tl">
                  <a:srgbClr val="000000"/>
                </a:outerShdw>
              </a:effectLst>
            </a:endParaRPr>
          </a:p>
        </p:txBody>
      </p:sp>
      <p:sp>
        <p:nvSpPr>
          <p:cNvPr id="4451331" name="Rectangle 3">
            <a:extLst>
              <a:ext uri="{FF2B5EF4-FFF2-40B4-BE49-F238E27FC236}">
                <a16:creationId xmlns:a16="http://schemas.microsoft.com/office/drawing/2014/main" id="{A7594083-0F78-0CD6-6EBB-6CD3976BF43C}"/>
              </a:ext>
            </a:extLst>
          </p:cNvPr>
          <p:cNvSpPr>
            <a:spLocks noGrp="1" noChangeArrowheads="1"/>
          </p:cNvSpPr>
          <p:nvPr>
            <p:ph type="body" idx="1"/>
          </p:nvPr>
        </p:nvSpPr>
        <p:spPr>
          <a:xfrm>
            <a:off x="4953000" y="1905000"/>
            <a:ext cx="5257800" cy="4648200"/>
          </a:xfrm>
        </p:spPr>
        <p:txBody>
          <a:bodyPr/>
          <a:lstStyle/>
          <a:p>
            <a:pPr eaLnBrk="1" hangingPunct="1"/>
            <a:r>
              <a:rPr lang="en-US" altLang="en-US"/>
              <a:t>Mary received a special revelation from Jesus that the male disciples did not.</a:t>
            </a:r>
          </a:p>
          <a:p>
            <a:pPr eaLnBrk="1" hangingPunct="1"/>
            <a:r>
              <a:rPr lang="en-US" altLang="en-US"/>
              <a:t>Levi implies that Jesus </a:t>
            </a:r>
            <a:br>
              <a:rPr lang="en-US" altLang="en-US"/>
            </a:br>
            <a:r>
              <a:rPr lang="en-US" altLang="en-US" i="1"/>
              <a:t>(who knows her very well)</a:t>
            </a:r>
            <a:r>
              <a:rPr lang="en-US" altLang="en-US"/>
              <a:t> considered her worthy.</a:t>
            </a:r>
          </a:p>
          <a:p>
            <a:pPr eaLnBrk="1" hangingPunct="1"/>
            <a:r>
              <a:rPr lang="en-US" altLang="en-US"/>
              <a:t>Jesus loved Mary more than his male disciples.</a:t>
            </a:r>
            <a:endParaRPr lang="en-US" altLang="en-US" sz="3000"/>
          </a:p>
        </p:txBody>
      </p:sp>
      <p:pic>
        <p:nvPicPr>
          <p:cNvPr id="856068" name="Picture 4" descr="gospelMary.jpg                                                 0002AB19Hannah's Boot Drive            BC5E8127:">
            <a:extLst>
              <a:ext uri="{FF2B5EF4-FFF2-40B4-BE49-F238E27FC236}">
                <a16:creationId xmlns:a16="http://schemas.microsoft.com/office/drawing/2014/main" id="{1FCED93B-0C7B-5436-3B33-9FB57A2A5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059"/>
          <a:stretch>
            <a:fillRect/>
          </a:stretch>
        </p:blipFill>
        <p:spPr bwMode="auto">
          <a:xfrm>
            <a:off x="1752600" y="1905000"/>
            <a:ext cx="226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6069" name="Picture 5" descr="&#10;sandys_sm.jpg                                                  0002AB19Hannah's Boot Drive            BC5E8127:">
            <a:extLst>
              <a:ext uri="{FF2B5EF4-FFF2-40B4-BE49-F238E27FC236}">
                <a16:creationId xmlns:a16="http://schemas.microsoft.com/office/drawing/2014/main" id="{084D90BC-DFD1-F330-4CFF-EB82BBFE2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2128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513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513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51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1331"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3378" name="Rectangle 2">
            <a:extLst>
              <a:ext uri="{FF2B5EF4-FFF2-40B4-BE49-F238E27FC236}">
                <a16:creationId xmlns:a16="http://schemas.microsoft.com/office/drawing/2014/main" id="{0F2378E7-9A72-E194-25DF-3F832D622966}"/>
              </a:ext>
            </a:extLst>
          </p:cNvPr>
          <p:cNvSpPr>
            <a:spLocks noGrp="1" noChangeArrowheads="1"/>
          </p:cNvSpPr>
          <p:nvPr>
            <p:ph type="body" idx="1"/>
          </p:nvPr>
        </p:nvSpPr>
        <p:spPr>
          <a:xfrm>
            <a:off x="4953000" y="2209800"/>
            <a:ext cx="5105400" cy="4419600"/>
          </a:xfrm>
        </p:spPr>
        <p:txBody>
          <a:bodyPr/>
          <a:lstStyle/>
          <a:p>
            <a:pPr eaLnBrk="1" hangingPunct="1">
              <a:lnSpc>
                <a:spcPct val="110000"/>
              </a:lnSpc>
            </a:pPr>
            <a:r>
              <a:rPr lang="en-US" altLang="en-US"/>
              <a:t>That Mary was Jesus’ wife.</a:t>
            </a:r>
          </a:p>
          <a:p>
            <a:pPr eaLnBrk="1" hangingPunct="1">
              <a:lnSpc>
                <a:spcPct val="110000"/>
              </a:lnSpc>
            </a:pPr>
            <a:r>
              <a:rPr lang="en-US" altLang="en-US"/>
              <a:t>That Mary was the mother of Jesus’ child.</a:t>
            </a:r>
          </a:p>
          <a:p>
            <a:pPr eaLnBrk="1" hangingPunct="1">
              <a:lnSpc>
                <a:spcPct val="110000"/>
              </a:lnSpc>
            </a:pPr>
            <a:r>
              <a:rPr lang="en-US" altLang="en-US"/>
              <a:t>That Mary was to lead </a:t>
            </a:r>
            <a:br>
              <a:rPr lang="en-US" altLang="en-US"/>
            </a:br>
            <a:r>
              <a:rPr lang="en-US" altLang="en-US"/>
              <a:t>the church.</a:t>
            </a:r>
          </a:p>
        </p:txBody>
      </p:sp>
      <p:sp>
        <p:nvSpPr>
          <p:cNvPr id="4453379" name="Rectangle 3">
            <a:extLst>
              <a:ext uri="{FF2B5EF4-FFF2-40B4-BE49-F238E27FC236}">
                <a16:creationId xmlns:a16="http://schemas.microsoft.com/office/drawing/2014/main" id="{F7EA720D-69D2-85E9-9213-482DAEE549A9}"/>
              </a:ext>
            </a:extLst>
          </p:cNvPr>
          <p:cNvSpPr>
            <a:spLocks noGrp="1" noChangeArrowheads="1"/>
          </p:cNvSpPr>
          <p:nvPr>
            <p:ph type="title"/>
          </p:nvPr>
        </p:nvSpPr>
        <p:spPr/>
        <p:txBody>
          <a:bodyPr/>
          <a:lstStyle/>
          <a:p>
            <a:pPr eaLnBrk="1" hangingPunct="1">
              <a:lnSpc>
                <a:spcPct val="80000"/>
              </a:lnSpc>
              <a:defRPr/>
            </a:pPr>
            <a:r>
              <a:rPr lang="en-US" altLang="en-US">
                <a:solidFill>
                  <a:srgbClr val="660033"/>
                </a:solidFill>
                <a:effectLst>
                  <a:outerShdw blurRad="38100" dist="38100" dir="2700000" algn="tl">
                    <a:srgbClr val="000000"/>
                  </a:outerShdw>
                </a:effectLst>
              </a:rPr>
              <a:t>The “Gospel” of Mary </a:t>
            </a:r>
            <a:br>
              <a:rPr lang="en-US" altLang="en-US">
                <a:solidFill>
                  <a:srgbClr val="660033"/>
                </a:solidFill>
                <a:effectLst>
                  <a:outerShdw blurRad="38100" dist="38100" dir="2700000" algn="tl">
                    <a:srgbClr val="000000"/>
                  </a:outerShdw>
                </a:effectLst>
              </a:rPr>
            </a:br>
            <a:r>
              <a:rPr lang="en-US" altLang="en-US">
                <a:solidFill>
                  <a:srgbClr val="660033"/>
                </a:solidFill>
                <a:effectLst>
                  <a:outerShdw blurRad="38100" dist="38100" dir="2700000" algn="tl">
                    <a:srgbClr val="000000"/>
                  </a:outerShdw>
                </a:effectLst>
              </a:rPr>
              <a:t> </a:t>
            </a:r>
            <a:r>
              <a:rPr lang="en-US" altLang="en-US" sz="3200" i="1">
                <a:solidFill>
                  <a:srgbClr val="660033"/>
                </a:solidFill>
                <a:effectLst>
                  <a:outerShdw blurRad="38100" dist="38100" dir="2700000" algn="tl">
                    <a:srgbClr val="000000"/>
                  </a:outerShdw>
                </a:effectLst>
              </a:rPr>
              <a:t>What does this text NOT teach?</a:t>
            </a:r>
            <a:endParaRPr lang="en-US" altLang="en-US" sz="4000">
              <a:solidFill>
                <a:srgbClr val="660033"/>
              </a:solidFill>
              <a:effectLst>
                <a:outerShdw blurRad="38100" dist="38100" dir="2700000" algn="tl">
                  <a:srgbClr val="000000"/>
                </a:outerShdw>
              </a:effectLst>
            </a:endParaRPr>
          </a:p>
        </p:txBody>
      </p:sp>
      <p:pic>
        <p:nvPicPr>
          <p:cNvPr id="857092" name="Picture 4" descr="gospelMary.jpg                                                 0002AB19Hannah's Boot Drive            BC5E8127:">
            <a:extLst>
              <a:ext uri="{FF2B5EF4-FFF2-40B4-BE49-F238E27FC236}">
                <a16:creationId xmlns:a16="http://schemas.microsoft.com/office/drawing/2014/main" id="{EB89637C-6930-8717-9CC7-478A05B56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059"/>
          <a:stretch>
            <a:fillRect/>
          </a:stretch>
        </p:blipFill>
        <p:spPr bwMode="auto">
          <a:xfrm>
            <a:off x="1752600" y="1905000"/>
            <a:ext cx="226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093" name="Picture 5" descr="&#10;sandys_sm.jpg                                                  0002AB19Hannah's Boot Drive            BC5E8127:">
            <a:extLst>
              <a:ext uri="{FF2B5EF4-FFF2-40B4-BE49-F238E27FC236}">
                <a16:creationId xmlns:a16="http://schemas.microsoft.com/office/drawing/2014/main" id="{984F185C-86DC-3027-313D-64805E361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2128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533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533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533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3378"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5426" name="Rectangle 2">
            <a:extLst>
              <a:ext uri="{FF2B5EF4-FFF2-40B4-BE49-F238E27FC236}">
                <a16:creationId xmlns:a16="http://schemas.microsoft.com/office/drawing/2014/main" id="{2CE6FAC9-A420-3D71-10DE-DDD94BBC13DC}"/>
              </a:ext>
            </a:extLst>
          </p:cNvPr>
          <p:cNvSpPr>
            <a:spLocks noGrp="1" noChangeArrowheads="1"/>
          </p:cNvSpPr>
          <p:nvPr>
            <p:ph type="body" idx="1"/>
          </p:nvPr>
        </p:nvSpPr>
        <p:spPr>
          <a:xfrm>
            <a:off x="4953000" y="2286000"/>
            <a:ext cx="5181600" cy="3810000"/>
          </a:xfrm>
        </p:spPr>
        <p:txBody>
          <a:bodyPr/>
          <a:lstStyle/>
          <a:p>
            <a:pPr eaLnBrk="1" hangingPunct="1">
              <a:lnSpc>
                <a:spcPct val="90000"/>
              </a:lnSpc>
            </a:pPr>
            <a:r>
              <a:rPr lang="en-US" altLang="en-US"/>
              <a:t>It’s possibly symbolic. Peter may represent “Orthodoxy”; Mary “Gnosticism”.</a:t>
            </a:r>
          </a:p>
          <a:p>
            <a:pPr eaLnBrk="1" hangingPunct="1">
              <a:lnSpc>
                <a:spcPct val="90000"/>
              </a:lnSpc>
            </a:pPr>
            <a:r>
              <a:rPr lang="en-US" altLang="en-US"/>
              <a:t>If this is so, then “Mary” </a:t>
            </a:r>
            <a:r>
              <a:rPr lang="en-US" altLang="en-US" i="1"/>
              <a:t>(Gnostics)</a:t>
            </a:r>
            <a:r>
              <a:rPr lang="en-US" altLang="en-US"/>
              <a:t> are claiming special revelation even if “Peter” </a:t>
            </a:r>
            <a:r>
              <a:rPr lang="en-US" altLang="en-US" i="1"/>
              <a:t>(Orthodox)</a:t>
            </a:r>
            <a:r>
              <a:rPr lang="en-US" altLang="en-US"/>
              <a:t> can’t believe it.</a:t>
            </a:r>
          </a:p>
        </p:txBody>
      </p:sp>
      <p:sp>
        <p:nvSpPr>
          <p:cNvPr id="4455427" name="Rectangle 3">
            <a:extLst>
              <a:ext uri="{FF2B5EF4-FFF2-40B4-BE49-F238E27FC236}">
                <a16:creationId xmlns:a16="http://schemas.microsoft.com/office/drawing/2014/main" id="{10B5217D-8FC2-2D30-C393-D4FE2AF607A3}"/>
              </a:ext>
            </a:extLst>
          </p:cNvPr>
          <p:cNvSpPr>
            <a:spLocks noGrp="1" noChangeArrowheads="1"/>
          </p:cNvSpPr>
          <p:nvPr>
            <p:ph type="title"/>
          </p:nvPr>
        </p:nvSpPr>
        <p:spPr/>
        <p:txBody>
          <a:bodyPr/>
          <a:lstStyle/>
          <a:p>
            <a:pPr eaLnBrk="1" hangingPunct="1">
              <a:lnSpc>
                <a:spcPct val="80000"/>
              </a:lnSpc>
              <a:defRPr/>
            </a:pPr>
            <a:r>
              <a:rPr lang="en-US" altLang="en-US">
                <a:solidFill>
                  <a:srgbClr val="660033"/>
                </a:solidFill>
                <a:effectLst>
                  <a:outerShdw blurRad="38100" dist="38100" dir="2700000" algn="tl">
                    <a:srgbClr val="000000"/>
                  </a:outerShdw>
                </a:effectLst>
              </a:rPr>
              <a:t>The “Gospel” of Mary </a:t>
            </a:r>
            <a:br>
              <a:rPr lang="en-US" altLang="en-US">
                <a:solidFill>
                  <a:srgbClr val="660033"/>
                </a:solidFill>
                <a:effectLst>
                  <a:outerShdw blurRad="38100" dist="38100" dir="2700000" algn="tl">
                    <a:srgbClr val="000000"/>
                  </a:outerShdw>
                </a:effectLst>
              </a:rPr>
            </a:br>
            <a:r>
              <a:rPr lang="en-US" altLang="en-US">
                <a:solidFill>
                  <a:srgbClr val="660033"/>
                </a:solidFill>
                <a:effectLst>
                  <a:outerShdw blurRad="38100" dist="38100" dir="2700000" algn="tl">
                    <a:srgbClr val="000000"/>
                  </a:outerShdw>
                </a:effectLst>
              </a:rPr>
              <a:t> </a:t>
            </a:r>
            <a:r>
              <a:rPr lang="en-US" altLang="en-US" sz="3400" i="1">
                <a:solidFill>
                  <a:srgbClr val="660033"/>
                </a:solidFill>
                <a:effectLst>
                  <a:outerShdw blurRad="38100" dist="38100" dir="2700000" algn="tl">
                    <a:srgbClr val="000000"/>
                  </a:outerShdw>
                </a:effectLst>
              </a:rPr>
              <a:t>What does this text mean?</a:t>
            </a:r>
            <a:endParaRPr lang="en-US" altLang="en-US" sz="4000">
              <a:solidFill>
                <a:srgbClr val="660033"/>
              </a:solidFill>
              <a:effectLst>
                <a:outerShdw blurRad="38100" dist="38100" dir="2700000" algn="tl">
                  <a:srgbClr val="000000"/>
                </a:outerShdw>
              </a:effectLst>
            </a:endParaRPr>
          </a:p>
        </p:txBody>
      </p:sp>
      <p:pic>
        <p:nvPicPr>
          <p:cNvPr id="858116" name="Picture 4" descr="gospelMary.jpg                                                 0002AB19Hannah's Boot Drive            BC5E8127:">
            <a:extLst>
              <a:ext uri="{FF2B5EF4-FFF2-40B4-BE49-F238E27FC236}">
                <a16:creationId xmlns:a16="http://schemas.microsoft.com/office/drawing/2014/main" id="{F2871F07-5288-DB63-2552-5809F55CF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059"/>
          <a:stretch>
            <a:fillRect/>
          </a:stretch>
        </p:blipFill>
        <p:spPr bwMode="auto">
          <a:xfrm>
            <a:off x="1752600" y="1905000"/>
            <a:ext cx="226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7" name="Picture 5" descr="&#10;sandys_sm.jpg                                                  0002AB19Hannah's Boot Drive            BC5E8127:">
            <a:extLst>
              <a:ext uri="{FF2B5EF4-FFF2-40B4-BE49-F238E27FC236}">
                <a16:creationId xmlns:a16="http://schemas.microsoft.com/office/drawing/2014/main" id="{CCD2E919-D5B9-E10C-72B7-1F4EF17FB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2128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554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554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426"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59138" name="Rectangle 2">
            <a:extLst>
              <a:ext uri="{FF2B5EF4-FFF2-40B4-BE49-F238E27FC236}">
                <a16:creationId xmlns:a16="http://schemas.microsoft.com/office/drawing/2014/main" id="{4B27E1FF-AB1A-B762-60DC-849A09CB9F1C}"/>
              </a:ext>
            </a:extLst>
          </p:cNvPr>
          <p:cNvSpPr>
            <a:spLocks noGrp="1" noChangeArrowheads="1"/>
          </p:cNvSpPr>
          <p:nvPr>
            <p:ph type="title"/>
          </p:nvPr>
        </p:nvSpPr>
        <p:spPr>
          <a:xfrm>
            <a:off x="2209800" y="304800"/>
            <a:ext cx="7772400" cy="1143000"/>
          </a:xfrm>
        </p:spPr>
        <p:txBody>
          <a:bodyPr/>
          <a:lstStyle/>
          <a:p>
            <a:pPr eaLnBrk="1" hangingPunct="1"/>
            <a:r>
              <a:rPr lang="en-US" altLang="en-US" b="1">
                <a:solidFill>
                  <a:srgbClr val="660033"/>
                </a:solidFill>
              </a:rPr>
              <a:t>The “Gospel” of Mary</a:t>
            </a:r>
          </a:p>
        </p:txBody>
      </p:sp>
      <p:sp>
        <p:nvSpPr>
          <p:cNvPr id="4457475" name="Rectangle 3">
            <a:extLst>
              <a:ext uri="{FF2B5EF4-FFF2-40B4-BE49-F238E27FC236}">
                <a16:creationId xmlns:a16="http://schemas.microsoft.com/office/drawing/2014/main" id="{67E4B45E-A675-DE37-12CB-B2DFC3D0B9B8}"/>
              </a:ext>
            </a:extLst>
          </p:cNvPr>
          <p:cNvSpPr>
            <a:spLocks noGrp="1" noChangeArrowheads="1"/>
          </p:cNvSpPr>
          <p:nvPr>
            <p:ph type="body" idx="1"/>
          </p:nvPr>
        </p:nvSpPr>
        <p:spPr>
          <a:xfrm>
            <a:off x="5029200" y="1828800"/>
            <a:ext cx="5334000" cy="4038600"/>
          </a:xfrm>
        </p:spPr>
        <p:txBody>
          <a:bodyPr/>
          <a:lstStyle/>
          <a:p>
            <a:pPr eaLnBrk="1" hangingPunct="1">
              <a:lnSpc>
                <a:spcPct val="90000"/>
              </a:lnSpc>
            </a:pPr>
            <a:r>
              <a:rPr lang="en-US" altLang="en-US"/>
              <a:t>Composed in the late second century - one hundred years after NT gospels.</a:t>
            </a:r>
          </a:p>
          <a:p>
            <a:pPr eaLnBrk="1" hangingPunct="1">
              <a:lnSpc>
                <a:spcPct val="90000"/>
              </a:lnSpc>
            </a:pPr>
            <a:r>
              <a:rPr lang="en-US" altLang="en-US"/>
              <a:t>It’s almost certainly not historically reliable.</a:t>
            </a:r>
          </a:p>
          <a:p>
            <a:pPr eaLnBrk="1" hangingPunct="1">
              <a:lnSpc>
                <a:spcPct val="90000"/>
              </a:lnSpc>
            </a:pPr>
            <a:r>
              <a:rPr lang="en-US" altLang="en-US"/>
              <a:t>But doesn’t </a:t>
            </a:r>
            <a:r>
              <a:rPr lang="en-US" altLang="en-US" i="1"/>
              <a:t>The Gospel of Philip</a:t>
            </a:r>
            <a:r>
              <a:rPr lang="en-US" altLang="en-US"/>
              <a:t> indicate that Mary and Jesus were married?</a:t>
            </a:r>
          </a:p>
        </p:txBody>
      </p:sp>
      <p:pic>
        <p:nvPicPr>
          <p:cNvPr id="859140" name="Picture 4" descr="gospelMary.jpg                                                 0002AB19Hannah's Boot Drive            BC5E8127:">
            <a:extLst>
              <a:ext uri="{FF2B5EF4-FFF2-40B4-BE49-F238E27FC236}">
                <a16:creationId xmlns:a16="http://schemas.microsoft.com/office/drawing/2014/main" id="{1155023B-AE0E-C4FC-6AD1-10AB53471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059"/>
          <a:stretch>
            <a:fillRect/>
          </a:stretch>
        </p:blipFill>
        <p:spPr bwMode="auto">
          <a:xfrm>
            <a:off x="1752600" y="1905000"/>
            <a:ext cx="226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9141" name="Picture 5" descr="&#10;sandys_sm.jpg                                                  0002AB19Hannah's Boot Drive            BC5E8127:">
            <a:extLst>
              <a:ext uri="{FF2B5EF4-FFF2-40B4-BE49-F238E27FC236}">
                <a16:creationId xmlns:a16="http://schemas.microsoft.com/office/drawing/2014/main" id="{818BA60C-AEAB-5A71-F4AB-B2AFC9A21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2128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574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574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574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747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60162" name="Picture 2" descr="nag_coptic.jpg                                                 0002AB19Hannah's Boot Drive            BC5E8127:">
            <a:extLst>
              <a:ext uri="{FF2B5EF4-FFF2-40B4-BE49-F238E27FC236}">
                <a16:creationId xmlns:a16="http://schemas.microsoft.com/office/drawing/2014/main" id="{D72B0CA7-20FD-F4B5-6B8D-2F1927AC8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276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63" name="Rectangle 3">
            <a:extLst>
              <a:ext uri="{FF2B5EF4-FFF2-40B4-BE49-F238E27FC236}">
                <a16:creationId xmlns:a16="http://schemas.microsoft.com/office/drawing/2014/main" id="{37011B7F-421C-8661-41D7-9705D5C3F354}"/>
              </a:ext>
            </a:extLst>
          </p:cNvPr>
          <p:cNvSpPr>
            <a:spLocks noGrp="1" noChangeArrowheads="1"/>
          </p:cNvSpPr>
          <p:nvPr>
            <p:ph type="body" idx="1"/>
          </p:nvPr>
        </p:nvSpPr>
        <p:spPr>
          <a:xfrm>
            <a:off x="4267200" y="1752600"/>
            <a:ext cx="6248400" cy="4114800"/>
          </a:xfrm>
        </p:spPr>
        <p:txBody>
          <a:bodyPr/>
          <a:lstStyle/>
          <a:p>
            <a:pPr eaLnBrk="1" hangingPunct="1">
              <a:lnSpc>
                <a:spcPct val="90000"/>
              </a:lnSpc>
            </a:pPr>
            <a:r>
              <a:rPr lang="en-US" altLang="en-US"/>
              <a:t>“</a:t>
            </a:r>
            <a:r>
              <a:rPr lang="en-US" altLang="en-US" i="1"/>
              <a:t>And the companion of the Saviour is Mary Magdalene. Christ loved her more than all the disciples and used to kiss her often on her mouth. The rest of the disciples were offended by it and expressed disapproval. They said to him, ‘Why do you love her more than all of us?’” </a:t>
            </a:r>
            <a:r>
              <a:rPr lang="en-US" altLang="en-US"/>
              <a:t>(246).</a:t>
            </a:r>
            <a:endParaRPr lang="en-US" altLang="en-US" sz="2800"/>
          </a:p>
        </p:txBody>
      </p:sp>
      <p:pic>
        <p:nvPicPr>
          <p:cNvPr id="860164" name="Picture 4" descr="stphilip.jpg                                                   0002AB19Hannah's Boot Drive            BC5E8127:">
            <a:extLst>
              <a:ext uri="{FF2B5EF4-FFF2-40B4-BE49-F238E27FC236}">
                <a16:creationId xmlns:a16="http://schemas.microsoft.com/office/drawing/2014/main" id="{955BF83D-FF8E-C5EF-31D9-80B26BB75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86200"/>
            <a:ext cx="1773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65" name="Rectangle 5">
            <a:extLst>
              <a:ext uri="{FF2B5EF4-FFF2-40B4-BE49-F238E27FC236}">
                <a16:creationId xmlns:a16="http://schemas.microsoft.com/office/drawing/2014/main" id="{2580F3F9-1792-673C-6766-0B7B23812A3F}"/>
              </a:ext>
            </a:extLst>
          </p:cNvPr>
          <p:cNvSpPr>
            <a:spLocks noGrp="1" noChangeArrowheads="1"/>
          </p:cNvSpPr>
          <p:nvPr>
            <p:ph type="title"/>
          </p:nvPr>
        </p:nvSpPr>
        <p:spPr>
          <a:xfrm>
            <a:off x="2209800" y="381000"/>
            <a:ext cx="7772400" cy="1143000"/>
          </a:xfrm>
        </p:spPr>
        <p:txBody>
          <a:bodyPr/>
          <a:lstStyle/>
          <a:p>
            <a:pPr eaLnBrk="1" hangingPunct="1"/>
            <a:r>
              <a:rPr lang="en-US" altLang="en-US" b="1">
                <a:solidFill>
                  <a:srgbClr val="660033"/>
                </a:solidFill>
              </a:rPr>
              <a:t>The “Gospel” of Philip</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61570" name="Rectangle 2">
            <a:extLst>
              <a:ext uri="{FF2B5EF4-FFF2-40B4-BE49-F238E27FC236}">
                <a16:creationId xmlns:a16="http://schemas.microsoft.com/office/drawing/2014/main" id="{A84579FF-D825-76D1-2850-80763B7EAE12}"/>
              </a:ext>
            </a:extLst>
          </p:cNvPr>
          <p:cNvSpPr>
            <a:spLocks noGrp="1" noChangeArrowheads="1"/>
          </p:cNvSpPr>
          <p:nvPr>
            <p:ph type="body" idx="1"/>
          </p:nvPr>
        </p:nvSpPr>
        <p:spPr>
          <a:xfrm>
            <a:off x="4953000" y="1981200"/>
            <a:ext cx="5334000" cy="3810000"/>
          </a:xfrm>
        </p:spPr>
        <p:txBody>
          <a:bodyPr/>
          <a:lstStyle/>
          <a:p>
            <a:pPr eaLnBrk="1" hangingPunct="1">
              <a:lnSpc>
                <a:spcPct val="90000"/>
              </a:lnSpc>
            </a:pPr>
            <a:r>
              <a:rPr lang="en-US" altLang="en-US" sz="3400"/>
              <a:t>“As any Aramaic scholar will tell you, the word </a:t>
            </a:r>
            <a:r>
              <a:rPr lang="en-US" altLang="en-US" sz="3400" i="1"/>
              <a:t>companion</a:t>
            </a:r>
            <a:r>
              <a:rPr lang="en-US" altLang="en-US" sz="3400"/>
              <a:t>, in those days, literally meant </a:t>
            </a:r>
            <a:r>
              <a:rPr lang="en-US" altLang="en-US" sz="3400" i="1"/>
              <a:t>spouse</a:t>
            </a:r>
            <a:r>
              <a:rPr lang="en-US" altLang="en-US" sz="3400"/>
              <a:t>” (246).</a:t>
            </a:r>
          </a:p>
          <a:p>
            <a:pPr eaLnBrk="1" hangingPunct="1">
              <a:lnSpc>
                <a:spcPct val="90000"/>
              </a:lnSpc>
            </a:pPr>
            <a:r>
              <a:rPr lang="en-US" altLang="en-US" sz="3400"/>
              <a:t>This gospel was originally </a:t>
            </a:r>
            <a:br>
              <a:rPr lang="en-US" altLang="en-US" sz="3400"/>
            </a:br>
            <a:r>
              <a:rPr lang="en-US" altLang="en-US" sz="3400"/>
              <a:t>written in Greek.</a:t>
            </a:r>
          </a:p>
        </p:txBody>
      </p:sp>
      <p:pic>
        <p:nvPicPr>
          <p:cNvPr id="861187" name="Picture 3" descr="nag_coptic.jpg                                                 0002AB19Hannah's Boot Drive            BC5E8127:">
            <a:extLst>
              <a:ext uri="{FF2B5EF4-FFF2-40B4-BE49-F238E27FC236}">
                <a16:creationId xmlns:a16="http://schemas.microsoft.com/office/drawing/2014/main" id="{BE615551-835B-5E98-B11F-8EF5E455B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276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1188" name="Picture 4" descr="stphilip.jpg                                                   0002AB19Hannah's Boot Drive            BC5E8127:">
            <a:extLst>
              <a:ext uri="{FF2B5EF4-FFF2-40B4-BE49-F238E27FC236}">
                <a16:creationId xmlns:a16="http://schemas.microsoft.com/office/drawing/2014/main" id="{A66D74B7-C3EC-C04F-35F3-A110EECA0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86200"/>
            <a:ext cx="1773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1189" name="Rectangle 5">
            <a:extLst>
              <a:ext uri="{FF2B5EF4-FFF2-40B4-BE49-F238E27FC236}">
                <a16:creationId xmlns:a16="http://schemas.microsoft.com/office/drawing/2014/main" id="{FFDC83C5-4D2F-F56E-7819-C46EBE466623}"/>
              </a:ext>
            </a:extLst>
          </p:cNvPr>
          <p:cNvSpPr>
            <a:spLocks noGrp="1" noChangeArrowheads="1"/>
          </p:cNvSpPr>
          <p:nvPr>
            <p:ph type="title"/>
          </p:nvPr>
        </p:nvSpPr>
        <p:spPr>
          <a:xfrm>
            <a:off x="2209800" y="381000"/>
            <a:ext cx="7772400" cy="1143000"/>
          </a:xfrm>
        </p:spPr>
        <p:txBody>
          <a:bodyPr/>
          <a:lstStyle/>
          <a:p>
            <a:pPr eaLnBrk="1" hangingPunct="1"/>
            <a:r>
              <a:rPr lang="en-US" altLang="en-US" b="1">
                <a:solidFill>
                  <a:srgbClr val="660033"/>
                </a:solidFill>
              </a:rPr>
              <a:t>The “Gospel” of Philip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615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615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1570"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63618" name="Rectangle 2">
            <a:extLst>
              <a:ext uri="{FF2B5EF4-FFF2-40B4-BE49-F238E27FC236}">
                <a16:creationId xmlns:a16="http://schemas.microsoft.com/office/drawing/2014/main" id="{A8094F39-4897-DC53-F712-6E995E0CF163}"/>
              </a:ext>
            </a:extLst>
          </p:cNvPr>
          <p:cNvSpPr>
            <a:spLocks noGrp="1" noChangeArrowheads="1"/>
          </p:cNvSpPr>
          <p:nvPr>
            <p:ph type="body" idx="1"/>
          </p:nvPr>
        </p:nvSpPr>
        <p:spPr>
          <a:xfrm>
            <a:off x="4495800" y="1752600"/>
            <a:ext cx="5257800" cy="4114800"/>
          </a:xfrm>
        </p:spPr>
        <p:txBody>
          <a:bodyPr/>
          <a:lstStyle/>
          <a:p>
            <a:pPr eaLnBrk="1" hangingPunct="1"/>
            <a:r>
              <a:rPr lang="en-US" altLang="en-US"/>
              <a:t>Even the Coptic translation, found at Nag Hammadi, uses a Greek loan word for “companion” - </a:t>
            </a:r>
            <a:r>
              <a:rPr lang="en-US" altLang="en-US" i="1"/>
              <a:t>koinonos</a:t>
            </a:r>
            <a:r>
              <a:rPr lang="en-US" altLang="en-US"/>
              <a:t>. </a:t>
            </a:r>
          </a:p>
          <a:p>
            <a:pPr eaLnBrk="1" hangingPunct="1"/>
            <a:r>
              <a:rPr lang="en-US" altLang="en-US"/>
              <a:t>This term can mean “wife” in a spiritual sense, but it’s not the common Greek term for wife.</a:t>
            </a:r>
          </a:p>
        </p:txBody>
      </p:sp>
      <p:pic>
        <p:nvPicPr>
          <p:cNvPr id="862211" name="Picture 3" descr="nag_coptic.jpg                                                 0002AB19Hannah's Boot Drive            BC5E8127:">
            <a:extLst>
              <a:ext uri="{FF2B5EF4-FFF2-40B4-BE49-F238E27FC236}">
                <a16:creationId xmlns:a16="http://schemas.microsoft.com/office/drawing/2014/main" id="{8B03F052-CA3D-B4C3-8A7C-32FA651E6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276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212" name="Picture 4" descr="stphilip.jpg                                                   0002AB19Hannah's Boot Drive            BC5E8127:">
            <a:extLst>
              <a:ext uri="{FF2B5EF4-FFF2-40B4-BE49-F238E27FC236}">
                <a16:creationId xmlns:a16="http://schemas.microsoft.com/office/drawing/2014/main" id="{263F6FBE-B797-A3E4-AC99-D735861FA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86200"/>
            <a:ext cx="1773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213" name="Rectangle 5">
            <a:extLst>
              <a:ext uri="{FF2B5EF4-FFF2-40B4-BE49-F238E27FC236}">
                <a16:creationId xmlns:a16="http://schemas.microsoft.com/office/drawing/2014/main" id="{E8279A82-49B9-C692-4148-4349B4BCAEBA}"/>
              </a:ext>
            </a:extLst>
          </p:cNvPr>
          <p:cNvSpPr>
            <a:spLocks noGrp="1" noChangeArrowheads="1"/>
          </p:cNvSpPr>
          <p:nvPr>
            <p:ph type="title"/>
          </p:nvPr>
        </p:nvSpPr>
        <p:spPr>
          <a:xfrm>
            <a:off x="2209800" y="381000"/>
            <a:ext cx="7772400" cy="1143000"/>
          </a:xfrm>
        </p:spPr>
        <p:txBody>
          <a:bodyPr/>
          <a:lstStyle/>
          <a:p>
            <a:pPr eaLnBrk="1" hangingPunct="1"/>
            <a:r>
              <a:rPr lang="en-US" altLang="en-US" b="1">
                <a:solidFill>
                  <a:srgbClr val="660033"/>
                </a:solidFill>
              </a:rPr>
              <a:t>The “Gospel” of Philip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636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636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3618"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65666" name="Rectangle 2">
            <a:extLst>
              <a:ext uri="{FF2B5EF4-FFF2-40B4-BE49-F238E27FC236}">
                <a16:creationId xmlns:a16="http://schemas.microsoft.com/office/drawing/2014/main" id="{7487DA10-B1DC-AE7D-5E17-B05110E64748}"/>
              </a:ext>
            </a:extLst>
          </p:cNvPr>
          <p:cNvSpPr>
            <a:spLocks noGrp="1" noChangeArrowheads="1"/>
          </p:cNvSpPr>
          <p:nvPr>
            <p:ph type="body" idx="1"/>
          </p:nvPr>
        </p:nvSpPr>
        <p:spPr>
          <a:xfrm>
            <a:off x="4572000" y="1676400"/>
            <a:ext cx="5791200" cy="4114800"/>
          </a:xfrm>
        </p:spPr>
        <p:txBody>
          <a:bodyPr/>
          <a:lstStyle/>
          <a:p>
            <a:pPr eaLnBrk="1" hangingPunct="1"/>
            <a:r>
              <a:rPr lang="en-US" altLang="en-US" sz="2800" i="1"/>
              <a:t>Koinonos </a:t>
            </a:r>
            <a:r>
              <a:rPr lang="en-US" altLang="en-US" sz="2800"/>
              <a:t>is most often used in the NT of a “partner”. </a:t>
            </a:r>
          </a:p>
          <a:p>
            <a:pPr eaLnBrk="1" hangingPunct="1"/>
            <a:r>
              <a:rPr lang="en-US" altLang="en-US" sz="2800"/>
              <a:t>Luke uses this term to describe James and John as Peter’s business “partners” (5:10).</a:t>
            </a:r>
          </a:p>
          <a:p>
            <a:pPr eaLnBrk="1" hangingPunct="1"/>
            <a:r>
              <a:rPr lang="en-US" altLang="en-US" sz="2800"/>
              <a:t>Contrary to Teabing’s claim, the statement that Mary was Jesus’ </a:t>
            </a:r>
            <a:r>
              <a:rPr lang="en-US" altLang="en-US" sz="2800" i="1"/>
              <a:t>companion</a:t>
            </a:r>
            <a:r>
              <a:rPr lang="en-US" altLang="en-US" sz="2800"/>
              <a:t> does not at all prove that she was His wife.</a:t>
            </a:r>
            <a:endParaRPr lang="en-US" altLang="en-US" sz="2800" i="1"/>
          </a:p>
        </p:txBody>
      </p:sp>
      <p:pic>
        <p:nvPicPr>
          <p:cNvPr id="863235" name="Picture 3" descr="nag_coptic.jpg                                                 0002AB19Hannah's Boot Drive            BC5E8127:">
            <a:extLst>
              <a:ext uri="{FF2B5EF4-FFF2-40B4-BE49-F238E27FC236}">
                <a16:creationId xmlns:a16="http://schemas.microsoft.com/office/drawing/2014/main" id="{DA6EB347-BE23-126A-1F24-DC840C90C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276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3236" name="Picture 4" descr="stphilip.jpg                                                   0002AB19Hannah's Boot Drive            BC5E8127:">
            <a:extLst>
              <a:ext uri="{FF2B5EF4-FFF2-40B4-BE49-F238E27FC236}">
                <a16:creationId xmlns:a16="http://schemas.microsoft.com/office/drawing/2014/main" id="{BB9DF31D-E00D-D6F7-B940-920356A51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86200"/>
            <a:ext cx="1773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3237" name="Rectangle 5">
            <a:extLst>
              <a:ext uri="{FF2B5EF4-FFF2-40B4-BE49-F238E27FC236}">
                <a16:creationId xmlns:a16="http://schemas.microsoft.com/office/drawing/2014/main" id="{DC17B4E8-AACA-6891-9339-755C85D22F24}"/>
              </a:ext>
            </a:extLst>
          </p:cNvPr>
          <p:cNvSpPr>
            <a:spLocks noGrp="1" noChangeArrowheads="1"/>
          </p:cNvSpPr>
          <p:nvPr>
            <p:ph type="title"/>
          </p:nvPr>
        </p:nvSpPr>
        <p:spPr>
          <a:xfrm>
            <a:off x="2209800" y="381000"/>
            <a:ext cx="7772400" cy="1143000"/>
          </a:xfrm>
        </p:spPr>
        <p:txBody>
          <a:bodyPr/>
          <a:lstStyle/>
          <a:p>
            <a:pPr eaLnBrk="1" hangingPunct="1"/>
            <a:r>
              <a:rPr lang="en-US" altLang="en-US" b="1">
                <a:solidFill>
                  <a:srgbClr val="660033"/>
                </a:solidFill>
              </a:rPr>
              <a:t>The “Gospel” of Philip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656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656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656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5666"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64258" name="Rectangle 2">
            <a:extLst>
              <a:ext uri="{FF2B5EF4-FFF2-40B4-BE49-F238E27FC236}">
                <a16:creationId xmlns:a16="http://schemas.microsoft.com/office/drawing/2014/main" id="{644721CC-8801-FFB6-78CB-B26C9CBE50E0}"/>
              </a:ext>
            </a:extLst>
          </p:cNvPr>
          <p:cNvSpPr>
            <a:spLocks noGrp="1" noChangeArrowheads="1"/>
          </p:cNvSpPr>
          <p:nvPr>
            <p:ph type="title"/>
          </p:nvPr>
        </p:nvSpPr>
        <p:spPr>
          <a:xfrm>
            <a:off x="2209800" y="381000"/>
            <a:ext cx="7772400" cy="1143000"/>
          </a:xfrm>
        </p:spPr>
        <p:txBody>
          <a:bodyPr/>
          <a:lstStyle/>
          <a:p>
            <a:pPr eaLnBrk="1" hangingPunct="1"/>
            <a:r>
              <a:rPr lang="en-US" altLang="en-US" b="1">
                <a:solidFill>
                  <a:srgbClr val="660033"/>
                </a:solidFill>
              </a:rPr>
              <a:t>The “Gospel” of Philip</a:t>
            </a:r>
          </a:p>
        </p:txBody>
      </p:sp>
      <p:sp>
        <p:nvSpPr>
          <p:cNvPr id="4467715" name="Rectangle 3">
            <a:extLst>
              <a:ext uri="{FF2B5EF4-FFF2-40B4-BE49-F238E27FC236}">
                <a16:creationId xmlns:a16="http://schemas.microsoft.com/office/drawing/2014/main" id="{90186605-8094-4B0E-A60E-954864A4A027}"/>
              </a:ext>
            </a:extLst>
          </p:cNvPr>
          <p:cNvSpPr>
            <a:spLocks noGrp="1" noChangeArrowheads="1"/>
          </p:cNvSpPr>
          <p:nvPr>
            <p:ph type="body" idx="1"/>
          </p:nvPr>
        </p:nvSpPr>
        <p:spPr>
          <a:xfrm>
            <a:off x="4572000" y="1676400"/>
            <a:ext cx="4800600" cy="3886200"/>
          </a:xfrm>
        </p:spPr>
        <p:txBody>
          <a:bodyPr/>
          <a:lstStyle/>
          <a:p>
            <a:pPr eaLnBrk="1" hangingPunct="1">
              <a:buFontTx/>
              <a:buNone/>
            </a:pPr>
            <a:r>
              <a:rPr lang="en-US" altLang="en-US" sz="2400"/>
              <a:t>    </a:t>
            </a:r>
            <a:r>
              <a:rPr lang="en-US" altLang="en-US" sz="2800"/>
              <a:t>But what about the statement: </a:t>
            </a:r>
            <a:r>
              <a:rPr lang="en-US" altLang="en-US" sz="2800" i="1"/>
              <a:t>“Christ loved her more than all the disciples and used to kiss her often on the mouth.”</a:t>
            </a:r>
          </a:p>
          <a:p>
            <a:pPr eaLnBrk="1" hangingPunct="1">
              <a:lnSpc>
                <a:spcPct val="40000"/>
              </a:lnSpc>
              <a:buFontTx/>
              <a:buNone/>
            </a:pPr>
            <a:endParaRPr lang="en-US" altLang="en-US" sz="2800" i="1"/>
          </a:p>
          <a:p>
            <a:pPr eaLnBrk="1" hangingPunct="1"/>
            <a:r>
              <a:rPr lang="en-US" altLang="en-US" sz="2800"/>
              <a:t>This portion of the manuscript is damaged. We don’t actually know </a:t>
            </a:r>
            <a:r>
              <a:rPr lang="en-US" altLang="en-US" sz="2800" i="1"/>
              <a:t>where</a:t>
            </a:r>
            <a:r>
              <a:rPr lang="en-US" altLang="en-US" sz="2800"/>
              <a:t> Christ kissed Mary.</a:t>
            </a:r>
          </a:p>
        </p:txBody>
      </p:sp>
      <p:pic>
        <p:nvPicPr>
          <p:cNvPr id="864260" name="Picture 4" descr="nag_coptic.jpg                                                 0002AB19Hannah's Boot Drive            BC5E8127:">
            <a:extLst>
              <a:ext uri="{FF2B5EF4-FFF2-40B4-BE49-F238E27FC236}">
                <a16:creationId xmlns:a16="http://schemas.microsoft.com/office/drawing/2014/main" id="{2ECC31A2-2EFF-1EF1-8C22-F57F449BC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276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4261" name="Picture 5" descr="stphilip.jpg                                                   0002AB19Hannah's Boot Drive            BC5E8127:">
            <a:extLst>
              <a:ext uri="{FF2B5EF4-FFF2-40B4-BE49-F238E27FC236}">
                <a16:creationId xmlns:a16="http://schemas.microsoft.com/office/drawing/2014/main" id="{36179A91-365E-2680-797F-2A7468CDF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86200"/>
            <a:ext cx="1773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677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677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771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54850" name="Rectangle 2"/>
          <p:cNvSpPr>
            <a:spLocks noGrp="1" noChangeArrowheads="1"/>
          </p:cNvSpPr>
          <p:nvPr>
            <p:ph type="title"/>
          </p:nvPr>
        </p:nvSpPr>
        <p:spPr/>
        <p:txBody>
          <a:bodyPr/>
          <a:lstStyle/>
          <a:p>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FB6625A7-A492-BDDA-3CB4-68005B54FB91}"/>
              </a:ext>
            </a:extLst>
          </p:cNvPr>
          <p:cNvSpPr>
            <a:spLocks noGrp="1" noChangeArrowheads="1"/>
          </p:cNvSpPr>
          <p:nvPr>
            <p:ph type="title"/>
          </p:nvPr>
        </p:nvSpPr>
        <p:spPr>
          <a:xfrm>
            <a:off x="2209800" y="228600"/>
            <a:ext cx="7772400" cy="1143000"/>
          </a:xfrm>
        </p:spPr>
        <p:txBody>
          <a:bodyPr/>
          <a:lstStyle/>
          <a:p>
            <a:pPr eaLnBrk="1" hangingPunct="1"/>
            <a:r>
              <a:rPr lang="en-US" altLang="en-US" b="1">
                <a:solidFill>
                  <a:srgbClr val="660033"/>
                </a:solidFill>
              </a:rPr>
              <a:t>The “Gospel” of Philip</a:t>
            </a:r>
          </a:p>
        </p:txBody>
      </p:sp>
      <p:sp>
        <p:nvSpPr>
          <p:cNvPr id="4469763" name="Rectangle 3">
            <a:extLst>
              <a:ext uri="{FF2B5EF4-FFF2-40B4-BE49-F238E27FC236}">
                <a16:creationId xmlns:a16="http://schemas.microsoft.com/office/drawing/2014/main" id="{8F935A6D-A5C3-256E-EFE5-00F2EAF96027}"/>
              </a:ext>
            </a:extLst>
          </p:cNvPr>
          <p:cNvSpPr>
            <a:spLocks noGrp="1" noChangeArrowheads="1"/>
          </p:cNvSpPr>
          <p:nvPr>
            <p:ph type="body" idx="1"/>
          </p:nvPr>
        </p:nvSpPr>
        <p:spPr>
          <a:xfrm>
            <a:off x="4953000" y="1524000"/>
            <a:ext cx="5486400" cy="3733800"/>
          </a:xfrm>
        </p:spPr>
        <p:txBody>
          <a:bodyPr/>
          <a:lstStyle/>
          <a:p>
            <a:pPr eaLnBrk="1" hangingPunct="1">
              <a:lnSpc>
                <a:spcPct val="90000"/>
              </a:lnSpc>
            </a:pPr>
            <a:r>
              <a:rPr lang="en-US" altLang="en-US" sz="3000"/>
              <a:t>The kissing is likely symbolic.</a:t>
            </a:r>
          </a:p>
          <a:p>
            <a:pPr eaLnBrk="1" hangingPunct="1">
              <a:lnSpc>
                <a:spcPct val="90000"/>
              </a:lnSpc>
            </a:pPr>
            <a:r>
              <a:rPr lang="en-US" altLang="en-US" sz="3000" i="1"/>
              <a:t>“For it is by a kiss that the perfect conceive and give birth. For this reason we also kiss one another”</a:t>
            </a:r>
            <a:r>
              <a:rPr lang="en-US" altLang="en-US" sz="3000"/>
              <a:t> (Philip).</a:t>
            </a:r>
          </a:p>
          <a:p>
            <a:pPr eaLnBrk="1" hangingPunct="1">
              <a:lnSpc>
                <a:spcPct val="90000"/>
              </a:lnSpc>
            </a:pPr>
            <a:r>
              <a:rPr lang="en-US" altLang="en-US" sz="3000" i="1"/>
              <a:t>“Jesus said, ‘He who will drink from my mouth will become like me” </a:t>
            </a:r>
            <a:r>
              <a:rPr lang="en-US" altLang="en-US" sz="3000"/>
              <a:t>(Thomas, 108).</a:t>
            </a:r>
          </a:p>
          <a:p>
            <a:pPr eaLnBrk="1" hangingPunct="1">
              <a:lnSpc>
                <a:spcPct val="90000"/>
              </a:lnSpc>
            </a:pPr>
            <a:r>
              <a:rPr lang="en-US" altLang="en-US" sz="3000"/>
              <a:t>This gospel was composed in the second half of the third century.</a:t>
            </a:r>
          </a:p>
        </p:txBody>
      </p:sp>
      <p:pic>
        <p:nvPicPr>
          <p:cNvPr id="865284" name="Picture 4" descr="nag_coptic.jpg                                                 0002AB19Hannah's Boot Drive            BC5E8127:">
            <a:extLst>
              <a:ext uri="{FF2B5EF4-FFF2-40B4-BE49-F238E27FC236}">
                <a16:creationId xmlns:a16="http://schemas.microsoft.com/office/drawing/2014/main" id="{E13C5A6C-BBDB-B468-67B7-09499F635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276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5285" name="Picture 5" descr="stphilip.jpg                                                   0002AB19Hannah's Boot Drive            BC5E8127:">
            <a:extLst>
              <a:ext uri="{FF2B5EF4-FFF2-40B4-BE49-F238E27FC236}">
                <a16:creationId xmlns:a16="http://schemas.microsoft.com/office/drawing/2014/main" id="{D166D5B3-A2D8-D1C1-14AD-AA2A0E0B4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86200"/>
            <a:ext cx="1773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697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697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697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697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9763"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2" descr="Titlepagejudas">
            <a:extLst>
              <a:ext uri="{FF2B5EF4-FFF2-40B4-BE49-F238E27FC236}">
                <a16:creationId xmlns:a16="http://schemas.microsoft.com/office/drawing/2014/main" id="{36505699-ECB2-952F-87D2-DE8E19575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2192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Gospelofjudastitle">
            <a:extLst>
              <a:ext uri="{FF2B5EF4-FFF2-40B4-BE49-F238E27FC236}">
                <a16:creationId xmlns:a16="http://schemas.microsoft.com/office/drawing/2014/main" id="{58BF85AA-870F-0355-6D93-B164EB50ACA6}"/>
              </a:ext>
            </a:extLst>
          </p:cNvPr>
          <p:cNvPicPr>
            <a:picLocks noChangeAspect="1" noChangeArrowheads="1"/>
          </p:cNvPicPr>
          <p:nvPr/>
        </p:nvPicPr>
        <p:blipFill>
          <a:blip r:embed="rId4"/>
          <a:srcRect r="2480"/>
          <a:stretch>
            <a:fillRect/>
          </a:stretch>
        </p:blipFill>
        <p:spPr bwMode="auto">
          <a:xfrm>
            <a:off x="1524000" y="1828801"/>
            <a:ext cx="8991600" cy="2709863"/>
          </a:xfrm>
          <a:prstGeom prst="rect">
            <a:avLst/>
          </a:prstGeom>
          <a:noFill/>
          <a:effectLst>
            <a:outerShdw dist="35921" dir="2700000" algn="ctr" rotWithShape="0">
              <a:schemeClr val="bg1"/>
            </a:outerShdw>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6" name="Picture 5" descr="GospelofJudas">
            <a:extLst>
              <a:ext uri="{FF2B5EF4-FFF2-40B4-BE49-F238E27FC236}">
                <a16:creationId xmlns:a16="http://schemas.microsoft.com/office/drawing/2014/main" id="{986D08AD-EFE7-42CC-E7D5-E3EE41843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9">
            <a:extLst>
              <a:ext uri="{FF2B5EF4-FFF2-40B4-BE49-F238E27FC236}">
                <a16:creationId xmlns:a16="http://schemas.microsoft.com/office/drawing/2014/main" id="{AAC7126B-CBD2-0BEF-D368-1B9F9346D701}"/>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What is the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sp>
        <p:nvSpPr>
          <p:cNvPr id="8202" name="Rectangle 10">
            <a:extLst>
              <a:ext uri="{FF2B5EF4-FFF2-40B4-BE49-F238E27FC236}">
                <a16:creationId xmlns:a16="http://schemas.microsoft.com/office/drawing/2014/main" id="{1E54A6E9-5A35-15C1-54BB-F7025544AC1D}"/>
              </a:ext>
            </a:extLst>
          </p:cNvPr>
          <p:cNvSpPr>
            <a:spLocks noChangeArrowheads="1"/>
          </p:cNvSpPr>
          <p:nvPr/>
        </p:nvSpPr>
        <p:spPr bwMode="auto">
          <a:xfrm>
            <a:off x="2209800" y="2438400"/>
            <a:ext cx="8153400"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is a Gnostic gospel that presents Judas positively.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Gnosticism taught that one’s spirit needs to escape from the prison of the human body.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The book suggests that the betrayal of Jesus was done out of obedience to Jesus’ specific instructions; Judas helped Jesus’ spirit escape.</a:t>
            </a:r>
          </a:p>
        </p:txBody>
      </p:sp>
      <p:pic>
        <p:nvPicPr>
          <p:cNvPr id="8207" name="Picture 15" descr="Judastitle">
            <a:extLst>
              <a:ext uri="{FF2B5EF4-FFF2-40B4-BE49-F238E27FC236}">
                <a16:creationId xmlns:a16="http://schemas.microsoft.com/office/drawing/2014/main" id="{1135735C-D229-3A77-77D7-F3C737B8026A}"/>
              </a:ext>
            </a:extLst>
          </p:cNvPr>
          <p:cNvPicPr>
            <a:picLocks noChangeAspect="1" noChangeArrowheads="1"/>
          </p:cNvPicPr>
          <p:nvPr/>
        </p:nvPicPr>
        <p:blipFill>
          <a:blip r:embed="rId4">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15110" name="Picture 16" descr="rose logo copy">
            <a:extLst>
              <a:ext uri="{FF2B5EF4-FFF2-40B4-BE49-F238E27FC236}">
                <a16:creationId xmlns:a16="http://schemas.microsoft.com/office/drawing/2014/main" id="{5A780735-03C5-9E13-B175-3EEFFD6E3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2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2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2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30" name="Picture 1026" descr="GospelofJudas">
            <a:extLst>
              <a:ext uri="{FF2B5EF4-FFF2-40B4-BE49-F238E27FC236}">
                <a16:creationId xmlns:a16="http://schemas.microsoft.com/office/drawing/2014/main" id="{05FAF5E8-3B0F-FE23-FD9F-65C0AE78B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027">
            <a:extLst>
              <a:ext uri="{FF2B5EF4-FFF2-40B4-BE49-F238E27FC236}">
                <a16:creationId xmlns:a16="http://schemas.microsoft.com/office/drawing/2014/main" id="{315F0163-D6E5-C4C2-5A4D-9FF5204B52A8}"/>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What is the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sp>
        <p:nvSpPr>
          <p:cNvPr id="40964" name="Rectangle 1028">
            <a:extLst>
              <a:ext uri="{FF2B5EF4-FFF2-40B4-BE49-F238E27FC236}">
                <a16:creationId xmlns:a16="http://schemas.microsoft.com/office/drawing/2014/main" id="{E1BCBA86-1D8D-3885-40FF-4E2D1333C963}"/>
              </a:ext>
            </a:extLst>
          </p:cNvPr>
          <p:cNvSpPr>
            <a:spLocks noChangeArrowheads="1"/>
          </p:cNvSpPr>
          <p:nvPr/>
        </p:nvSpPr>
        <p:spPr bwMode="auto">
          <a:xfrm>
            <a:off x="2209800" y="2438400"/>
            <a:ext cx="8153400"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Where it was found: </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El Minya, Egypt</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Date it was written:</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160 to </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180, over 130 years after Judas died.</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Who is the author:</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Unknown</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What is the style:</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Gnostic</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What is the theme:</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The loyalty of Judas</a:t>
            </a:r>
          </a:p>
        </p:txBody>
      </p:sp>
      <p:pic>
        <p:nvPicPr>
          <p:cNvPr id="40965" name="Picture 1029" descr="Judastitle">
            <a:extLst>
              <a:ext uri="{FF2B5EF4-FFF2-40B4-BE49-F238E27FC236}">
                <a16:creationId xmlns:a16="http://schemas.microsoft.com/office/drawing/2014/main" id="{7954EAD1-D48B-EDFA-C7FC-B43EA74F68DA}"/>
              </a:ext>
            </a:extLst>
          </p:cNvPr>
          <p:cNvPicPr>
            <a:picLocks noChangeAspect="1" noChangeArrowheads="1"/>
          </p:cNvPicPr>
          <p:nvPr/>
        </p:nvPicPr>
        <p:blipFill>
          <a:blip r:embed="rId4">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16134" name="Picture 1030" descr="rose logo copy">
            <a:extLst>
              <a:ext uri="{FF2B5EF4-FFF2-40B4-BE49-F238E27FC236}">
                <a16:creationId xmlns:a16="http://schemas.microsoft.com/office/drawing/2014/main" id="{38509AF1-CE13-AE29-9825-A94747E87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09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09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09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096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09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4" name="Picture 1026" descr="GospelofJudas">
            <a:extLst>
              <a:ext uri="{FF2B5EF4-FFF2-40B4-BE49-F238E27FC236}">
                <a16:creationId xmlns:a16="http://schemas.microsoft.com/office/drawing/2014/main" id="{4F4E62BC-C272-86E8-9BB1-9F3F6680A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027">
            <a:extLst>
              <a:ext uri="{FF2B5EF4-FFF2-40B4-BE49-F238E27FC236}">
                <a16:creationId xmlns:a16="http://schemas.microsoft.com/office/drawing/2014/main" id="{51913D18-0E92-DC0A-6F55-E7D4079655A0}"/>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When was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written?</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sp>
        <p:nvSpPr>
          <p:cNvPr id="38916" name="Rectangle 1028">
            <a:extLst>
              <a:ext uri="{FF2B5EF4-FFF2-40B4-BE49-F238E27FC236}">
                <a16:creationId xmlns:a16="http://schemas.microsoft.com/office/drawing/2014/main" id="{1C8906CD-4474-FE54-0F52-52B2E1CCA30B}"/>
              </a:ext>
            </a:extLst>
          </p:cNvPr>
          <p:cNvSpPr>
            <a:spLocks noChangeArrowheads="1"/>
          </p:cNvSpPr>
          <p:nvPr/>
        </p:nvSpPr>
        <p:spPr bwMode="auto">
          <a:xfrm>
            <a:off x="1978269" y="2734408"/>
            <a:ext cx="5266593" cy="2066192"/>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Historians have known about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since </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180.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Rejected by church father Irenaeus of Lyons in </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180</a:t>
            </a:r>
          </a:p>
        </p:txBody>
      </p:sp>
      <p:grpSp>
        <p:nvGrpSpPr>
          <p:cNvPr id="2" name="Group 1029">
            <a:extLst>
              <a:ext uri="{FF2B5EF4-FFF2-40B4-BE49-F238E27FC236}">
                <a16:creationId xmlns:a16="http://schemas.microsoft.com/office/drawing/2014/main" id="{AA5185ED-A762-CF71-44B9-63D8D269A7E8}"/>
              </a:ext>
            </a:extLst>
          </p:cNvPr>
          <p:cNvGrpSpPr>
            <a:grpSpLocks/>
          </p:cNvGrpSpPr>
          <p:nvPr/>
        </p:nvGrpSpPr>
        <p:grpSpPr bwMode="auto">
          <a:xfrm>
            <a:off x="7423577" y="2590801"/>
            <a:ext cx="2535237" cy="3505200"/>
            <a:chOff x="3635" y="1728"/>
            <a:chExt cx="1597" cy="2208"/>
          </a:xfrm>
        </p:grpSpPr>
        <p:pic>
          <p:nvPicPr>
            <p:cNvPr id="817160" name="Picture 1030" descr="Irenaeus_icon">
              <a:extLst>
                <a:ext uri="{FF2B5EF4-FFF2-40B4-BE49-F238E27FC236}">
                  <a16:creationId xmlns:a16="http://schemas.microsoft.com/office/drawing/2014/main" id="{E7711371-DE54-B7E4-A3D5-2A5CF8FEB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04" r="467" b="38995"/>
            <a:stretch>
              <a:fillRect/>
            </a:stretch>
          </p:blipFill>
          <p:spPr bwMode="auto">
            <a:xfrm>
              <a:off x="3635" y="1728"/>
              <a:ext cx="1597" cy="1872"/>
            </a:xfrm>
            <a:prstGeom prst="rect">
              <a:avLst/>
            </a:prstGeom>
            <a:noFill/>
            <a:ln w="28575">
              <a:solidFill>
                <a:srgbClr val="7E7F00">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38919" name="Rectangle 1031">
              <a:extLst>
                <a:ext uri="{FF2B5EF4-FFF2-40B4-BE49-F238E27FC236}">
                  <a16:creationId xmlns:a16="http://schemas.microsoft.com/office/drawing/2014/main" id="{5D55747B-E36C-CE59-F9D7-062E1A2F3F6B}"/>
                </a:ext>
              </a:extLst>
            </p:cNvPr>
            <p:cNvSpPr>
              <a:spLocks noChangeArrowheads="1"/>
            </p:cNvSpPr>
            <p:nvPr/>
          </p:nvSpPr>
          <p:spPr bwMode="auto">
            <a:xfrm>
              <a:off x="3874" y="3638"/>
              <a:ext cx="1125" cy="29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ea typeface="ＭＳ Ｐゴシック" pitchFamily="1" charset="-128"/>
                  <a:cs typeface="Arial" panose="020B0604020202020204" pitchFamily="34" charset="0"/>
                </a:rPr>
                <a:t>Irenaeus</a:t>
              </a:r>
            </a:p>
          </p:txBody>
        </p:sp>
      </p:grpSp>
      <p:pic>
        <p:nvPicPr>
          <p:cNvPr id="38920" name="Picture 1032" descr="Judastitle">
            <a:extLst>
              <a:ext uri="{FF2B5EF4-FFF2-40B4-BE49-F238E27FC236}">
                <a16:creationId xmlns:a16="http://schemas.microsoft.com/office/drawing/2014/main" id="{97AAB658-29B5-8DF6-A1E3-412C85392668}"/>
              </a:ext>
            </a:extLst>
          </p:cNvPr>
          <p:cNvPicPr>
            <a:picLocks noChangeAspect="1" noChangeArrowheads="1"/>
          </p:cNvPicPr>
          <p:nvPr/>
        </p:nvPicPr>
        <p:blipFill>
          <a:blip r:embed="rId5">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17159" name="Picture 1033" descr="rose logo copy">
            <a:extLst>
              <a:ext uri="{FF2B5EF4-FFF2-40B4-BE49-F238E27FC236}">
                <a16:creationId xmlns:a16="http://schemas.microsoft.com/office/drawing/2014/main" id="{AE1F1660-2D00-B16D-8049-2ED1EA5E4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8916">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8" name="Picture 2" descr="GospelofJudas">
            <a:extLst>
              <a:ext uri="{FF2B5EF4-FFF2-40B4-BE49-F238E27FC236}">
                <a16:creationId xmlns:a16="http://schemas.microsoft.com/office/drawing/2014/main" id="{FAFD7EED-D1C3-4780-9EFA-27A35F40D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a:extLst>
              <a:ext uri="{FF2B5EF4-FFF2-40B4-BE49-F238E27FC236}">
                <a16:creationId xmlns:a16="http://schemas.microsoft.com/office/drawing/2014/main" id="{4EA8C43D-03EF-80AC-4678-0A0E8935B905}"/>
              </a:ext>
            </a:extLst>
          </p:cNvPr>
          <p:cNvSpPr>
            <a:spLocks noChangeArrowheads="1"/>
          </p:cNvSpPr>
          <p:nvPr/>
        </p:nvSpPr>
        <p:spPr bwMode="auto">
          <a:xfrm>
            <a:off x="2209800" y="2438400"/>
            <a:ext cx="7338646"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In 2006, scholars reconstructed most of the text from recently-published fragments</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The book was originally written </a:t>
            </a:r>
            <a:b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b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in Greek, but available fragments      come from a third-century Coptic translation.</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rPr>
              <a:t> </a:t>
            </a:r>
            <a:endPar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pic>
        <p:nvPicPr>
          <p:cNvPr id="10249" name="Picture 9" descr="1426200420">
            <a:extLst>
              <a:ext uri="{FF2B5EF4-FFF2-40B4-BE49-F238E27FC236}">
                <a16:creationId xmlns:a16="http://schemas.microsoft.com/office/drawing/2014/main" id="{90522D05-0C96-F2DC-A66E-265F8D4D3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36"/>
          <a:stretch>
            <a:fillRect/>
          </a:stretch>
        </p:blipFill>
        <p:spPr bwMode="auto">
          <a:xfrm>
            <a:off x="8272462" y="3118339"/>
            <a:ext cx="17097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0">
            <a:extLst>
              <a:ext uri="{FF2B5EF4-FFF2-40B4-BE49-F238E27FC236}">
                <a16:creationId xmlns:a16="http://schemas.microsoft.com/office/drawing/2014/main" id="{9361EB4F-9DEE-8F6F-357C-A0248AC5712A}"/>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When was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written?</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pic>
        <p:nvPicPr>
          <p:cNvPr id="10251" name="Picture 11" descr="Judastitle">
            <a:extLst>
              <a:ext uri="{FF2B5EF4-FFF2-40B4-BE49-F238E27FC236}">
                <a16:creationId xmlns:a16="http://schemas.microsoft.com/office/drawing/2014/main" id="{DB7DEFB2-37C0-9F97-1F84-9DC91B5ABDC0}"/>
              </a:ext>
            </a:extLst>
          </p:cNvPr>
          <p:cNvPicPr>
            <a:picLocks noChangeAspect="1" noChangeArrowheads="1"/>
          </p:cNvPicPr>
          <p:nvPr/>
        </p:nvPicPr>
        <p:blipFill>
          <a:blip r:embed="rId5">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18183" name="Picture 12" descr="rose logo copy">
            <a:extLst>
              <a:ext uri="{FF2B5EF4-FFF2-40B4-BE49-F238E27FC236}">
                <a16:creationId xmlns:a16="http://schemas.microsoft.com/office/drawing/2014/main" id="{33107A67-3A9F-C1E0-094F-E306BC660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245">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10249"/>
                                        </p:tgtEl>
                                        <p:attrNameLst>
                                          <p:attrName>style.visibility</p:attrName>
                                        </p:attrNameLst>
                                      </p:cBhvr>
                                      <p:to>
                                        <p:strVal val="visible"/>
                                      </p:to>
                                    </p:set>
                                    <p:animEffect transition="in" filter="dissolve">
                                      <p:cBhvr>
                                        <p:cTn id="10" dur="500"/>
                                        <p:tgtEl>
                                          <p:spTgt spid="102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2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2" name="Picture 2" descr="GospelofJudas">
            <a:extLst>
              <a:ext uri="{FF2B5EF4-FFF2-40B4-BE49-F238E27FC236}">
                <a16:creationId xmlns:a16="http://schemas.microsoft.com/office/drawing/2014/main" id="{1948C7D4-E765-AE33-3F0B-CF181021F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a:extLst>
              <a:ext uri="{FF2B5EF4-FFF2-40B4-BE49-F238E27FC236}">
                <a16:creationId xmlns:a16="http://schemas.microsoft.com/office/drawing/2014/main" id="{719CC4D6-21A1-EE75-E51A-BBF454929F00}"/>
              </a:ext>
            </a:extLst>
          </p:cNvPr>
          <p:cNvSpPr>
            <a:spLocks noChangeArrowheads="1"/>
          </p:cNvSpPr>
          <p:nvPr/>
        </p:nvSpPr>
        <p:spPr bwMode="auto">
          <a:xfrm>
            <a:off x="2209800" y="2438400"/>
            <a:ext cx="5257800"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Many Coptic words in the book stem from Greek terms that were current from </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150 to AD 200.</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This is more than a century after Judas’s death!</a:t>
            </a: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endParaRPr>
          </a:p>
        </p:txBody>
      </p:sp>
      <p:sp>
        <p:nvSpPr>
          <p:cNvPr id="12296" name="Rectangle 8">
            <a:extLst>
              <a:ext uri="{FF2B5EF4-FFF2-40B4-BE49-F238E27FC236}">
                <a16:creationId xmlns:a16="http://schemas.microsoft.com/office/drawing/2014/main" id="{545397D8-F674-70BB-F902-DBAB28162D2D}"/>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When was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written?</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pic>
        <p:nvPicPr>
          <p:cNvPr id="12297" name="Picture 9" descr="Judastitle">
            <a:extLst>
              <a:ext uri="{FF2B5EF4-FFF2-40B4-BE49-F238E27FC236}">
                <a16:creationId xmlns:a16="http://schemas.microsoft.com/office/drawing/2014/main" id="{820096BB-08EB-ED9B-C86E-25162FF8D414}"/>
              </a:ext>
            </a:extLst>
          </p:cNvPr>
          <p:cNvPicPr>
            <a:picLocks noChangeAspect="1" noChangeArrowheads="1"/>
          </p:cNvPicPr>
          <p:nvPr/>
        </p:nvPicPr>
        <p:blipFill>
          <a:blip r:embed="rId4">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grpSp>
        <p:nvGrpSpPr>
          <p:cNvPr id="2" name="Group 14">
            <a:extLst>
              <a:ext uri="{FF2B5EF4-FFF2-40B4-BE49-F238E27FC236}">
                <a16:creationId xmlns:a16="http://schemas.microsoft.com/office/drawing/2014/main" id="{CB7CD291-945B-F8F7-EED8-E8905A3CC598}"/>
              </a:ext>
            </a:extLst>
          </p:cNvPr>
          <p:cNvGrpSpPr>
            <a:grpSpLocks/>
          </p:cNvGrpSpPr>
          <p:nvPr/>
        </p:nvGrpSpPr>
        <p:grpSpPr bwMode="auto">
          <a:xfrm>
            <a:off x="7467600" y="2590800"/>
            <a:ext cx="2425700" cy="3856038"/>
            <a:chOff x="3744" y="1632"/>
            <a:chExt cx="1528" cy="2429"/>
          </a:xfrm>
        </p:grpSpPr>
        <p:sp>
          <p:nvSpPr>
            <p:cNvPr id="12299" name="Rectangle 11">
              <a:extLst>
                <a:ext uri="{FF2B5EF4-FFF2-40B4-BE49-F238E27FC236}">
                  <a16:creationId xmlns:a16="http://schemas.microsoft.com/office/drawing/2014/main" id="{D9BFCE1C-90E3-9C9D-7E8B-7C86FF2E537B}"/>
                </a:ext>
              </a:extLst>
            </p:cNvPr>
            <p:cNvSpPr>
              <a:spLocks noChangeArrowheads="1"/>
            </p:cNvSpPr>
            <p:nvPr/>
          </p:nvSpPr>
          <p:spPr bwMode="auto">
            <a:xfrm>
              <a:off x="3792" y="3888"/>
              <a:ext cx="1420" cy="17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rPr>
                <a:t>(National Geographic Society)</a:t>
              </a:r>
            </a:p>
          </p:txBody>
        </p:sp>
        <p:pic>
          <p:nvPicPr>
            <p:cNvPr id="12301" name="Picture 13" descr="Natinal Geographic DVDcover">
              <a:extLst>
                <a:ext uri="{FF2B5EF4-FFF2-40B4-BE49-F238E27FC236}">
                  <a16:creationId xmlns:a16="http://schemas.microsoft.com/office/drawing/2014/main" id="{581A3EBE-F1EC-8F62-D0E7-0C162C93FF9D}"/>
                </a:ext>
              </a:extLst>
            </p:cNvPr>
            <p:cNvPicPr>
              <a:picLocks noChangeAspect="1" noChangeArrowheads="1"/>
            </p:cNvPicPr>
            <p:nvPr/>
          </p:nvPicPr>
          <p:blipFill>
            <a:blip r:embed="rId5"/>
            <a:srcRect/>
            <a:stretch>
              <a:fillRect/>
            </a:stretch>
          </p:blipFill>
          <p:spPr bwMode="auto">
            <a:xfrm>
              <a:off x="3744" y="1632"/>
              <a:ext cx="1528" cy="2160"/>
            </a:xfrm>
            <a:prstGeom prst="rect">
              <a:avLst/>
            </a:prstGeom>
            <a:noFill/>
            <a:ln w="9525">
              <a:solidFill>
                <a:schemeClr val="bg1"/>
              </a:solidFill>
              <a:miter lim="800000"/>
              <a:headEnd/>
              <a:tailEnd/>
            </a:ln>
            <a:effectLst>
              <a:outerShdw dist="35921" dir="2700000" algn="ctr" rotWithShape="0">
                <a:srgbClr val="808080"/>
              </a:outerShdw>
            </a:effectLst>
          </p:spPr>
        </p:pic>
      </p:grpSp>
      <p:pic>
        <p:nvPicPr>
          <p:cNvPr id="819207" name="Picture 15" descr="rose logo copy">
            <a:extLst>
              <a:ext uri="{FF2B5EF4-FFF2-40B4-BE49-F238E27FC236}">
                <a16:creationId xmlns:a16="http://schemas.microsoft.com/office/drawing/2014/main" id="{739F9057-9F29-E987-A840-43E344A5D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293">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2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6" name="Picture 2" descr="GospelofJudas">
            <a:extLst>
              <a:ext uri="{FF2B5EF4-FFF2-40B4-BE49-F238E27FC236}">
                <a16:creationId xmlns:a16="http://schemas.microsoft.com/office/drawing/2014/main" id="{95788406-48ED-A9A0-6407-06AC2ED77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a:extLst>
              <a:ext uri="{FF2B5EF4-FFF2-40B4-BE49-F238E27FC236}">
                <a16:creationId xmlns:a16="http://schemas.microsoft.com/office/drawing/2014/main" id="{30329675-BEE8-3768-0212-972F50DB3DC5}"/>
              </a:ext>
            </a:extLst>
          </p:cNvPr>
          <p:cNvSpPr>
            <a:spLocks noChangeArrowheads="1"/>
          </p:cNvSpPr>
          <p:nvPr/>
        </p:nvSpPr>
        <p:spPr bwMode="auto">
          <a:xfrm>
            <a:off x="2209800" y="2584938"/>
            <a:ext cx="7696200" cy="2215662"/>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seems to have been written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after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the Gnostic teachings of Valentinus had spread through many</a:t>
            </a:r>
            <a:r>
              <a:rPr kumimoji="0" lang="en-US" sz="3200" b="0" i="0" u="none" strike="noStrike" kern="1200" cap="none" spc="0" normalizeH="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of the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Christian communities.</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Valentinus died around </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160.</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Therefore, the book was most likely written between </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160 and 180.</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rPr>
              <a:t> </a:t>
            </a:r>
          </a:p>
        </p:txBody>
      </p:sp>
      <p:sp>
        <p:nvSpPr>
          <p:cNvPr id="14343" name="Rectangle 7">
            <a:extLst>
              <a:ext uri="{FF2B5EF4-FFF2-40B4-BE49-F238E27FC236}">
                <a16:creationId xmlns:a16="http://schemas.microsoft.com/office/drawing/2014/main" id="{0DD12137-3200-AA9B-9D0D-9FBC07226195}"/>
              </a:ext>
            </a:extLst>
          </p:cNvPr>
          <p:cNvSpPr>
            <a:spLocks noChangeArrowheads="1"/>
          </p:cNvSpPr>
          <p:nvPr/>
        </p:nvSpPr>
        <p:spPr bwMode="auto">
          <a:xfrm>
            <a:off x="2209800" y="1776046"/>
            <a:ext cx="8077200" cy="738554"/>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When was </a:t>
            </a:r>
            <a:r>
              <a:rPr kumimoji="0" lang="en-US" sz="40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written?</a:t>
            </a:r>
            <a:endParaRPr kumimoji="0" lang="en-US" sz="3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pic>
        <p:nvPicPr>
          <p:cNvPr id="14344" name="Picture 8" descr="Judastitle">
            <a:extLst>
              <a:ext uri="{FF2B5EF4-FFF2-40B4-BE49-F238E27FC236}">
                <a16:creationId xmlns:a16="http://schemas.microsoft.com/office/drawing/2014/main" id="{628139D9-D601-C94F-674B-644F9579A5FC}"/>
              </a:ext>
            </a:extLst>
          </p:cNvPr>
          <p:cNvPicPr>
            <a:picLocks noChangeAspect="1" noChangeArrowheads="1"/>
          </p:cNvPicPr>
          <p:nvPr/>
        </p:nvPicPr>
        <p:blipFill>
          <a:blip r:embed="rId4">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20230" name="Picture 9" descr="rose logo copy">
            <a:extLst>
              <a:ext uri="{FF2B5EF4-FFF2-40B4-BE49-F238E27FC236}">
                <a16:creationId xmlns:a16="http://schemas.microsoft.com/office/drawing/2014/main" id="{210D0D4A-CB19-7DA9-EB2B-FD4F669A3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3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3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3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50" name="Picture 2" descr="GospelofJudas">
            <a:extLst>
              <a:ext uri="{FF2B5EF4-FFF2-40B4-BE49-F238E27FC236}">
                <a16:creationId xmlns:a16="http://schemas.microsoft.com/office/drawing/2014/main" id="{72DEBE2B-A0F8-8140-FA3A-BBA17EE89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a:extLst>
              <a:ext uri="{FF2B5EF4-FFF2-40B4-BE49-F238E27FC236}">
                <a16:creationId xmlns:a16="http://schemas.microsoft.com/office/drawing/2014/main" id="{730379CA-2B15-1BFF-3FDA-78FD940A15ED}"/>
              </a:ext>
            </a:extLst>
          </p:cNvPr>
          <p:cNvSpPr>
            <a:spLocks noChangeArrowheads="1"/>
          </p:cNvSpPr>
          <p:nvPr/>
        </p:nvSpPr>
        <p:spPr bwMode="auto">
          <a:xfrm>
            <a:off x="2209800" y="2438400"/>
            <a:ext cx="5029200"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Although the text presents Judas in a positive light, </a:t>
            </a:r>
            <a:r>
              <a:rPr kumimoji="0" lang="en-US" sz="32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 </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never claims to have been written by Judas. </a:t>
            </a: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endParaRPr>
          </a:p>
        </p:txBody>
      </p:sp>
      <p:sp>
        <p:nvSpPr>
          <p:cNvPr id="16389" name="Rectangle 5">
            <a:extLst>
              <a:ext uri="{FF2B5EF4-FFF2-40B4-BE49-F238E27FC236}">
                <a16:creationId xmlns:a16="http://schemas.microsoft.com/office/drawing/2014/main" id="{241E9BD8-1448-BBA5-E1E0-7A8CC8C0F7DC}"/>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Who wrote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grpSp>
        <p:nvGrpSpPr>
          <p:cNvPr id="2" name="Group 9">
            <a:extLst>
              <a:ext uri="{FF2B5EF4-FFF2-40B4-BE49-F238E27FC236}">
                <a16:creationId xmlns:a16="http://schemas.microsoft.com/office/drawing/2014/main" id="{E56FBD05-44F6-517B-E6F4-EC21159017AB}"/>
              </a:ext>
            </a:extLst>
          </p:cNvPr>
          <p:cNvGrpSpPr>
            <a:grpSpLocks/>
          </p:cNvGrpSpPr>
          <p:nvPr/>
        </p:nvGrpSpPr>
        <p:grpSpPr bwMode="auto">
          <a:xfrm>
            <a:off x="3505200" y="2667000"/>
            <a:ext cx="6440488" cy="3665538"/>
            <a:chOff x="1248" y="1680"/>
            <a:chExt cx="4057" cy="2309"/>
          </a:xfrm>
        </p:grpSpPr>
        <p:pic>
          <p:nvPicPr>
            <p:cNvPr id="821256" name="Picture 7" descr="2passio2">
              <a:extLst>
                <a:ext uri="{FF2B5EF4-FFF2-40B4-BE49-F238E27FC236}">
                  <a16:creationId xmlns:a16="http://schemas.microsoft.com/office/drawing/2014/main" id="{E28B0547-D0DC-941E-5DC6-E96DE6BC2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32" b="12639"/>
            <a:stretch>
              <a:fillRect/>
            </a:stretch>
          </p:blipFill>
          <p:spPr bwMode="auto">
            <a:xfrm>
              <a:off x="3805" y="1680"/>
              <a:ext cx="1500" cy="2304"/>
            </a:xfrm>
            <a:prstGeom prst="rect">
              <a:avLst/>
            </a:prstGeom>
            <a:noFill/>
            <a:ln w="28575">
              <a:solidFill>
                <a:srgbClr val="7E7F00">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8">
              <a:extLst>
                <a:ext uri="{FF2B5EF4-FFF2-40B4-BE49-F238E27FC236}">
                  <a16:creationId xmlns:a16="http://schemas.microsoft.com/office/drawing/2014/main" id="{8A8A6833-7D46-6C29-64F6-23E89999194B}"/>
                </a:ext>
              </a:extLst>
            </p:cNvPr>
            <p:cNvSpPr txBox="1">
              <a:spLocks noChangeArrowheads="1"/>
            </p:cNvSpPr>
            <p:nvPr/>
          </p:nvSpPr>
          <p:spPr bwMode="auto">
            <a:xfrm>
              <a:off x="1248" y="3466"/>
              <a:ext cx="2496" cy="523"/>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The Passion (detail)</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Han the Younger Holbein (1524-25)</a:t>
              </a:r>
            </a:p>
          </p:txBody>
        </p:sp>
      </p:grpSp>
      <p:pic>
        <p:nvPicPr>
          <p:cNvPr id="16394" name="Picture 10" descr="Judastitle">
            <a:extLst>
              <a:ext uri="{FF2B5EF4-FFF2-40B4-BE49-F238E27FC236}">
                <a16:creationId xmlns:a16="http://schemas.microsoft.com/office/drawing/2014/main" id="{9676A3CD-60D9-00AF-66CF-BDD687460FA3}"/>
              </a:ext>
            </a:extLst>
          </p:cNvPr>
          <p:cNvPicPr>
            <a:picLocks noChangeAspect="1" noChangeArrowheads="1"/>
          </p:cNvPicPr>
          <p:nvPr/>
        </p:nvPicPr>
        <p:blipFill>
          <a:blip r:embed="rId5">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21255" name="Picture 11" descr="rose logo copy">
            <a:extLst>
              <a:ext uri="{FF2B5EF4-FFF2-40B4-BE49-F238E27FC236}">
                <a16:creationId xmlns:a16="http://schemas.microsoft.com/office/drawing/2014/main" id="{165862F3-7BF9-BB71-8EAF-5FE38F00F6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388">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74" name="Picture 2" descr="GospelofJudas">
            <a:extLst>
              <a:ext uri="{FF2B5EF4-FFF2-40B4-BE49-F238E27FC236}">
                <a16:creationId xmlns:a16="http://schemas.microsoft.com/office/drawing/2014/main" id="{FFE156C5-690B-5164-E045-1EDE3C056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a:extLst>
              <a:ext uri="{FF2B5EF4-FFF2-40B4-BE49-F238E27FC236}">
                <a16:creationId xmlns:a16="http://schemas.microsoft.com/office/drawing/2014/main" id="{64D99E29-1B13-25C8-C517-288093195062}"/>
              </a:ext>
            </a:extLst>
          </p:cNvPr>
          <p:cNvSpPr>
            <a:spLocks noChangeArrowheads="1"/>
          </p:cNvSpPr>
          <p:nvPr/>
        </p:nvSpPr>
        <p:spPr bwMode="auto">
          <a:xfrm>
            <a:off x="2209800" y="2356338"/>
            <a:ext cx="5334000" cy="2444262"/>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Even if the book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had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claimed Judas as its author, the book could not have been written by Judas.</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In fact,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could not have been written by any eyewitness of the life and ministry of Jesus.</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rPr>
              <a:t> </a:t>
            </a:r>
          </a:p>
        </p:txBody>
      </p:sp>
      <p:sp>
        <p:nvSpPr>
          <p:cNvPr id="18437" name="Rectangle 5">
            <a:extLst>
              <a:ext uri="{FF2B5EF4-FFF2-40B4-BE49-F238E27FC236}">
                <a16:creationId xmlns:a16="http://schemas.microsoft.com/office/drawing/2014/main" id="{AB79170A-701E-80A5-D4C0-336FFA10D0DF}"/>
              </a:ext>
            </a:extLst>
          </p:cNvPr>
          <p:cNvSpPr>
            <a:spLocks noChangeArrowheads="1"/>
          </p:cNvSpPr>
          <p:nvPr/>
        </p:nvSpPr>
        <p:spPr bwMode="auto">
          <a:xfrm>
            <a:off x="2209800" y="1670538"/>
            <a:ext cx="8077200" cy="844062"/>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Who wrote </a:t>
            </a:r>
            <a:r>
              <a:rPr kumimoji="0" lang="en-US" sz="40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t>
            </a:r>
            <a:endParaRPr kumimoji="0" lang="en-US" sz="3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pic>
        <p:nvPicPr>
          <p:cNvPr id="18438" name="Picture 6" descr="LostGospelcover">
            <a:extLst>
              <a:ext uri="{FF2B5EF4-FFF2-40B4-BE49-F238E27FC236}">
                <a16:creationId xmlns:a16="http://schemas.microsoft.com/office/drawing/2014/main" id="{2F03796D-F0BF-D038-6FF8-CE90CAE14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895600"/>
            <a:ext cx="23193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Judastitle">
            <a:extLst>
              <a:ext uri="{FF2B5EF4-FFF2-40B4-BE49-F238E27FC236}">
                <a16:creationId xmlns:a16="http://schemas.microsoft.com/office/drawing/2014/main" id="{3C5B590C-B423-E56D-189A-202FD62D50B6}"/>
              </a:ext>
            </a:extLst>
          </p:cNvPr>
          <p:cNvPicPr>
            <a:picLocks noChangeAspect="1" noChangeArrowheads="1"/>
          </p:cNvPicPr>
          <p:nvPr/>
        </p:nvPicPr>
        <p:blipFill>
          <a:blip r:embed="rId5">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22279" name="Picture 9" descr="rose logo copy">
            <a:extLst>
              <a:ext uri="{FF2B5EF4-FFF2-40B4-BE49-F238E27FC236}">
                <a16:creationId xmlns:a16="http://schemas.microsoft.com/office/drawing/2014/main" id="{6D852924-3609-493F-6F44-DD9DC4E83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436">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18438"/>
                                        </p:tgtEl>
                                        <p:attrNameLst>
                                          <p:attrName>style.visibility</p:attrName>
                                        </p:attrNameLst>
                                      </p:cBhvr>
                                      <p:to>
                                        <p:strVal val="visible"/>
                                      </p:to>
                                    </p:set>
                                    <p:animEffect transition="in" filter="dissolve">
                                      <p:cBhvr>
                                        <p:cTn id="10" dur="500"/>
                                        <p:tgtEl>
                                          <p:spTgt spid="184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84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53826" name="Rectangle 2"/>
          <p:cNvSpPr>
            <a:spLocks noGrp="1" noChangeArrowheads="1"/>
          </p:cNvSpPr>
          <p:nvPr>
            <p:ph type="title"/>
          </p:nvPr>
        </p:nvSpPr>
        <p:spPr/>
        <p:txBody>
          <a:bodyPr/>
          <a:lstStyle/>
          <a:p>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298" name="Picture 2" descr="GospelofJudas">
            <a:extLst>
              <a:ext uri="{FF2B5EF4-FFF2-40B4-BE49-F238E27FC236}">
                <a16:creationId xmlns:a16="http://schemas.microsoft.com/office/drawing/2014/main" id="{140A28F4-6BA3-12B7-4986-9AD155665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a:extLst>
              <a:ext uri="{FF2B5EF4-FFF2-40B4-BE49-F238E27FC236}">
                <a16:creationId xmlns:a16="http://schemas.microsoft.com/office/drawing/2014/main" id="{6A00796A-357C-0F28-F831-39BFBC1647BA}"/>
              </a:ext>
            </a:extLst>
          </p:cNvPr>
          <p:cNvSpPr>
            <a:spLocks noChangeArrowheads="1"/>
          </p:cNvSpPr>
          <p:nvPr/>
        </p:nvSpPr>
        <p:spPr bwMode="auto">
          <a:xfrm>
            <a:off x="2209800" y="2438400"/>
            <a:ext cx="6553200"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The actual author of the </a:t>
            </a:r>
            <a:r>
              <a:rPr kumimoji="0" lang="en-US" sz="32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was anonymous and is still unknown today.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It is evident, however, that the author was influenced greatly by Gnostic teachings of the </a:t>
            </a:r>
            <a:b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b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second century.</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rPr>
              <a:t> </a:t>
            </a:r>
          </a:p>
        </p:txBody>
      </p:sp>
      <p:sp>
        <p:nvSpPr>
          <p:cNvPr id="20485" name="Rectangle 5">
            <a:extLst>
              <a:ext uri="{FF2B5EF4-FFF2-40B4-BE49-F238E27FC236}">
                <a16:creationId xmlns:a16="http://schemas.microsoft.com/office/drawing/2014/main" id="{8E81A043-EFC2-6F8D-C551-911A1DC1D8AC}"/>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Who wrote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pic>
        <p:nvPicPr>
          <p:cNvPr id="20488" name="Picture 8" descr="Judastitle">
            <a:extLst>
              <a:ext uri="{FF2B5EF4-FFF2-40B4-BE49-F238E27FC236}">
                <a16:creationId xmlns:a16="http://schemas.microsoft.com/office/drawing/2014/main" id="{FB857167-2AC4-33C6-A168-CADE5213F8BF}"/>
              </a:ext>
            </a:extLst>
          </p:cNvPr>
          <p:cNvPicPr>
            <a:picLocks noChangeAspect="1" noChangeArrowheads="1"/>
          </p:cNvPicPr>
          <p:nvPr/>
        </p:nvPicPr>
        <p:blipFill>
          <a:blip r:embed="rId4">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23302" name="Picture 9" descr="rose logo copy">
            <a:extLst>
              <a:ext uri="{FF2B5EF4-FFF2-40B4-BE49-F238E27FC236}">
                <a16:creationId xmlns:a16="http://schemas.microsoft.com/office/drawing/2014/main" id="{57EDF930-3F45-AD00-F8FB-4697539FDF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4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 descr="GospelofJudas">
            <a:extLst>
              <a:ext uri="{FF2B5EF4-FFF2-40B4-BE49-F238E27FC236}">
                <a16:creationId xmlns:a16="http://schemas.microsoft.com/office/drawing/2014/main" id="{95A07D3B-073A-AF76-0C31-2FAD26128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CDF01407-49AD-EDAA-2C9E-1AA61D1E60FB}"/>
              </a:ext>
            </a:extLst>
          </p:cNvPr>
          <p:cNvSpPr>
            <a:spLocks noChangeArrowheads="1"/>
          </p:cNvSpPr>
          <p:nvPr/>
        </p:nvSpPr>
        <p:spPr bwMode="auto">
          <a:xfrm>
            <a:off x="1905000" y="2438400"/>
            <a:ext cx="5791200"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a:t>
            </a: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According to </a:t>
            </a:r>
            <a:r>
              <a:rPr kumimoji="0" lang="en-US" sz="32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 </a:t>
            </a: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Jesus supposedly told Judas, “You will be cursed for generations, … but you will eventually rule over all of them. … For what you are sacrificing is merely the man in whom I am clothed.”</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cs typeface="Arial" panose="020B0604020202020204" pitchFamily="34" charset="0"/>
              </a:rPr>
              <a:t> </a:t>
            </a:r>
          </a:p>
        </p:txBody>
      </p:sp>
      <p:sp>
        <p:nvSpPr>
          <p:cNvPr id="22533" name="Rectangle 5">
            <a:extLst>
              <a:ext uri="{FF2B5EF4-FFF2-40B4-BE49-F238E27FC236}">
                <a16:creationId xmlns:a16="http://schemas.microsoft.com/office/drawing/2014/main" id="{8E617FF4-2ED8-647E-106D-54ABEA98AFE3}"/>
              </a:ext>
            </a:extLst>
          </p:cNvPr>
          <p:cNvSpPr>
            <a:spLocks noChangeArrowheads="1"/>
          </p:cNvSpPr>
          <p:nvPr/>
        </p:nvSpPr>
        <p:spPr bwMode="auto">
          <a:xfrm>
            <a:off x="2209800" y="1752600"/>
            <a:ext cx="8077200" cy="762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What does </a:t>
            </a:r>
            <a:r>
              <a:rPr kumimoji="0" lang="en-US" sz="40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suggest?</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endParaRPr>
          </a:p>
        </p:txBody>
      </p:sp>
      <p:grpSp>
        <p:nvGrpSpPr>
          <p:cNvPr id="2" name="Group 9">
            <a:extLst>
              <a:ext uri="{FF2B5EF4-FFF2-40B4-BE49-F238E27FC236}">
                <a16:creationId xmlns:a16="http://schemas.microsoft.com/office/drawing/2014/main" id="{C55A1BCE-36C4-DC58-27CB-D83CC389D82C}"/>
              </a:ext>
            </a:extLst>
          </p:cNvPr>
          <p:cNvGrpSpPr>
            <a:grpSpLocks/>
          </p:cNvGrpSpPr>
          <p:nvPr/>
        </p:nvGrpSpPr>
        <p:grpSpPr bwMode="auto">
          <a:xfrm>
            <a:off x="7848600" y="2971801"/>
            <a:ext cx="2514600" cy="3363913"/>
            <a:chOff x="3984" y="1872"/>
            <a:chExt cx="1584" cy="2119"/>
          </a:xfrm>
        </p:grpSpPr>
        <p:sp>
          <p:nvSpPr>
            <p:cNvPr id="22535" name="Text Box 7">
              <a:extLst>
                <a:ext uri="{FF2B5EF4-FFF2-40B4-BE49-F238E27FC236}">
                  <a16:creationId xmlns:a16="http://schemas.microsoft.com/office/drawing/2014/main" id="{EB2B5840-702D-0AA9-3E41-FACB6BC2EAEA}"/>
                </a:ext>
              </a:extLst>
            </p:cNvPr>
            <p:cNvSpPr txBox="1">
              <a:spLocks noChangeArrowheads="1"/>
            </p:cNvSpPr>
            <p:nvPr/>
          </p:nvSpPr>
          <p:spPr bwMode="auto">
            <a:xfrm>
              <a:off x="3984" y="3305"/>
              <a:ext cx="1584" cy="686"/>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Suicide of Judas</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Gislebertus </a:t>
              </a:r>
              <a:b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b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(1120-30)</a:t>
              </a:r>
            </a:p>
          </p:txBody>
        </p:sp>
        <p:pic>
          <p:nvPicPr>
            <p:cNvPr id="824329" name="Picture 8" descr="4capital">
              <a:extLst>
                <a:ext uri="{FF2B5EF4-FFF2-40B4-BE49-F238E27FC236}">
                  <a16:creationId xmlns:a16="http://schemas.microsoft.com/office/drawing/2014/main" id="{7F89AC2E-6F4C-B329-E69A-7B332851E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 y="1872"/>
              <a:ext cx="1440" cy="1426"/>
            </a:xfrm>
            <a:prstGeom prst="rect">
              <a:avLst/>
            </a:prstGeom>
            <a:noFill/>
            <a:ln w="28575">
              <a:solidFill>
                <a:srgbClr val="7E7F00">
                  <a:alpha val="50195"/>
                </a:srgbClr>
              </a:solidFill>
              <a:miter lim="800000"/>
              <a:headEnd/>
              <a:tailEnd/>
            </a:ln>
            <a:extLst>
              <a:ext uri="{909E8E84-426E-40DD-AFC4-6F175D3DCCD1}">
                <a14:hiddenFill xmlns:a14="http://schemas.microsoft.com/office/drawing/2010/main">
                  <a:solidFill>
                    <a:srgbClr val="FFFFFF"/>
                  </a:solidFill>
                </a14:hiddenFill>
              </a:ext>
            </a:extLst>
          </p:spPr>
        </p:pic>
      </p:grpSp>
      <p:pic>
        <p:nvPicPr>
          <p:cNvPr id="22538" name="Picture 10" descr="Judastitle">
            <a:extLst>
              <a:ext uri="{FF2B5EF4-FFF2-40B4-BE49-F238E27FC236}">
                <a16:creationId xmlns:a16="http://schemas.microsoft.com/office/drawing/2014/main" id="{9AC7901A-4F44-3C84-CC30-397E59BEFC6A}"/>
              </a:ext>
            </a:extLst>
          </p:cNvPr>
          <p:cNvPicPr>
            <a:picLocks noChangeAspect="1" noChangeArrowheads="1"/>
          </p:cNvPicPr>
          <p:nvPr/>
        </p:nvPicPr>
        <p:blipFill>
          <a:blip r:embed="rId5">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24327" name="Picture 11" descr="rose logo copy">
            <a:extLst>
              <a:ext uri="{FF2B5EF4-FFF2-40B4-BE49-F238E27FC236}">
                <a16:creationId xmlns:a16="http://schemas.microsoft.com/office/drawing/2014/main" id="{B6F39FE0-E4D3-429D-3C5F-27F7401357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53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46" name="Picture 2" descr="GospelofJudas">
            <a:extLst>
              <a:ext uri="{FF2B5EF4-FFF2-40B4-BE49-F238E27FC236}">
                <a16:creationId xmlns:a16="http://schemas.microsoft.com/office/drawing/2014/main" id="{A88F5BD5-2FD7-46F4-8BD0-1B3678147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a:extLst>
              <a:ext uri="{FF2B5EF4-FFF2-40B4-BE49-F238E27FC236}">
                <a16:creationId xmlns:a16="http://schemas.microsoft.com/office/drawing/2014/main" id="{9DDFC573-2C35-0738-1639-217050A35B6E}"/>
              </a:ext>
            </a:extLst>
          </p:cNvPr>
          <p:cNvSpPr>
            <a:spLocks noChangeArrowheads="1"/>
          </p:cNvSpPr>
          <p:nvPr/>
        </p:nvSpPr>
        <p:spPr bwMode="auto">
          <a:xfrm>
            <a:off x="2209800" y="2620108"/>
            <a:ext cx="7772400" cy="2180492"/>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Like many Gnostic texts of the mid-second century </a:t>
            </a: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claims that Jesus only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seemed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to be human.</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Where</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The Da Vinci Code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claims that Jesus was not God, but just a “mortal prophet”,</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Gospel of Judas</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claims Jesus wasn’t mortal at all, but God “clothed” in human form.</a:t>
            </a:r>
          </a:p>
        </p:txBody>
      </p:sp>
      <p:sp>
        <p:nvSpPr>
          <p:cNvPr id="24581" name="Rectangle 5">
            <a:extLst>
              <a:ext uri="{FF2B5EF4-FFF2-40B4-BE49-F238E27FC236}">
                <a16:creationId xmlns:a16="http://schemas.microsoft.com/office/drawing/2014/main" id="{3FD878D5-1D1A-7A2E-D792-9C5B1A278A71}"/>
              </a:ext>
            </a:extLst>
          </p:cNvPr>
          <p:cNvSpPr>
            <a:spLocks noChangeArrowheads="1"/>
          </p:cNvSpPr>
          <p:nvPr/>
        </p:nvSpPr>
        <p:spPr bwMode="auto">
          <a:xfrm>
            <a:off x="2209800" y="1758462"/>
            <a:ext cx="8077200" cy="756138"/>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What does </a:t>
            </a:r>
            <a:r>
              <a:rPr kumimoji="0" lang="en-US" sz="40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Gospel of Judas</a:t>
            </a: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Arial" panose="020B0604020202020204" pitchFamily="34" charset="0"/>
              </a:rPr>
              <a:t> suggest?</a:t>
            </a:r>
          </a:p>
        </p:txBody>
      </p:sp>
      <p:pic>
        <p:nvPicPr>
          <p:cNvPr id="24582" name="Picture 6" descr="Judastitle">
            <a:extLst>
              <a:ext uri="{FF2B5EF4-FFF2-40B4-BE49-F238E27FC236}">
                <a16:creationId xmlns:a16="http://schemas.microsoft.com/office/drawing/2014/main" id="{F5A54A16-C66B-909D-E5D2-28A889068FE0}"/>
              </a:ext>
            </a:extLst>
          </p:cNvPr>
          <p:cNvPicPr>
            <a:picLocks noChangeAspect="1" noChangeArrowheads="1"/>
          </p:cNvPicPr>
          <p:nvPr/>
        </p:nvPicPr>
        <p:blipFill>
          <a:blip r:embed="rId4">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825350" name="Picture 7" descr="rose logo copy">
            <a:extLst>
              <a:ext uri="{FF2B5EF4-FFF2-40B4-BE49-F238E27FC236}">
                <a16:creationId xmlns:a16="http://schemas.microsoft.com/office/drawing/2014/main" id="{A6C87A0E-2E6F-45DB-2071-CF4250FB5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762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5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5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71810" name="Rectangle 2">
            <a:extLst>
              <a:ext uri="{FF2B5EF4-FFF2-40B4-BE49-F238E27FC236}">
                <a16:creationId xmlns:a16="http://schemas.microsoft.com/office/drawing/2014/main" id="{6DAF01F0-C35F-A3D0-1550-8F35A7BD6959}"/>
              </a:ext>
            </a:extLst>
          </p:cNvPr>
          <p:cNvSpPr>
            <a:spLocks noGrp="1" noChangeArrowheads="1"/>
          </p:cNvSpPr>
          <p:nvPr>
            <p:ph type="title"/>
          </p:nvPr>
        </p:nvSpPr>
        <p:spPr>
          <a:xfrm>
            <a:off x="2209800" y="304800"/>
            <a:ext cx="7772400" cy="914400"/>
          </a:xfrm>
        </p:spPr>
        <p:txBody>
          <a:bodyPr/>
          <a:lstStyle/>
          <a:p>
            <a:pPr eaLnBrk="1" hangingPunct="1">
              <a:defRPr/>
            </a:pPr>
            <a:r>
              <a:rPr lang="en-US" altLang="en-US" sz="4800" b="1" u="sng" dirty="0">
                <a:effectLst>
                  <a:outerShdw blurRad="38100" dist="38100" dir="2700000" algn="tl">
                    <a:srgbClr val="FFFFFF"/>
                  </a:outerShdw>
                </a:effectLst>
              </a:rPr>
              <a:t>Concluding Rationale</a:t>
            </a:r>
          </a:p>
        </p:txBody>
      </p:sp>
      <p:sp>
        <p:nvSpPr>
          <p:cNvPr id="4471811" name="Rectangle 3">
            <a:extLst>
              <a:ext uri="{FF2B5EF4-FFF2-40B4-BE49-F238E27FC236}">
                <a16:creationId xmlns:a16="http://schemas.microsoft.com/office/drawing/2014/main" id="{07856B52-5E76-3114-8BB7-7E6C635FFC63}"/>
              </a:ext>
            </a:extLst>
          </p:cNvPr>
          <p:cNvSpPr>
            <a:spLocks noGrp="1" noChangeArrowheads="1"/>
          </p:cNvSpPr>
          <p:nvPr>
            <p:ph type="body" idx="1"/>
          </p:nvPr>
        </p:nvSpPr>
        <p:spPr>
          <a:xfrm>
            <a:off x="4668714" y="3429000"/>
            <a:ext cx="5917223" cy="3048000"/>
          </a:xfrm>
        </p:spPr>
        <p:txBody>
          <a:bodyPr/>
          <a:lstStyle/>
          <a:p>
            <a:pPr eaLnBrk="1" hangingPunct="1">
              <a:lnSpc>
                <a:spcPct val="90000"/>
              </a:lnSpc>
            </a:pPr>
            <a:r>
              <a:rPr lang="en-US" altLang="en-US" sz="3600" b="1" dirty="0">
                <a:solidFill>
                  <a:srgbClr val="C00000"/>
                </a:solidFill>
                <a:effectLst>
                  <a:outerShdw blurRad="38100" dist="38100" dir="2700000" algn="tl">
                    <a:srgbClr val="000000">
                      <a:alpha val="43137"/>
                    </a:srgbClr>
                  </a:outerShdw>
                </a:effectLst>
              </a:rPr>
              <a:t>Not ancient</a:t>
            </a:r>
          </a:p>
          <a:p>
            <a:pPr eaLnBrk="1" hangingPunct="1">
              <a:lnSpc>
                <a:spcPct val="90000"/>
              </a:lnSpc>
            </a:pPr>
            <a:r>
              <a:rPr lang="en-US" altLang="en-US" sz="3600" b="1" dirty="0">
                <a:solidFill>
                  <a:srgbClr val="C00000"/>
                </a:solidFill>
                <a:effectLst>
                  <a:outerShdw blurRad="38100" dist="38100" dir="2700000" algn="tl">
                    <a:srgbClr val="000000">
                      <a:alpha val="43137"/>
                    </a:srgbClr>
                  </a:outerShdw>
                </a:effectLst>
              </a:rPr>
              <a:t>Not apostolic</a:t>
            </a:r>
          </a:p>
          <a:p>
            <a:pPr eaLnBrk="1" hangingPunct="1">
              <a:lnSpc>
                <a:spcPct val="90000"/>
              </a:lnSpc>
            </a:pPr>
            <a:r>
              <a:rPr lang="en-US" altLang="en-US" sz="3600" b="1" dirty="0">
                <a:solidFill>
                  <a:srgbClr val="C00000"/>
                </a:solidFill>
                <a:effectLst>
                  <a:outerShdw blurRad="38100" dist="38100" dir="2700000" algn="tl">
                    <a:srgbClr val="000000">
                      <a:alpha val="43137"/>
                    </a:srgbClr>
                  </a:outerShdw>
                </a:effectLst>
              </a:rPr>
              <a:t>Not orthodox</a:t>
            </a:r>
          </a:p>
          <a:p>
            <a:pPr eaLnBrk="1" hangingPunct="1">
              <a:lnSpc>
                <a:spcPct val="90000"/>
              </a:lnSpc>
            </a:pPr>
            <a:r>
              <a:rPr lang="en-US" altLang="en-US" sz="3600" b="1" dirty="0">
                <a:solidFill>
                  <a:srgbClr val="C00000"/>
                </a:solidFill>
                <a:effectLst>
                  <a:outerShdw blurRad="38100" dist="38100" dir="2700000" algn="tl">
                    <a:srgbClr val="000000">
                      <a:alpha val="43137"/>
                    </a:srgbClr>
                  </a:outerShdw>
                </a:effectLst>
              </a:rPr>
              <a:t>Not accepted</a:t>
            </a:r>
          </a:p>
          <a:p>
            <a:pPr eaLnBrk="1" hangingPunct="1">
              <a:lnSpc>
                <a:spcPct val="90000"/>
              </a:lnSpc>
            </a:pPr>
            <a:r>
              <a:rPr lang="en-US" altLang="en-US" sz="3600" b="1" dirty="0">
                <a:solidFill>
                  <a:srgbClr val="C00000"/>
                </a:solidFill>
                <a:effectLst>
                  <a:outerShdw blurRad="38100" dist="38100" dir="2700000" algn="tl">
                    <a:srgbClr val="000000">
                      <a:alpha val="43137"/>
                    </a:srgbClr>
                  </a:outerShdw>
                </a:effectLst>
              </a:rPr>
              <a:t>Don’t support his theories!</a:t>
            </a:r>
          </a:p>
        </p:txBody>
      </p:sp>
      <p:sp>
        <p:nvSpPr>
          <p:cNvPr id="4471812" name="Rectangle 4">
            <a:extLst>
              <a:ext uri="{FF2B5EF4-FFF2-40B4-BE49-F238E27FC236}">
                <a16:creationId xmlns:a16="http://schemas.microsoft.com/office/drawing/2014/main" id="{9FAC1A0A-9332-E18A-08FF-3181D743CFD5}"/>
              </a:ext>
            </a:extLst>
          </p:cNvPr>
          <p:cNvSpPr>
            <a:spLocks noChangeArrowheads="1"/>
          </p:cNvSpPr>
          <p:nvPr/>
        </p:nvSpPr>
        <p:spPr bwMode="auto">
          <a:xfrm>
            <a:off x="1371600" y="1219200"/>
            <a:ext cx="949569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4000" b="0"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What can we say about the non-canonical Gnostic gospels to which Brown appeals      for support of his theories? </a:t>
            </a:r>
          </a:p>
        </p:txBody>
      </p:sp>
      <p:pic>
        <p:nvPicPr>
          <p:cNvPr id="866309" name="Picture 5" descr="DaVinci.jpg                                                    0005BBE8&#10;File Drive                     BBEB3E34:">
            <a:extLst>
              <a:ext uri="{FF2B5EF4-FFF2-40B4-BE49-F238E27FC236}">
                <a16:creationId xmlns:a16="http://schemas.microsoft.com/office/drawing/2014/main" id="{BD25CE05-1467-50C1-665F-4293285A0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600" y="3244362"/>
            <a:ext cx="2241550" cy="323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718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718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718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7181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47181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471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1811" grpId="0" build="p" autoUpdateAnimBg="0"/>
      <p:bldP spid="4471812"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471810" name="Rectangle 2">
            <a:extLst>
              <a:ext uri="{FF2B5EF4-FFF2-40B4-BE49-F238E27FC236}">
                <a16:creationId xmlns:a16="http://schemas.microsoft.com/office/drawing/2014/main" id="{6DAF01F0-C35F-A3D0-1550-8F35A7BD6959}"/>
              </a:ext>
            </a:extLst>
          </p:cNvPr>
          <p:cNvSpPr>
            <a:spLocks noGrp="1" noChangeArrowheads="1"/>
          </p:cNvSpPr>
          <p:nvPr>
            <p:ph type="title"/>
          </p:nvPr>
        </p:nvSpPr>
        <p:spPr>
          <a:xfrm>
            <a:off x="2209800" y="304800"/>
            <a:ext cx="7772400" cy="914400"/>
          </a:xfrm>
        </p:spPr>
        <p:txBody>
          <a:bodyPr/>
          <a:lstStyle/>
          <a:p>
            <a:pPr eaLnBrk="1" hangingPunct="1">
              <a:defRPr/>
            </a:pPr>
            <a:r>
              <a:rPr lang="en-US" altLang="en-US" sz="4800" b="1" u="sng" dirty="0">
                <a:solidFill>
                  <a:srgbClr val="C00000"/>
                </a:solidFill>
                <a:effectLst>
                  <a:outerShdw blurRad="38100" dist="38100" dir="2700000" algn="tl">
                    <a:srgbClr val="FFFFFF"/>
                  </a:outerShdw>
                </a:effectLst>
              </a:rPr>
              <a:t>Concluding Rationale</a:t>
            </a:r>
          </a:p>
        </p:txBody>
      </p:sp>
      <p:sp>
        <p:nvSpPr>
          <p:cNvPr id="4471812" name="Rectangle 4">
            <a:extLst>
              <a:ext uri="{FF2B5EF4-FFF2-40B4-BE49-F238E27FC236}">
                <a16:creationId xmlns:a16="http://schemas.microsoft.com/office/drawing/2014/main" id="{9FAC1A0A-9332-E18A-08FF-3181D743CFD5}"/>
              </a:ext>
            </a:extLst>
          </p:cNvPr>
          <p:cNvSpPr>
            <a:spLocks noChangeArrowheads="1"/>
          </p:cNvSpPr>
          <p:nvPr/>
        </p:nvSpPr>
        <p:spPr bwMode="auto">
          <a:xfrm>
            <a:off x="958362" y="1219200"/>
            <a:ext cx="99089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40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What can we say about the non-canonical Gnostic gospels to which Brown appeals      for support of his theories? </a:t>
            </a:r>
          </a:p>
        </p:txBody>
      </p:sp>
      <p:pic>
        <p:nvPicPr>
          <p:cNvPr id="3" name="Online Media 1" title="Monty Python Coconuts">
            <a:hlinkClick r:id="" action="ppaction://media"/>
            <a:extLst>
              <a:ext uri="{FF2B5EF4-FFF2-40B4-BE49-F238E27FC236}">
                <a16:creationId xmlns:a16="http://schemas.microsoft.com/office/drawing/2014/main" id="{153B8509-5E1C-05D0-EE9E-4BC20731B96C}"/>
              </a:ext>
            </a:extLst>
          </p:cNvPr>
          <p:cNvPicPr>
            <a:picLocks noRot="1" noChangeAspect="1"/>
          </p:cNvPicPr>
          <p:nvPr>
            <a:videoFile r:link="rId1"/>
          </p:nvPr>
        </p:nvPicPr>
        <p:blipFill>
          <a:blip r:embed="rId5"/>
          <a:stretch>
            <a:fillRect/>
          </a:stretch>
        </p:blipFill>
        <p:spPr>
          <a:xfrm>
            <a:off x="1943100" y="3244362"/>
            <a:ext cx="8352692" cy="3308838"/>
          </a:xfrm>
          <a:prstGeom prst="rect">
            <a:avLst/>
          </a:prstGeom>
        </p:spPr>
      </p:pic>
    </p:spTree>
    <p:extLst>
      <p:ext uri="{BB962C8B-B14F-4D97-AF65-F5344CB8AC3E}">
        <p14:creationId xmlns:p14="http://schemas.microsoft.com/office/powerpoint/2010/main" val="2017038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bldLst>
      <p:bldP spid="4471812"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DC4BA-0C0F-27B3-3FEC-61489DCE1467}"/>
              </a:ext>
            </a:extLst>
          </p:cNvPr>
          <p:cNvSpPr/>
          <p:nvPr/>
        </p:nvSpPr>
        <p:spPr>
          <a:xfrm>
            <a:off x="580293" y="3015762"/>
            <a:ext cx="11016762" cy="110799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9050">
                  <a:solidFill>
                    <a:srgbClr val="000000">
                      <a:tint val="1000"/>
                    </a:srgbClr>
                  </a:solidFill>
                  <a:prstDash val="solid"/>
                </a:ln>
                <a:solidFill>
                  <a:srgbClr val="C00000"/>
                </a:solidFill>
                <a:effectLst>
                  <a:outerShdw blurRad="50000" dist="50800" dir="7500000" algn="tl">
                    <a:srgbClr val="000000">
                      <a:shade val="5000"/>
                      <a:alpha val="35000"/>
                    </a:srgbClr>
                  </a:outerShdw>
                </a:effectLst>
                <a:uLnTx/>
                <a:uFillTx/>
                <a:latin typeface="Calligrapher" pitchFamily="2" charset="0"/>
                <a:ea typeface="+mn-ea"/>
                <a:cs typeface="Arial" panose="020B0604020202020204" pitchFamily="34" charset="0"/>
              </a:rPr>
              <a:t>WHO DO YOU SAY THAT I AM?</a:t>
            </a:r>
          </a:p>
        </p:txBody>
      </p:sp>
    </p:spTree>
    <p:extLst>
      <p:ext uri="{BB962C8B-B14F-4D97-AF65-F5344CB8AC3E}">
        <p14:creationId xmlns:p14="http://schemas.microsoft.com/office/powerpoint/2010/main" val="13444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9746" name="Rectangle 2">
            <a:extLst>
              <a:ext uri="{FF2B5EF4-FFF2-40B4-BE49-F238E27FC236}">
                <a16:creationId xmlns:a16="http://schemas.microsoft.com/office/drawing/2014/main" id="{B668922D-AC9A-12E5-6204-5F3CD76FBEE1}"/>
              </a:ext>
            </a:extLst>
          </p:cNvPr>
          <p:cNvSpPr>
            <a:spLocks noGrp="1" noChangeArrowheads="1"/>
          </p:cNvSpPr>
          <p:nvPr>
            <p:ph type="title"/>
          </p:nvPr>
        </p:nvSpPr>
        <p:spPr>
          <a:xfrm>
            <a:off x="-1" y="609600"/>
            <a:ext cx="12192001" cy="1143000"/>
          </a:xfrm>
        </p:spPr>
        <p:txBody>
          <a:bodyPr/>
          <a:lstStyle/>
          <a:p>
            <a:pPr eaLnBrk="1" hangingPunct="1"/>
            <a:r>
              <a:rPr lang="en-US" altLang="en-US" sz="5400" dirty="0">
                <a:solidFill>
                  <a:srgbClr val="C00000"/>
                </a:solidFill>
                <a:effectLst>
                  <a:outerShdw blurRad="38100" dist="38100" dir="2700000" algn="tl">
                    <a:srgbClr val="000000">
                      <a:alpha val="43137"/>
                    </a:srgbClr>
                  </a:outerShdw>
                </a:effectLst>
                <a:latin typeface="Castellar" panose="020A0402060406010301" pitchFamily="18" charset="0"/>
              </a:rPr>
              <a:t>THE POST-MODERN PRESENT </a:t>
            </a:r>
          </a:p>
        </p:txBody>
      </p:sp>
      <p:pic>
        <p:nvPicPr>
          <p:cNvPr id="2" name="Picture 1" descr="Picture 1 of 1">
            <a:extLst>
              <a:ext uri="{FF2B5EF4-FFF2-40B4-BE49-F238E27FC236}">
                <a16:creationId xmlns:a16="http://schemas.microsoft.com/office/drawing/2014/main" id="{9C00EE69-C245-D934-5551-05D8D26029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7999"/>
          </a:xfrm>
          <a:prstGeom prst="rect">
            <a:avLst/>
          </a:prstGeom>
          <a:noFill/>
          <a:ln>
            <a:noFill/>
          </a:ln>
        </p:spPr>
      </p:pic>
    </p:spTree>
    <p:extLst>
      <p:ext uri="{BB962C8B-B14F-4D97-AF65-F5344CB8AC3E}">
        <p14:creationId xmlns:p14="http://schemas.microsoft.com/office/powerpoint/2010/main" val="70408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9746"/>
                                        </p:tgtEl>
                                        <p:attrNameLst>
                                          <p:attrName>style.visibility</p:attrName>
                                        </p:attrNameLst>
                                      </p:cBhvr>
                                      <p:to>
                                        <p:strVal val="visible"/>
                                      </p:to>
                                    </p:set>
                                    <p:animEffect transition="in" filter="fade">
                                      <p:cBhvr>
                                        <p:cTn id="7" dur="1000"/>
                                        <p:tgtEl>
                                          <p:spTgt spid="799746"/>
                                        </p:tgtEl>
                                      </p:cBhvr>
                                    </p:animEffect>
                                    <p:anim calcmode="lin" valueType="num">
                                      <p:cBhvr>
                                        <p:cTn id="8" dur="1000" fill="hold"/>
                                        <p:tgtEl>
                                          <p:spTgt spid="799746"/>
                                        </p:tgtEl>
                                        <p:attrNameLst>
                                          <p:attrName>ppt_x</p:attrName>
                                        </p:attrNameLst>
                                      </p:cBhvr>
                                      <p:tavLst>
                                        <p:tav tm="0">
                                          <p:val>
                                            <p:strVal val="#ppt_x"/>
                                          </p:val>
                                        </p:tav>
                                        <p:tav tm="100000">
                                          <p:val>
                                            <p:strVal val="#ppt_x"/>
                                          </p:val>
                                        </p:tav>
                                      </p:tavLst>
                                    </p:anim>
                                    <p:anim calcmode="lin" valueType="num">
                                      <p:cBhvr>
                                        <p:cTn id="9" dur="1000" fill="hold"/>
                                        <p:tgtEl>
                                          <p:spTgt spid="799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6"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DB9DCF-6697-16E5-21EF-2C2AEA6A9650}"/>
              </a:ext>
            </a:extLst>
          </p:cNvPr>
          <p:cNvSpPr txBox="1"/>
          <p:nvPr/>
        </p:nvSpPr>
        <p:spPr>
          <a:xfrm>
            <a:off x="184638" y="448407"/>
            <a:ext cx="11799277" cy="6001741"/>
          </a:xfrm>
          <a:prstGeom prst="rect">
            <a:avLst/>
          </a:prstGeom>
          <a:noFill/>
        </p:spPr>
        <p:txBody>
          <a:bodyPr wrap="square">
            <a:spAutoFit/>
          </a:bodyPr>
          <a:lstStyle/>
          <a:p>
            <a:pPr marL="0" marR="0">
              <a:lnSpc>
                <a:spcPct val="107000"/>
              </a:lnSpc>
              <a:spcBef>
                <a:spcPts val="0"/>
              </a:spcBef>
              <a:spcAft>
                <a:spcPts val="800"/>
              </a:spcAft>
            </a:pPr>
            <a:r>
              <a:rPr lang="en-US" sz="4800" b="1" u="sng"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Why the New Woke Progressives Are Gnostic</a:t>
            </a:r>
            <a:endParaRPr lang="en-US" sz="48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endParaRPr>
          </a:p>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What do the Gnostics and new progressives have in common? Both believe they possess valuable secrets. As noted:</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5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Wokeness is grounded in a Gnostic understanding of the world, which distinguishes between appearances accessible to everyone and the reality perceptible only to a certain few. To join the community of those who recognize this ultimate reality, one must undergo a kind of “awakening”</a:t>
            </a:r>
            <a:r>
              <a:rPr lang="en-US" sz="1800" kern="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Colonna MT" panose="04020805060202030203" pitchFamily="82" charset="0"/>
              </a:rPr>
              <a:t>—</a:t>
            </a:r>
            <a:r>
              <a:rPr lang="en-US" sz="1800" kern="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or, in identity-politics parlance, </a:t>
            </a: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Colonna MT" panose="04020805060202030203" pitchFamily="82" charset="0"/>
              </a:rPr>
              <a:t>“</a:t>
            </a: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become woke.</a:t>
            </a: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Colonna MT" panose="04020805060202030203" pitchFamily="82" charset="0"/>
              </a:rPr>
              <a:t>”</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Gnostics saw Jesus as the great revealer. It was through </a:t>
            </a:r>
            <a:r>
              <a:rPr lang="en-US" sz="1800" i="1"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gnosis</a:t>
            </a: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 knowledge, that humans can be saved. Most importantly, the knowledge that this world is created by a demiurge, not the true God (the universal virgin spirit).</a:t>
            </a:r>
            <a:b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br>
            <a:b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b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But in that respect, the two movements aren’t different from other forms of religion or politics. Other early Christians also believed themselves to be possessing metaphysical secrets. Apostle Paul, whose writings are Christian canon, emphasized the idea that he possessed a secret that was only now being revealed:</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Now to him who is able to establish you in accordance with my gospel, the message I proclaim about Jesus Christ, in keeping with the revelation of the mystery hidden for long ages past, but now revealed and made known through the prophetic writings by the command of the eternal God, so that all the Gentiles might come to the obedience that comes from faith—to the only wise God be glory forever through Jesus Christ!</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500"/>
              </a:spcAft>
            </a:pPr>
            <a:r>
              <a:rPr lang="en-US" sz="1800" i="1"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Romans, 16.25-27</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98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2" end="2"/>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3" end="3"/>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4" end="4"/>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5" end="5"/>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CFFF03-C913-A84C-CD9A-C9D80621A386}"/>
              </a:ext>
            </a:extLst>
          </p:cNvPr>
          <p:cNvSpPr txBox="1"/>
          <p:nvPr/>
        </p:nvSpPr>
        <p:spPr>
          <a:xfrm>
            <a:off x="334109" y="668215"/>
            <a:ext cx="11544300" cy="5939831"/>
          </a:xfrm>
          <a:prstGeom prst="rect">
            <a:avLst/>
          </a:prstGeom>
          <a:noFill/>
        </p:spPr>
        <p:txBody>
          <a:bodyPr wrap="square">
            <a:spAutoFit/>
          </a:bodyPr>
          <a:lstStyle/>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We can sharpen the similarities by focusing on Gnosticism and progressivism’s shared rejection of institutions, epistemology, androgyny, and interior nature.</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First, there is a distrust of institutions, especially of traditional media, corporate, and government bodies.  This  mirrors the fundamental Gnostic distrust of the material plane,  but is not as extreme.  The Gnostic attitude is          more fundamental. Take your favorite golden age and the Gnostic sees a corpse. </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In the Gnostic view, the world is worse than fake, it is the material that holds our spirit back from salvation. There      are parallels to the Marxist idea of superstructure here: the dominant ideology, the prism, through which we see the world, is almost inescapably determined by economic and class dynamics. The progressive version of this world moves beyond the purely economic, taking gender, race, and other factors into account. We inhabit an ideological world created by factors that are divorced from truth. </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A second similarity is emphasis on experience. Progressives place experiential ways of knowing over the other forms of empirical science. In its worst form, </a:t>
            </a:r>
            <a:r>
              <a:rPr lang="en-US" sz="1800" b="1" u="sng"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perceiving offense is sufficient for something being offensive. Pushing back against this just compounds the problem.</a:t>
            </a:r>
            <a:r>
              <a:rPr lang="en-US" sz="1800" u="sng"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 One’s experience     is to be trusted over findings from third parties. </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Gender offers a third parallel, but this is a complicated story. </a:t>
            </a:r>
            <a:b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b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The Gnostics may not have been early feminists. Gnostic texts paint Mary Magdalene as a close companion of Jesus. Someone to be trusted, in contrast with the angry apostle Peter. </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The fourth &amp; most significant similarity between Gnosticism and progressivism, however, is the focus on the internal and interior.</a:t>
            </a:r>
            <a:endParaRPr lang="en-US" sz="11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12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6F84E6-A8D0-C76D-532C-C340463B91AA}"/>
              </a:ext>
            </a:extLst>
          </p:cNvPr>
          <p:cNvSpPr txBox="1"/>
          <p:nvPr/>
        </p:nvSpPr>
        <p:spPr>
          <a:xfrm>
            <a:off x="545123" y="852854"/>
            <a:ext cx="11060724" cy="5074723"/>
          </a:xfrm>
          <a:prstGeom prst="rect">
            <a:avLst/>
          </a:prstGeom>
          <a:noFill/>
        </p:spPr>
        <p:txBody>
          <a:bodyPr wrap="square">
            <a:spAutoFit/>
          </a:bodyPr>
          <a:lstStyle/>
          <a:p>
            <a:pPr marL="0" marR="0">
              <a:lnSpc>
                <a:spcPct val="107000"/>
              </a:lnSpc>
              <a:spcBef>
                <a:spcPts val="0"/>
              </a:spcBef>
              <a:spcAft>
                <a:spcPts val="800"/>
              </a:spcAft>
            </a:pPr>
            <a:r>
              <a:rPr lang="en-US" sz="2000" b="1"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The Gnostic places significant focus on the internal &amp; interior.</a:t>
            </a:r>
            <a:r>
              <a:rPr lang="en-US" sz="20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 Knowledge is not a matter of action,  but experience. Salvation is through our internal spirit. This Gnostic secret knowledge is world-negating. Therefore, Salvation involves transcending this world as a spirit. </a:t>
            </a:r>
            <a:endParaRPr lang="en-US" sz="20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How does this compare with the new woke progressivism? Progressivism seeks to shape politics. But much of it is an individual &amp; personal matter. </a:t>
            </a:r>
            <a:r>
              <a:rPr lang="en-US" sz="2000" b="1"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In order to be good, one must recognize one’s privilege.</a:t>
            </a:r>
            <a:r>
              <a:rPr lang="en-US" sz="20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 In comparison with [traditional politics] it is more therapeutic. Far more attention is spent   on feelings as is evident by the stress placed on creating and maintaining safe spaces, language, and media. The discourse  is full of movement like acknowledging injustice, validating other’s experience, and spreading awareness. This is the stuff of gnosis, not shaping the world.</a:t>
            </a:r>
            <a:endParaRPr lang="en-US" sz="20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500"/>
              </a:spcAft>
            </a:pPr>
            <a:r>
              <a:rPr lang="en-US" sz="20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Racial equality, for example: understood as a political and social principle, it would reach its goal by dropping out of our consciousness. It would become part of the world around us.</a:t>
            </a:r>
            <a:endParaRPr lang="en-US" sz="20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If racial equality is a valuable principle, it seems that we should be vividly aware of it. According to the logic of experience, the goal should be intensity, not naturalness.</a:t>
            </a:r>
            <a:endParaRPr lang="en-US" sz="20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In other words, justice demands a change in the spirit, not merely the material.  </a:t>
            </a:r>
            <a:r>
              <a:rPr lang="en-US" sz="2000" i="1"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Segoe UI" panose="020B0502040204020203" pitchFamily="34" charset="0"/>
              </a:rPr>
              <a:t>– Caleb Ontiveros</a:t>
            </a:r>
            <a:endParaRPr lang="en-US" sz="20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410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56898" name="Rectangle 2"/>
          <p:cNvSpPr>
            <a:spLocks noGrp="1" noChangeArrowheads="1"/>
          </p:cNvSpPr>
          <p:nvPr>
            <p:ph type="title"/>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82" name="Picture 2" descr="I:\DEPTCOMM\Zamcomm\Jody\ChartsEPS\44copy.jpg"/>
          <p:cNvPicPr>
            <a:picLocks noChangeAspect="1" noChangeArrowheads="1"/>
          </p:cNvPicPr>
          <p:nvPr/>
        </p:nvPicPr>
        <p:blipFill>
          <a:blip r:embed="rId3" cstate="print"/>
          <a:srcRect/>
          <a:stretch>
            <a:fillRect/>
          </a:stretch>
        </p:blipFill>
        <p:spPr bwMode="auto">
          <a:xfrm>
            <a:off x="1" y="-550415"/>
            <a:ext cx="12192000" cy="7989902"/>
          </a:xfrm>
          <a:prstGeom prst="rect">
            <a:avLst/>
          </a:prstGeom>
          <a:noFill/>
        </p:spPr>
      </p:pic>
      <p:sp>
        <p:nvSpPr>
          <p:cNvPr id="3297283" name="WordArt 3"/>
          <p:cNvSpPr>
            <a:spLocks noChangeArrowheads="1" noChangeShapeType="1" noTextEdit="1"/>
          </p:cNvSpPr>
          <p:nvPr/>
        </p:nvSpPr>
        <p:spPr bwMode="auto">
          <a:xfrm>
            <a:off x="2514600" y="3048000"/>
            <a:ext cx="70104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Gnostic Rabbinic Model: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Rejects Gospels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Within Innermost Apostles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Without Insider Information </a:t>
            </a:r>
          </a:p>
        </p:txBody>
      </p:sp>
      <p:pic>
        <p:nvPicPr>
          <p:cNvPr id="3297285" name="Picture 5" descr="C:\Documents and Settings\Owner\My Documents\Educational Illustrations\BSBA300103300L.jpg"/>
          <p:cNvPicPr>
            <a:picLocks noChangeAspect="1" noChangeArrowheads="1"/>
          </p:cNvPicPr>
          <p:nvPr/>
        </p:nvPicPr>
        <p:blipFill>
          <a:blip r:embed="rId4" cstate="print"/>
          <a:srcRect/>
          <a:stretch>
            <a:fillRect/>
          </a:stretch>
        </p:blipFill>
        <p:spPr bwMode="auto">
          <a:xfrm>
            <a:off x="1" y="0"/>
            <a:ext cx="12191998" cy="74394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97283"/>
                                        </p:tgtEl>
                                        <p:attrNameLst>
                                          <p:attrName>style.visibility</p:attrName>
                                        </p:attrNameLst>
                                      </p:cBhvr>
                                      <p:to>
                                        <p:strVal val="visible"/>
                                      </p:to>
                                    </p:set>
                                    <p:animEffect transition="in" filter="box(out)">
                                      <p:cBhvr>
                                        <p:cTn id="7" dur="500"/>
                                        <p:tgtEl>
                                          <p:spTgt spid="3297283"/>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nodeType="clickEffect">
                                  <p:stCondLst>
                                    <p:cond delay="0"/>
                                  </p:stCondLst>
                                  <p:childTnLst>
                                    <p:set>
                                      <p:cBhvr>
                                        <p:cTn id="11" dur="1" fill="hold">
                                          <p:stCondLst>
                                            <p:cond delay="0"/>
                                          </p:stCondLst>
                                        </p:cTn>
                                        <p:tgtEl>
                                          <p:spTgt spid="3297285"/>
                                        </p:tgtEl>
                                        <p:attrNameLst>
                                          <p:attrName>style.visibility</p:attrName>
                                        </p:attrNameLst>
                                      </p:cBhvr>
                                      <p:to>
                                        <p:strVal val="visible"/>
                                      </p:to>
                                    </p:set>
                                    <p:anim calcmode="lin" valueType="num">
                                      <p:cBhvr>
                                        <p:cTn id="12" dur="5000" fill="hold"/>
                                        <p:tgtEl>
                                          <p:spTgt spid="3297285"/>
                                        </p:tgtEl>
                                        <p:attrNameLst>
                                          <p:attrName>ppt_w</p:attrName>
                                        </p:attrNameLst>
                                      </p:cBhvr>
                                      <p:tavLst>
                                        <p:tav tm="0" fmla="#ppt_w*sin(2.5*pi*$)">
                                          <p:val>
                                            <p:fltVal val="0"/>
                                          </p:val>
                                        </p:tav>
                                        <p:tav tm="100000">
                                          <p:val>
                                            <p:fltVal val="1"/>
                                          </p:val>
                                        </p:tav>
                                      </p:tavLst>
                                    </p:anim>
                                    <p:anim calcmode="lin" valueType="num">
                                      <p:cBhvr>
                                        <p:cTn id="13" dur="5000" fill="hold"/>
                                        <p:tgtEl>
                                          <p:spTgt spid="32972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28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330" name="Picture 2" descr="I:\DEPTCOMM\Zamcomm\Jody\ChartsEPS\44copy.jpg"/>
          <p:cNvPicPr>
            <a:picLocks noChangeAspect="1" noChangeArrowheads="1"/>
          </p:cNvPicPr>
          <p:nvPr/>
        </p:nvPicPr>
        <p:blipFill>
          <a:blip r:embed="rId3" cstate="print"/>
          <a:srcRect/>
          <a:stretch>
            <a:fillRect/>
          </a:stretch>
        </p:blipFill>
        <p:spPr bwMode="auto">
          <a:xfrm>
            <a:off x="875899" y="0"/>
            <a:ext cx="10501162" cy="6858000"/>
          </a:xfrm>
          <a:prstGeom prst="rect">
            <a:avLst/>
          </a:prstGeom>
          <a:noFill/>
        </p:spPr>
      </p:pic>
      <p:sp>
        <p:nvSpPr>
          <p:cNvPr id="3299332" name="WordArt 4"/>
          <p:cNvSpPr>
            <a:spLocks noChangeArrowheads="1" noChangeShapeType="1" noTextEdit="1"/>
          </p:cNvSpPr>
          <p:nvPr/>
        </p:nvSpPr>
        <p:spPr bwMode="auto">
          <a:xfrm>
            <a:off x="2833689" y="4724400"/>
            <a:ext cx="6524625"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GNOSTICS OPPOSED MONISTS</a:t>
            </a:r>
          </a:p>
        </p:txBody>
      </p:sp>
      <p:sp>
        <p:nvSpPr>
          <p:cNvPr id="2" name="TextBox 1">
            <a:extLst>
              <a:ext uri="{FF2B5EF4-FFF2-40B4-BE49-F238E27FC236}">
                <a16:creationId xmlns:a16="http://schemas.microsoft.com/office/drawing/2014/main" id="{90CEBDCD-35B0-4D0A-9B82-B92FCA258066}"/>
              </a:ext>
            </a:extLst>
          </p:cNvPr>
          <p:cNvSpPr txBox="1"/>
          <p:nvPr/>
        </p:nvSpPr>
        <p:spPr>
          <a:xfrm>
            <a:off x="0" y="6248400"/>
            <a:ext cx="12192001" cy="3974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  MONISTS BELIEVE MIND &amp; BRAIN ARE ONLY OF A PHYSICAL PROCESS – THERE IS NO SOUL! </a:t>
            </a:r>
          </a:p>
        </p:txBody>
      </p:sp>
    </p:spTree>
    <p:extLst>
      <p:ext uri="{BB962C8B-B14F-4D97-AF65-F5344CB8AC3E}">
        <p14:creationId xmlns:p14="http://schemas.microsoft.com/office/powerpoint/2010/main" val="415744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99332"/>
                                        </p:tgtEl>
                                        <p:attrNameLst>
                                          <p:attrName>style.visibility</p:attrName>
                                        </p:attrNameLst>
                                      </p:cBhvr>
                                      <p:to>
                                        <p:strVal val="visible"/>
                                      </p:to>
                                    </p:set>
                                    <p:animEffect transition="in" filter="barn(inVertical)">
                                      <p:cBhvr>
                                        <p:cTn id="7" dur="500"/>
                                        <p:tgtEl>
                                          <p:spTgt spid="32993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9332"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3570" name="Picture 2" descr="I:\DEPTCOMM\Zamcomm\Jody\ChartsEPS\44copy.jpg"/>
          <p:cNvPicPr>
            <a:picLocks noChangeAspect="1" noChangeArrowheads="1"/>
          </p:cNvPicPr>
          <p:nvPr/>
        </p:nvPicPr>
        <p:blipFill>
          <a:blip r:embed="rId3" cstate="print"/>
          <a:srcRect/>
          <a:stretch>
            <a:fillRect/>
          </a:stretch>
        </p:blipFill>
        <p:spPr bwMode="auto">
          <a:xfrm>
            <a:off x="1" y="-703385"/>
            <a:ext cx="12192000" cy="8150470"/>
          </a:xfrm>
          <a:prstGeom prst="rect">
            <a:avLst/>
          </a:prstGeom>
          <a:noFill/>
        </p:spPr>
      </p:pic>
      <p:pic>
        <p:nvPicPr>
          <p:cNvPr id="4973573" name="Picture 5" descr="fludd_utrisque_cosmi_oppenh.jpg                                0002AB19Hannah's Boot Drive            BC5E8127:"/>
          <p:cNvPicPr>
            <a:picLocks noChangeAspect="1" noChangeArrowheads="1"/>
          </p:cNvPicPr>
          <p:nvPr/>
        </p:nvPicPr>
        <p:blipFill>
          <a:blip r:embed="rId4" cstate="print"/>
          <a:srcRect/>
          <a:stretch>
            <a:fillRect/>
          </a:stretch>
        </p:blipFill>
        <p:spPr bwMode="auto">
          <a:xfrm>
            <a:off x="0" y="131884"/>
            <a:ext cx="12191999" cy="66118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973573"/>
                                        </p:tgtEl>
                                        <p:attrNameLst>
                                          <p:attrName>style.visibility</p:attrName>
                                        </p:attrNameLst>
                                      </p:cBhvr>
                                      <p:to>
                                        <p:strVal val="visible"/>
                                      </p:to>
                                    </p:set>
                                    <p:animEffect transition="in" filter="box(out)">
                                      <p:cBhvr>
                                        <p:cTn id="7" dur="500"/>
                                        <p:tgtEl>
                                          <p:spTgt spid="4973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5906" name="Picture 2" descr="I:\DEPTCOMM\Zamcomm\Jody\ChartsEPS\45 copy.jpg"/>
          <p:cNvPicPr>
            <a:picLocks noChangeAspect="1" noChangeArrowheads="1"/>
          </p:cNvPicPr>
          <p:nvPr/>
        </p:nvPicPr>
        <p:blipFill>
          <a:blip r:embed="rId3" cstate="print"/>
          <a:srcRect/>
          <a:stretch>
            <a:fillRect/>
          </a:stretch>
        </p:blipFill>
        <p:spPr bwMode="auto">
          <a:xfrm>
            <a:off x="0" y="0"/>
            <a:ext cx="12192000" cy="7306408"/>
          </a:xfrm>
          <a:prstGeom prst="rect">
            <a:avLst/>
          </a:prstGeom>
          <a:noFill/>
        </p:spPr>
      </p:pic>
      <p:pic>
        <p:nvPicPr>
          <p:cNvPr id="2" name="Picture 3" descr="C:\Documents and Settings\Owner\My Documents\Educational Illustrations\special.bmp">
            <a:extLst>
              <a:ext uri="{FF2B5EF4-FFF2-40B4-BE49-F238E27FC236}">
                <a16:creationId xmlns:a16="http://schemas.microsoft.com/office/drawing/2014/main" id="{2709B8B4-31FB-CE9F-1262-0AFE9EF5691C}"/>
              </a:ext>
            </a:extLst>
          </p:cNvPr>
          <p:cNvPicPr>
            <a:picLocks noChangeAspect="1" noChangeArrowheads="1"/>
          </p:cNvPicPr>
          <p:nvPr/>
        </p:nvPicPr>
        <p:blipFill>
          <a:blip r:embed="rId4" cstate="print"/>
          <a:srcRect/>
          <a:stretch>
            <a:fillRect/>
          </a:stretch>
        </p:blipFill>
        <p:spPr bwMode="auto">
          <a:xfrm>
            <a:off x="1109794" y="1835542"/>
            <a:ext cx="3045041" cy="2521259"/>
          </a:xfrm>
          <a:prstGeom prst="rect">
            <a:avLst/>
          </a:prstGeom>
          <a:noFill/>
        </p:spPr>
      </p:pic>
    </p:spTree>
    <p:extLst>
      <p:ext uri="{BB962C8B-B14F-4D97-AF65-F5344CB8AC3E}">
        <p14:creationId xmlns:p14="http://schemas.microsoft.com/office/powerpoint/2010/main" val="268229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0" name="Picture 2" descr="I:\DEPTCOMM\Zamcomm\Jody\ChartsEPS\43 copy.jpg"/>
          <p:cNvPicPr>
            <a:picLocks noChangeAspect="1" noChangeArrowheads="1"/>
          </p:cNvPicPr>
          <p:nvPr/>
        </p:nvPicPr>
        <p:blipFill>
          <a:blip r:embed="rId3" cstate="print"/>
          <a:srcRect/>
          <a:stretch>
            <a:fillRect/>
          </a:stretch>
        </p:blipFill>
        <p:spPr bwMode="auto">
          <a:xfrm>
            <a:off x="1" y="-390617"/>
            <a:ext cx="12192000" cy="769693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ve_mind1.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426129" y="3000652"/>
            <a:ext cx="11416684"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THE HIVE MIND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E50A04B-2844-6772-26C0-E01830A96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44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1874" name="Picture 2" descr="I:\DEPTCOMM\Zamcomm\Jody\ChartsEPS\43 copy.jpg"/>
          <p:cNvPicPr>
            <a:picLocks noChangeAspect="1" noChangeArrowheads="1"/>
          </p:cNvPicPr>
          <p:nvPr/>
        </p:nvPicPr>
        <p:blipFill>
          <a:blip r:embed="rId3" cstate="print"/>
          <a:srcRect/>
          <a:stretch>
            <a:fillRect/>
          </a:stretch>
        </p:blipFill>
        <p:spPr bwMode="auto">
          <a:xfrm>
            <a:off x="1" y="-417249"/>
            <a:ext cx="12192000" cy="7705816"/>
          </a:xfrm>
          <a:prstGeom prst="rect">
            <a:avLst/>
          </a:prstGeom>
          <a:noFill/>
        </p:spPr>
      </p:pic>
      <p:sp>
        <p:nvSpPr>
          <p:cNvPr id="4431875" name="WordArt 3"/>
          <p:cNvSpPr>
            <a:spLocks noChangeArrowheads="1" noChangeShapeType="1" noTextEdit="1"/>
          </p:cNvSpPr>
          <p:nvPr/>
        </p:nvSpPr>
        <p:spPr bwMode="auto">
          <a:xfrm>
            <a:off x="2875085" y="1447800"/>
            <a:ext cx="6444761" cy="3352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BASILIDES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31875"/>
                                        </p:tgtEl>
                                        <p:attrNameLst>
                                          <p:attrName>style.visibility</p:attrName>
                                        </p:attrNameLst>
                                      </p:cBhvr>
                                      <p:to>
                                        <p:strVal val="visible"/>
                                      </p:to>
                                    </p:set>
                                    <p:animEffect transition="in" filter="wipe(left)">
                                      <p:cBhvr>
                                        <p:cTn id="7" dur="500"/>
                                        <p:tgtEl>
                                          <p:spTgt spid="4431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187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a:xfrm>
            <a:off x="1" y="1544716"/>
            <a:ext cx="11727401" cy="3332084"/>
          </a:xfrm>
        </p:spPr>
        <p:txBody>
          <a:bodyPr/>
          <a:lstStyle/>
          <a:p>
            <a:r>
              <a:rPr lang="en-US" sz="9600" dirty="0">
                <a:solidFill>
                  <a:schemeClr val="bg1"/>
                </a:solidFill>
                <a:effectLst>
                  <a:outerShdw blurRad="38100" dist="38100" dir="2700000" algn="tl">
                    <a:srgbClr val="000000"/>
                  </a:outerShdw>
                </a:effectLst>
              </a:rPr>
              <a:t>  Recurrent</a:t>
            </a:r>
            <a:br>
              <a:rPr lang="en-US" sz="9600" dirty="0">
                <a:solidFill>
                  <a:schemeClr val="bg1"/>
                </a:solidFill>
                <a:effectLst>
                  <a:outerShdw blurRad="38100" dist="38100" dir="2700000" algn="tl">
                    <a:srgbClr val="000000"/>
                  </a:outerShdw>
                </a:effectLst>
              </a:rPr>
            </a:br>
            <a:br>
              <a:rPr lang="en-US" sz="2400" dirty="0">
                <a:solidFill>
                  <a:schemeClr val="bg1"/>
                </a:solidFill>
                <a:effectLst>
                  <a:outerShdw blurRad="38100" dist="38100" dir="2700000" algn="tl">
                    <a:srgbClr val="000000"/>
                  </a:outerShdw>
                </a:effectLst>
              </a:rPr>
            </a:br>
            <a:r>
              <a:rPr lang="en-US" sz="9600" dirty="0">
                <a:solidFill>
                  <a:schemeClr val="bg1"/>
                </a:solidFill>
                <a:effectLst>
                  <a:outerShdw blurRad="38100" dist="38100" dir="2700000" algn="tl">
                    <a:srgbClr val="000000"/>
                  </a:outerShdw>
                </a:effectLst>
              </a:rPr>
              <a:t> Resurgent</a:t>
            </a:r>
            <a:br>
              <a:rPr lang="en-US" sz="9600" dirty="0">
                <a:solidFill>
                  <a:schemeClr val="bg1"/>
                </a:solidFill>
                <a:effectLst>
                  <a:outerShdw blurRad="38100" dist="38100" dir="2700000" algn="tl">
                    <a:srgbClr val="000000"/>
                  </a:outerShdw>
                </a:effectLst>
              </a:rPr>
            </a:br>
            <a:br>
              <a:rPr lang="en-US" sz="2400" dirty="0">
                <a:solidFill>
                  <a:schemeClr val="bg1"/>
                </a:solidFill>
                <a:effectLst>
                  <a:outerShdw blurRad="38100" dist="38100" dir="2700000" algn="tl">
                    <a:srgbClr val="000000"/>
                  </a:outerShdw>
                </a:effectLst>
              </a:rPr>
            </a:br>
            <a:r>
              <a:rPr lang="en-US" sz="9600" dirty="0">
                <a:solidFill>
                  <a:schemeClr val="bg1"/>
                </a:solidFill>
                <a:effectLst>
                  <a:outerShdw blurRad="38100" dist="38100" dir="2700000" algn="tl">
                    <a:srgbClr val="000000"/>
                  </a:outerShdw>
                </a:effectLst>
              </a:rPr>
              <a:t> Gnosticism</a:t>
            </a:r>
            <a:endParaRPr lang="en-US" sz="9600" b="1" dirty="0">
              <a:effectLst>
                <a:outerShdw blurRad="38100" dist="38100" dir="2700000" algn="tl">
                  <a:srgbClr val="FFFFFF"/>
                </a:outerShdw>
              </a:effectLst>
            </a:endParaRPr>
          </a:p>
        </p:txBody>
      </p:sp>
      <p:sp>
        <p:nvSpPr>
          <p:cNvPr id="5316611" name="Rectangle 3"/>
          <p:cNvSpPr>
            <a:spLocks noGrp="1" noChangeArrowheads="1"/>
          </p:cNvSpPr>
          <p:nvPr>
            <p:ph type="body" idx="1"/>
          </p:nvPr>
        </p:nvSpPr>
        <p:spPr>
          <a:xfrm>
            <a:off x="1278383" y="985421"/>
            <a:ext cx="9561251" cy="5720179"/>
          </a:xfrm>
        </p:spPr>
        <p:txBody>
          <a:bodyPr/>
          <a:lstStyle/>
          <a:p>
            <a:pPr>
              <a:buFontTx/>
              <a:buNone/>
            </a:pPr>
            <a:r>
              <a:rPr lang="en-US" sz="2800" dirty="0"/>
              <a:t>                                                                                </a:t>
            </a:r>
            <a:endParaRPr lang="en-US" dirty="0"/>
          </a:p>
        </p:txBody>
      </p:sp>
    </p:spTree>
    <p:extLst>
      <p:ext uri="{BB962C8B-B14F-4D97-AF65-F5344CB8AC3E}">
        <p14:creationId xmlns:p14="http://schemas.microsoft.com/office/powerpoint/2010/main" val="19423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16610">
                                            <p:txEl>
                                              <p:pRg st="0" end="0"/>
                                            </p:txEl>
                                          </p:spTgt>
                                        </p:tgtEl>
                                        <p:attrNameLst>
                                          <p:attrName>style.visibility</p:attrName>
                                        </p:attrNameLst>
                                      </p:cBhvr>
                                      <p:to>
                                        <p:strVal val="visible"/>
                                      </p:to>
                                    </p:set>
                                    <p:anim calcmode="lin" valueType="num">
                                      <p:cBhvr additive="base">
                                        <p:cTn id="7" dur="300" fill="hold"/>
                                        <p:tgtEl>
                                          <p:spTgt spid="53166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16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16611">
                                            <p:txEl>
                                              <p:pRg st="0" end="0"/>
                                            </p:txEl>
                                          </p:spTgt>
                                        </p:tgtEl>
                                        <p:attrNameLst>
                                          <p:attrName>style.visibility</p:attrName>
                                        </p:attrNameLst>
                                      </p:cBhvr>
                                      <p:to>
                                        <p:strVal val="visible"/>
                                      </p:to>
                                    </p:set>
                                    <p:anim calcmode="lin" valueType="num">
                                      <p:cBhvr>
                                        <p:cTn id="13" dur="500" fill="hold"/>
                                        <p:tgtEl>
                                          <p:spTgt spid="531661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316611">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5316611">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5316611">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6610" grpId="0" build="p" autoUpdateAnimBg="0"/>
      <p:bldP spid="531661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a:effectLst>
                  <a:outerShdw blurRad="38100" dist="38100" dir="2700000" algn="tl">
                    <a:srgbClr val="FFFFFF"/>
                  </a:outerShdw>
                </a:effectLst>
              </a:rPr>
              <a:t>The term “Gnosticism” is taken from the Greek word for knowledge (gnosis).</a:t>
            </a:r>
          </a:p>
          <a:p>
            <a:pPr>
              <a:buFontTx/>
              <a:buBlip>
                <a:blip r:embed="rId4"/>
              </a:buBlip>
            </a:pPr>
            <a:r>
              <a:rPr lang="en-US" sz="2800">
                <a:effectLst>
                  <a:outerShdw blurRad="38100" dist="38100" dir="2700000" algn="tl">
                    <a:srgbClr val="FFFFFF"/>
                  </a:outerShdw>
                </a:effectLst>
              </a:rPr>
              <a:t>Whereas the Apologists utilized philosophy to defend Christianity,  Gnosticism used philosophy to reinterpret Christianity.</a:t>
            </a:r>
          </a:p>
          <a:p>
            <a:pPr>
              <a:buFontTx/>
              <a:buBlip>
                <a:blip r:embed="rId4"/>
              </a:buBlip>
            </a:pPr>
            <a:r>
              <a:rPr lang="en-US" sz="2800">
                <a:effectLst>
                  <a:outerShdw blurRad="38100" dist="38100" dir="2700000" algn="tl">
                    <a:srgbClr val="FFFFFF"/>
                  </a:outerShdw>
                </a:effectLst>
              </a:rPr>
              <a:t>Gnosticism refers to a blended religious philosophy that invaded Paganism,  Judaism,  and Christianity.</a:t>
            </a:r>
          </a:p>
          <a:p>
            <a:pPr>
              <a:buFontTx/>
              <a:buBlip>
                <a:blip r:embed="rId4"/>
              </a:buBlip>
            </a:pPr>
            <a:r>
              <a:rPr lang="en-US" sz="2800">
                <a:effectLst>
                  <a:outerShdw blurRad="38100" dist="38100" dir="2700000" algn="tl">
                    <a:srgbClr val="FFFFFF"/>
                  </a:outerShdw>
                </a:effectLst>
              </a:rPr>
              <a:t>A beginning form of Gnosticism,  mixed with Judaism,  existed in the Apostolic Period.</a:t>
            </a:r>
          </a:p>
          <a:p>
            <a:pPr>
              <a:buFontTx/>
              <a:buBlip>
                <a:blip r:embed="rId4"/>
              </a:buBlip>
            </a:pPr>
            <a:r>
              <a:rPr lang="en-US" sz="2800">
                <a:effectLst>
                  <a:outerShdw blurRad="38100" dist="38100" dir="2700000" algn="tl">
                    <a:srgbClr val="FFFFFF"/>
                  </a:outerShdw>
                </a:effectLst>
              </a:rPr>
              <a:t>In the second century,  a more developed Gnosticism threatened the church.</a:t>
            </a:r>
          </a:p>
          <a:p>
            <a:pPr>
              <a:buFontTx/>
              <a:buBlip>
                <a:blip r:embed="rId4"/>
              </a:buBlip>
            </a:pPr>
            <a:r>
              <a:rPr lang="en-US" sz="2800">
                <a:effectLst>
                  <a:outerShdw blurRad="38100" dist="38100" dir="2700000" algn="tl">
                    <a:srgbClr val="FFFFFF"/>
                  </a:outerShdw>
                </a:effectLst>
              </a:rPr>
              <a:t>Fighting the Gnostic heresy was a major preoccupation   of church leaders and authors in the early church.</a:t>
            </a:r>
            <a:r>
              <a:rPr lang="en-US" sz="2800"/>
              <a:t>                                                                                  </a:t>
            </a:r>
          </a:p>
        </p:txBody>
      </p:sp>
    </p:spTree>
    <p:extLst>
      <p:ext uri="{BB962C8B-B14F-4D97-AF65-F5344CB8AC3E}">
        <p14:creationId xmlns:p14="http://schemas.microsoft.com/office/powerpoint/2010/main" val="394756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iterate type="lt">
                                    <p:tmPct val="100000"/>
                                  </p:iterate>
                                  <p:childTnLst>
                                    <p:set>
                                      <p:cBhvr>
                                        <p:cTn id="22" dur="1" fill="hold">
                                          <p:stCondLst>
                                            <p:cond delay="0"/>
                                          </p:stCondLst>
                                        </p:cTn>
                                        <p:tgtEl>
                                          <p:spTgt spid="5318661">
                                            <p:txEl>
                                              <p:pRg st="2" end="2"/>
                                            </p:txEl>
                                          </p:spTgt>
                                        </p:tgtEl>
                                        <p:attrNameLst>
                                          <p:attrName>style.visibility</p:attrName>
                                        </p:attrNameLst>
                                      </p:cBhvr>
                                      <p:to>
                                        <p:strVal val="visible"/>
                                      </p:to>
                                    </p:set>
                                    <p:anim calcmode="lin" valueType="num">
                                      <p:cBhvr>
                                        <p:cTn id="23" dur="75" fill="hold"/>
                                        <p:tgtEl>
                                          <p:spTgt spid="5318661">
                                            <p:txEl>
                                              <p:pRg st="2" end="2"/>
                                            </p:txEl>
                                          </p:spTgt>
                                        </p:tgtEl>
                                        <p:attrNameLst>
                                          <p:attrName>ppt_w</p:attrName>
                                        </p:attrNameLst>
                                      </p:cBhvr>
                                      <p:tavLst>
                                        <p:tav tm="0">
                                          <p:val>
                                            <p:fltVal val="0"/>
                                          </p:val>
                                        </p:tav>
                                        <p:tav tm="100000">
                                          <p:val>
                                            <p:strVal val="#ppt_w"/>
                                          </p:val>
                                        </p:tav>
                                      </p:tavLst>
                                    </p:anim>
                                    <p:anim calcmode="lin" valueType="num">
                                      <p:cBhvr>
                                        <p:cTn id="24" dur="75" fill="hold"/>
                                        <p:tgtEl>
                                          <p:spTgt spid="5318661">
                                            <p:txEl>
                                              <p:pRg st="2" end="2"/>
                                            </p:txEl>
                                          </p:spTgt>
                                        </p:tgtEl>
                                        <p:attrNameLst>
                                          <p:attrName>ppt_h</p:attrName>
                                        </p:attrNameLst>
                                      </p:cBhvr>
                                      <p:tavLst>
                                        <p:tav tm="0">
                                          <p:val>
                                            <p:fltVal val="0"/>
                                          </p:val>
                                        </p:tav>
                                        <p:tav tm="100000">
                                          <p:val>
                                            <p:strVal val="#ppt_h"/>
                                          </p:val>
                                        </p:tav>
                                      </p:tavLst>
                                    </p:anim>
                                    <p:anim calcmode="lin" valueType="num">
                                      <p:cBhvr>
                                        <p:cTn id="25" dur="75" fill="hold"/>
                                        <p:tgtEl>
                                          <p:spTgt spid="5318661">
                                            <p:txEl>
                                              <p:pRg st="2" end="2"/>
                                            </p:txEl>
                                          </p:spTgt>
                                        </p:tgtEl>
                                        <p:attrNameLst>
                                          <p:attrName>ppt_x</p:attrName>
                                        </p:attrNameLst>
                                      </p:cBhvr>
                                      <p:tavLst>
                                        <p:tav tm="0">
                                          <p:val>
                                            <p:fltVal val="0.5"/>
                                          </p:val>
                                        </p:tav>
                                        <p:tav tm="100000">
                                          <p:val>
                                            <p:strVal val="#ppt_x"/>
                                          </p:val>
                                        </p:tav>
                                      </p:tavLst>
                                    </p:anim>
                                    <p:anim calcmode="lin" valueType="num">
                                      <p:cBhvr>
                                        <p:cTn id="26" dur="75" fill="hold"/>
                                        <p:tgtEl>
                                          <p:spTgt spid="5318661">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iterate type="lt">
                                    <p:tmPct val="100000"/>
                                  </p:iterate>
                                  <p:childTnLst>
                                    <p:set>
                                      <p:cBhvr>
                                        <p:cTn id="30" dur="1" fill="hold">
                                          <p:stCondLst>
                                            <p:cond delay="0"/>
                                          </p:stCondLst>
                                        </p:cTn>
                                        <p:tgtEl>
                                          <p:spTgt spid="5318661">
                                            <p:txEl>
                                              <p:pRg st="3" end="3"/>
                                            </p:txEl>
                                          </p:spTgt>
                                        </p:tgtEl>
                                        <p:attrNameLst>
                                          <p:attrName>style.visibility</p:attrName>
                                        </p:attrNameLst>
                                      </p:cBhvr>
                                      <p:to>
                                        <p:strVal val="visible"/>
                                      </p:to>
                                    </p:set>
                                    <p:anim calcmode="lin" valueType="num">
                                      <p:cBhvr>
                                        <p:cTn id="31" dur="75" fill="hold"/>
                                        <p:tgtEl>
                                          <p:spTgt spid="5318661">
                                            <p:txEl>
                                              <p:pRg st="3" end="3"/>
                                            </p:txEl>
                                          </p:spTgt>
                                        </p:tgtEl>
                                        <p:attrNameLst>
                                          <p:attrName>ppt_w</p:attrName>
                                        </p:attrNameLst>
                                      </p:cBhvr>
                                      <p:tavLst>
                                        <p:tav tm="0">
                                          <p:val>
                                            <p:fltVal val="0"/>
                                          </p:val>
                                        </p:tav>
                                        <p:tav tm="100000">
                                          <p:val>
                                            <p:strVal val="#ppt_w"/>
                                          </p:val>
                                        </p:tav>
                                      </p:tavLst>
                                    </p:anim>
                                    <p:anim calcmode="lin" valueType="num">
                                      <p:cBhvr>
                                        <p:cTn id="32" dur="75" fill="hold"/>
                                        <p:tgtEl>
                                          <p:spTgt spid="5318661">
                                            <p:txEl>
                                              <p:pRg st="3" end="3"/>
                                            </p:txEl>
                                          </p:spTgt>
                                        </p:tgtEl>
                                        <p:attrNameLst>
                                          <p:attrName>ppt_h</p:attrName>
                                        </p:attrNameLst>
                                      </p:cBhvr>
                                      <p:tavLst>
                                        <p:tav tm="0">
                                          <p:val>
                                            <p:fltVal val="0"/>
                                          </p:val>
                                        </p:tav>
                                        <p:tav tm="100000">
                                          <p:val>
                                            <p:strVal val="#ppt_h"/>
                                          </p:val>
                                        </p:tav>
                                      </p:tavLst>
                                    </p:anim>
                                    <p:anim calcmode="lin" valueType="num">
                                      <p:cBhvr>
                                        <p:cTn id="33" dur="75" fill="hold"/>
                                        <p:tgtEl>
                                          <p:spTgt spid="5318661">
                                            <p:txEl>
                                              <p:pRg st="3" end="3"/>
                                            </p:txEl>
                                          </p:spTgt>
                                        </p:tgtEl>
                                        <p:attrNameLst>
                                          <p:attrName>ppt_x</p:attrName>
                                        </p:attrNameLst>
                                      </p:cBhvr>
                                      <p:tavLst>
                                        <p:tav tm="0">
                                          <p:val>
                                            <p:fltVal val="0.5"/>
                                          </p:val>
                                        </p:tav>
                                        <p:tav tm="100000">
                                          <p:val>
                                            <p:strVal val="#ppt_x"/>
                                          </p:val>
                                        </p:tav>
                                      </p:tavLst>
                                    </p:anim>
                                    <p:anim calcmode="lin" valueType="num">
                                      <p:cBhvr>
                                        <p:cTn id="34" dur="75" fill="hold"/>
                                        <p:tgtEl>
                                          <p:spTgt spid="5318661">
                                            <p:txEl>
                                              <p:pRg st="3" end="3"/>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iterate type="lt">
                                    <p:tmPct val="100000"/>
                                  </p:iterate>
                                  <p:childTnLst>
                                    <p:set>
                                      <p:cBhvr>
                                        <p:cTn id="38" dur="1" fill="hold">
                                          <p:stCondLst>
                                            <p:cond delay="0"/>
                                          </p:stCondLst>
                                        </p:cTn>
                                        <p:tgtEl>
                                          <p:spTgt spid="5318661">
                                            <p:txEl>
                                              <p:pRg st="4" end="4"/>
                                            </p:txEl>
                                          </p:spTgt>
                                        </p:tgtEl>
                                        <p:attrNameLst>
                                          <p:attrName>style.visibility</p:attrName>
                                        </p:attrNameLst>
                                      </p:cBhvr>
                                      <p:to>
                                        <p:strVal val="visible"/>
                                      </p:to>
                                    </p:set>
                                    <p:anim calcmode="lin" valueType="num">
                                      <p:cBhvr>
                                        <p:cTn id="39" dur="75" fill="hold"/>
                                        <p:tgtEl>
                                          <p:spTgt spid="5318661">
                                            <p:txEl>
                                              <p:pRg st="4" end="4"/>
                                            </p:txEl>
                                          </p:spTgt>
                                        </p:tgtEl>
                                        <p:attrNameLst>
                                          <p:attrName>ppt_w</p:attrName>
                                        </p:attrNameLst>
                                      </p:cBhvr>
                                      <p:tavLst>
                                        <p:tav tm="0">
                                          <p:val>
                                            <p:fltVal val="0"/>
                                          </p:val>
                                        </p:tav>
                                        <p:tav tm="100000">
                                          <p:val>
                                            <p:strVal val="#ppt_w"/>
                                          </p:val>
                                        </p:tav>
                                      </p:tavLst>
                                    </p:anim>
                                    <p:anim calcmode="lin" valueType="num">
                                      <p:cBhvr>
                                        <p:cTn id="40" dur="75" fill="hold"/>
                                        <p:tgtEl>
                                          <p:spTgt spid="5318661">
                                            <p:txEl>
                                              <p:pRg st="4" end="4"/>
                                            </p:txEl>
                                          </p:spTgt>
                                        </p:tgtEl>
                                        <p:attrNameLst>
                                          <p:attrName>ppt_h</p:attrName>
                                        </p:attrNameLst>
                                      </p:cBhvr>
                                      <p:tavLst>
                                        <p:tav tm="0">
                                          <p:val>
                                            <p:fltVal val="0"/>
                                          </p:val>
                                        </p:tav>
                                        <p:tav tm="100000">
                                          <p:val>
                                            <p:strVal val="#ppt_h"/>
                                          </p:val>
                                        </p:tav>
                                      </p:tavLst>
                                    </p:anim>
                                    <p:anim calcmode="lin" valueType="num">
                                      <p:cBhvr>
                                        <p:cTn id="41" dur="75" fill="hold"/>
                                        <p:tgtEl>
                                          <p:spTgt spid="5318661">
                                            <p:txEl>
                                              <p:pRg st="4" end="4"/>
                                            </p:txEl>
                                          </p:spTgt>
                                        </p:tgtEl>
                                        <p:attrNameLst>
                                          <p:attrName>ppt_x</p:attrName>
                                        </p:attrNameLst>
                                      </p:cBhvr>
                                      <p:tavLst>
                                        <p:tav tm="0">
                                          <p:val>
                                            <p:fltVal val="0.5"/>
                                          </p:val>
                                        </p:tav>
                                        <p:tav tm="100000">
                                          <p:val>
                                            <p:strVal val="#ppt_x"/>
                                          </p:val>
                                        </p:tav>
                                      </p:tavLst>
                                    </p:anim>
                                    <p:anim calcmode="lin" valueType="num">
                                      <p:cBhvr>
                                        <p:cTn id="42" dur="75" fill="hold"/>
                                        <p:tgtEl>
                                          <p:spTgt spid="5318661">
                                            <p:txEl>
                                              <p:pRg st="4" end="4"/>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type.wav"/>
                                        </p:tgtEl>
                                      </p:cMediaNode>
                                    </p:audio>
                                  </p:sub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iterate type="lt">
                                    <p:tmPct val="100000"/>
                                  </p:iterate>
                                  <p:childTnLst>
                                    <p:set>
                                      <p:cBhvr>
                                        <p:cTn id="46" dur="1" fill="hold">
                                          <p:stCondLst>
                                            <p:cond delay="0"/>
                                          </p:stCondLst>
                                        </p:cTn>
                                        <p:tgtEl>
                                          <p:spTgt spid="5318661">
                                            <p:txEl>
                                              <p:pRg st="5" end="5"/>
                                            </p:txEl>
                                          </p:spTgt>
                                        </p:tgtEl>
                                        <p:attrNameLst>
                                          <p:attrName>style.visibility</p:attrName>
                                        </p:attrNameLst>
                                      </p:cBhvr>
                                      <p:to>
                                        <p:strVal val="visible"/>
                                      </p:to>
                                    </p:set>
                                    <p:anim calcmode="lin" valueType="num">
                                      <p:cBhvr>
                                        <p:cTn id="47" dur="75" fill="hold"/>
                                        <p:tgtEl>
                                          <p:spTgt spid="5318661">
                                            <p:txEl>
                                              <p:pRg st="5" end="5"/>
                                            </p:txEl>
                                          </p:spTgt>
                                        </p:tgtEl>
                                        <p:attrNameLst>
                                          <p:attrName>ppt_w</p:attrName>
                                        </p:attrNameLst>
                                      </p:cBhvr>
                                      <p:tavLst>
                                        <p:tav tm="0">
                                          <p:val>
                                            <p:fltVal val="0"/>
                                          </p:val>
                                        </p:tav>
                                        <p:tav tm="100000">
                                          <p:val>
                                            <p:strVal val="#ppt_w"/>
                                          </p:val>
                                        </p:tav>
                                      </p:tavLst>
                                    </p:anim>
                                    <p:anim calcmode="lin" valueType="num">
                                      <p:cBhvr>
                                        <p:cTn id="48" dur="75" fill="hold"/>
                                        <p:tgtEl>
                                          <p:spTgt spid="5318661">
                                            <p:txEl>
                                              <p:pRg st="5" end="5"/>
                                            </p:txEl>
                                          </p:spTgt>
                                        </p:tgtEl>
                                        <p:attrNameLst>
                                          <p:attrName>ppt_h</p:attrName>
                                        </p:attrNameLst>
                                      </p:cBhvr>
                                      <p:tavLst>
                                        <p:tav tm="0">
                                          <p:val>
                                            <p:fltVal val="0"/>
                                          </p:val>
                                        </p:tav>
                                        <p:tav tm="100000">
                                          <p:val>
                                            <p:strVal val="#ppt_h"/>
                                          </p:val>
                                        </p:tav>
                                      </p:tavLst>
                                    </p:anim>
                                    <p:anim calcmode="lin" valueType="num">
                                      <p:cBhvr>
                                        <p:cTn id="49" dur="75" fill="hold"/>
                                        <p:tgtEl>
                                          <p:spTgt spid="5318661">
                                            <p:txEl>
                                              <p:pRg st="5" end="5"/>
                                            </p:txEl>
                                          </p:spTgt>
                                        </p:tgtEl>
                                        <p:attrNameLst>
                                          <p:attrName>ppt_x</p:attrName>
                                        </p:attrNameLst>
                                      </p:cBhvr>
                                      <p:tavLst>
                                        <p:tav tm="0">
                                          <p:val>
                                            <p:fltVal val="0.5"/>
                                          </p:val>
                                        </p:tav>
                                        <p:tav tm="100000">
                                          <p:val>
                                            <p:strVal val="#ppt_x"/>
                                          </p:val>
                                        </p:tav>
                                      </p:tavLst>
                                    </p:anim>
                                    <p:anim calcmode="lin" valueType="num">
                                      <p:cBhvr>
                                        <p:cTn id="50" dur="75" fill="hold"/>
                                        <p:tgtEl>
                                          <p:spTgt spid="5318661">
                                            <p:txEl>
                                              <p:pRg st="5" end="5"/>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0" name="Picture 2" descr="I:\DEPTCOMM\Zamcomm\Jody\ChartsEPS\43 copy.jpg"/>
          <p:cNvPicPr>
            <a:picLocks noChangeAspect="1" noChangeArrowheads="1"/>
          </p:cNvPicPr>
          <p:nvPr/>
        </p:nvPicPr>
        <p:blipFill>
          <a:blip r:embed="rId3" cstate="print"/>
          <a:srcRect/>
          <a:stretch>
            <a:fillRect/>
          </a:stretch>
        </p:blipFill>
        <p:spPr bwMode="auto">
          <a:xfrm>
            <a:off x="1" y="-390617"/>
            <a:ext cx="12192000" cy="7696939"/>
          </a:xfrm>
          <a:prstGeom prst="rect">
            <a:avLst/>
          </a:prstGeom>
          <a:noFill/>
        </p:spPr>
      </p:pic>
    </p:spTree>
    <p:extLst>
      <p:ext uri="{BB962C8B-B14F-4D97-AF65-F5344CB8AC3E}">
        <p14:creationId xmlns:p14="http://schemas.microsoft.com/office/powerpoint/2010/main" val="182392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22754" name="Rectangle 2"/>
          <p:cNvSpPr>
            <a:spLocks noGrp="1" noChangeArrowheads="1"/>
          </p:cNvSpPr>
          <p:nvPr>
            <p:ph type="body" idx="1"/>
          </p:nvPr>
        </p:nvSpPr>
        <p:spPr>
          <a:xfrm>
            <a:off x="2057400" y="1371600"/>
            <a:ext cx="8229600" cy="5257800"/>
          </a:xfrm>
        </p:spPr>
        <p:txBody>
          <a:bodyPr/>
          <a:lstStyle/>
          <a:p>
            <a:pPr>
              <a:lnSpc>
                <a:spcPct val="90000"/>
              </a:lnSpc>
              <a:buFontTx/>
              <a:buBlip>
                <a:blip r:embed="rId4"/>
              </a:buBlip>
            </a:pPr>
            <a:r>
              <a:rPr lang="en-US" sz="3600" i="1"/>
              <a:t> Radical dualism of spirit and matter.</a:t>
            </a:r>
          </a:p>
          <a:p>
            <a:pPr>
              <a:lnSpc>
                <a:spcPct val="90000"/>
              </a:lnSpc>
              <a:buFontTx/>
              <a:buNone/>
            </a:pPr>
            <a:r>
              <a:rPr lang="en-US"/>
              <a:t>   </a:t>
            </a:r>
            <a:r>
              <a:rPr lang="en-US" b="1"/>
              <a:t>Matter is totally independent of God and irremedially evil.  God could not have created the evil world of matter; its origin  is accounted for by a series of divine emanations  (called aeons)  by which the nature of Deity is progressively weakened  to the point where it could endure contact with matter.  “Pleroma”  (fullness)  was   the term for the higher aeons.  What they call evil comes from this fall of Pleroma.</a:t>
            </a:r>
          </a:p>
        </p:txBody>
      </p:sp>
      <p:sp>
        <p:nvSpPr>
          <p:cNvPr id="5322755" name="WordArt 3"/>
          <p:cNvSpPr>
            <a:spLocks noChangeArrowheads="1" noChangeShapeType="1" noTextEdit="1"/>
          </p:cNvSpPr>
          <p:nvPr/>
        </p:nvSpPr>
        <p:spPr bwMode="auto">
          <a:xfrm>
            <a:off x="2009775" y="228600"/>
            <a:ext cx="817245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There were certain different Gnostic systems,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but they all had certain common features:</a:t>
            </a:r>
          </a:p>
        </p:txBody>
      </p:sp>
    </p:spTree>
    <p:extLst>
      <p:ext uri="{BB962C8B-B14F-4D97-AF65-F5344CB8AC3E}">
        <p14:creationId xmlns:p14="http://schemas.microsoft.com/office/powerpoint/2010/main" val="377659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322754">
                                            <p:txEl>
                                              <p:pRg st="0" end="0"/>
                                            </p:txEl>
                                          </p:spTgt>
                                        </p:tgtEl>
                                        <p:attrNameLst>
                                          <p:attrName>style.visibility</p:attrName>
                                        </p:attrNameLst>
                                      </p:cBhvr>
                                      <p:to>
                                        <p:strVal val="visible"/>
                                      </p:to>
                                    </p:set>
                                    <p:anim calcmode="lin" valueType="num">
                                      <p:cBhvr additive="base">
                                        <p:cTn id="7" dur="75" fill="hold"/>
                                        <p:tgtEl>
                                          <p:spTgt spid="532275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32275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322754">
                                            <p:txEl>
                                              <p:pRg st="1" end="1"/>
                                            </p:txEl>
                                          </p:spTgt>
                                        </p:tgtEl>
                                        <p:attrNameLst>
                                          <p:attrName>style.visibility</p:attrName>
                                        </p:attrNameLst>
                                      </p:cBhvr>
                                      <p:to>
                                        <p:strVal val="visible"/>
                                      </p:to>
                                    </p:set>
                                    <p:anim calcmode="lin" valueType="num">
                                      <p:cBhvr additive="base">
                                        <p:cTn id="13" dur="75" fill="hold"/>
                                        <p:tgtEl>
                                          <p:spTgt spid="5322754">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322754">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275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24802" name="Rectangle 2"/>
          <p:cNvSpPr>
            <a:spLocks noGrp="1" noChangeArrowheads="1"/>
          </p:cNvSpPr>
          <p:nvPr>
            <p:ph type="body" idx="1"/>
          </p:nvPr>
        </p:nvSpPr>
        <p:spPr>
          <a:xfrm>
            <a:off x="2057400" y="1447800"/>
            <a:ext cx="8229600" cy="5181600"/>
          </a:xfrm>
        </p:spPr>
        <p:txBody>
          <a:bodyPr/>
          <a:lstStyle/>
          <a:p>
            <a:pPr>
              <a:buFontTx/>
              <a:buBlip>
                <a:blip r:embed="rId4"/>
              </a:buBlip>
            </a:pPr>
            <a:r>
              <a:rPr lang="en-US" sz="3600" i="1"/>
              <a:t> </a:t>
            </a:r>
            <a:r>
              <a:rPr lang="en-US" sz="4000" i="1"/>
              <a:t>Concern for a personal salvation.</a:t>
            </a:r>
          </a:p>
          <a:p>
            <a:pPr>
              <a:buFontTx/>
              <a:buNone/>
            </a:pPr>
            <a:r>
              <a:rPr lang="en-US" sz="3600" b="1"/>
              <a:t>   Salvation is the release of man’s spirit from the bondage and prison of the flesh (there is not any resurrection).  The means of salvation is “gnosis,” or intuitive knowledge of one’s true self.  Salvation is sometimes mediated by certain rites and special ceremonies.</a:t>
            </a:r>
            <a:r>
              <a:rPr lang="en-US" b="1"/>
              <a:t>   </a:t>
            </a:r>
          </a:p>
        </p:txBody>
      </p:sp>
      <p:sp>
        <p:nvSpPr>
          <p:cNvPr id="5324803" name="WordArt 3"/>
          <p:cNvSpPr>
            <a:spLocks noChangeArrowheads="1" noChangeShapeType="1" noTextEdit="1"/>
          </p:cNvSpPr>
          <p:nvPr/>
        </p:nvSpPr>
        <p:spPr bwMode="auto">
          <a:xfrm>
            <a:off x="2009775" y="228600"/>
            <a:ext cx="817245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There were certain different Gnostic systems,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but they all had certain common features:</a:t>
            </a:r>
          </a:p>
        </p:txBody>
      </p:sp>
    </p:spTree>
    <p:extLst>
      <p:ext uri="{BB962C8B-B14F-4D97-AF65-F5344CB8AC3E}">
        <p14:creationId xmlns:p14="http://schemas.microsoft.com/office/powerpoint/2010/main" val="19462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324802">
                                            <p:txEl>
                                              <p:pRg st="0" end="0"/>
                                            </p:txEl>
                                          </p:spTgt>
                                        </p:tgtEl>
                                        <p:attrNameLst>
                                          <p:attrName>style.visibility</p:attrName>
                                        </p:attrNameLst>
                                      </p:cBhvr>
                                      <p:to>
                                        <p:strVal val="visible"/>
                                      </p:to>
                                    </p:set>
                                    <p:anim calcmode="lin" valueType="num">
                                      <p:cBhvr additive="base">
                                        <p:cTn id="7" dur="75" fill="hold"/>
                                        <p:tgtEl>
                                          <p:spTgt spid="5324802">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32480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324802">
                                            <p:txEl>
                                              <p:pRg st="1" end="1"/>
                                            </p:txEl>
                                          </p:spTgt>
                                        </p:tgtEl>
                                        <p:attrNameLst>
                                          <p:attrName>style.visibility</p:attrName>
                                        </p:attrNameLst>
                                      </p:cBhvr>
                                      <p:to>
                                        <p:strVal val="visible"/>
                                      </p:to>
                                    </p:set>
                                    <p:anim calcmode="lin" valueType="num">
                                      <p:cBhvr additive="base">
                                        <p:cTn id="13" dur="75" fill="hold"/>
                                        <p:tgtEl>
                                          <p:spTgt spid="5324802">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324802">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0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28898" name="Rectangle 2"/>
          <p:cNvSpPr>
            <a:spLocks noGrp="1" noChangeArrowheads="1"/>
          </p:cNvSpPr>
          <p:nvPr>
            <p:ph type="body" idx="1"/>
          </p:nvPr>
        </p:nvSpPr>
        <p:spPr>
          <a:xfrm>
            <a:off x="2057400" y="1676400"/>
            <a:ext cx="8229600" cy="4953000"/>
          </a:xfrm>
        </p:spPr>
        <p:txBody>
          <a:bodyPr/>
          <a:lstStyle/>
          <a:p>
            <a:pPr>
              <a:buFontTx/>
              <a:buBlip>
                <a:blip r:embed="rId4"/>
              </a:buBlip>
            </a:pPr>
            <a:r>
              <a:rPr lang="en-US" sz="4400" i="1" dirty="0"/>
              <a:t> Conduct of the “saved.”</a:t>
            </a:r>
          </a:p>
          <a:p>
            <a:pPr>
              <a:buFontTx/>
              <a:buNone/>
            </a:pPr>
            <a:r>
              <a:rPr lang="en-US" sz="3600" b="1" dirty="0"/>
              <a:t>   Gnostic principles involved a denial of the flesh and a living of the life of the spirit. To some this meant extreme asceticism,  to others the opposite –   the libertinism of the </a:t>
            </a:r>
            <a:r>
              <a:rPr lang="en-US" sz="3600" b="1" dirty="0" err="1"/>
              <a:t>Carpocrates</a:t>
            </a:r>
            <a:r>
              <a:rPr lang="en-US" sz="3600" b="1" dirty="0"/>
              <a:t> !</a:t>
            </a:r>
            <a:endParaRPr lang="en-US" b="1" dirty="0"/>
          </a:p>
        </p:txBody>
      </p:sp>
      <p:sp>
        <p:nvSpPr>
          <p:cNvPr id="5328899" name="WordArt 3"/>
          <p:cNvSpPr>
            <a:spLocks noChangeArrowheads="1" noChangeShapeType="1" noTextEdit="1"/>
          </p:cNvSpPr>
          <p:nvPr/>
        </p:nvSpPr>
        <p:spPr bwMode="auto">
          <a:xfrm>
            <a:off x="2009775" y="228600"/>
            <a:ext cx="817245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There were certain different Gnostic systems,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but they all had certain common features:</a:t>
            </a:r>
          </a:p>
        </p:txBody>
      </p:sp>
    </p:spTree>
    <p:extLst>
      <p:ext uri="{BB962C8B-B14F-4D97-AF65-F5344CB8AC3E}">
        <p14:creationId xmlns:p14="http://schemas.microsoft.com/office/powerpoint/2010/main" val="11648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328898">
                                            <p:txEl>
                                              <p:pRg st="0" end="0"/>
                                            </p:txEl>
                                          </p:spTgt>
                                        </p:tgtEl>
                                        <p:attrNameLst>
                                          <p:attrName>style.visibility</p:attrName>
                                        </p:attrNameLst>
                                      </p:cBhvr>
                                      <p:to>
                                        <p:strVal val="visible"/>
                                      </p:to>
                                    </p:set>
                                    <p:anim calcmode="lin" valueType="num">
                                      <p:cBhvr additive="base">
                                        <p:cTn id="7" dur="75" fill="hold"/>
                                        <p:tgtEl>
                                          <p:spTgt spid="532889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32889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328898">
                                            <p:txEl>
                                              <p:pRg st="1" end="1"/>
                                            </p:txEl>
                                          </p:spTgt>
                                        </p:tgtEl>
                                        <p:attrNameLst>
                                          <p:attrName>style.visibility</p:attrName>
                                        </p:attrNameLst>
                                      </p:cBhvr>
                                      <p:to>
                                        <p:strVal val="visible"/>
                                      </p:to>
                                    </p:set>
                                    <p:anim calcmode="lin" valueType="num">
                                      <p:cBhvr additive="base">
                                        <p:cTn id="13" dur="75" fill="hold"/>
                                        <p:tgtEl>
                                          <p:spTgt spid="5328898">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328898">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8898"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850" name="Picture 2" descr="I:\DEPTCOMM\Zamcomm\Jody\ChartsEPS\43 copy.jpg"/>
          <p:cNvPicPr>
            <a:picLocks noChangeAspect="1" noChangeArrowheads="1"/>
          </p:cNvPicPr>
          <p:nvPr/>
        </p:nvPicPr>
        <p:blipFill>
          <a:blip r:embed="rId3" cstate="print"/>
          <a:srcRect/>
          <a:stretch>
            <a:fillRect/>
          </a:stretch>
        </p:blipFill>
        <p:spPr bwMode="auto">
          <a:xfrm>
            <a:off x="1" y="-483577"/>
            <a:ext cx="12192000" cy="7798777"/>
          </a:xfrm>
          <a:prstGeom prst="rect">
            <a:avLst/>
          </a:prstGeom>
          <a:noFill/>
        </p:spPr>
      </p:pic>
      <p:sp>
        <p:nvSpPr>
          <p:cNvPr id="5326851" name="WordArt 3"/>
          <p:cNvSpPr>
            <a:spLocks noChangeArrowheads="1" noChangeShapeType="1" noTextEdit="1"/>
          </p:cNvSpPr>
          <p:nvPr/>
        </p:nvSpPr>
        <p:spPr bwMode="auto">
          <a:xfrm>
            <a:off x="2839915" y="1380392"/>
            <a:ext cx="6453553" cy="3578470"/>
          </a:xfrm>
          <a:prstGeom prst="rect">
            <a:avLst/>
          </a:prstGeom>
        </p:spPr>
        <p:txBody>
          <a:bodyPr wrap="none" fromWordArt="1">
            <a:prstTxWarp prst="textPlain">
              <a:avLst>
                <a:gd name="adj" fmla="val 5013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VALENTINUS</a:t>
            </a:r>
          </a:p>
        </p:txBody>
      </p:sp>
    </p:spTree>
    <p:extLst>
      <p:ext uri="{BB962C8B-B14F-4D97-AF65-F5344CB8AC3E}">
        <p14:creationId xmlns:p14="http://schemas.microsoft.com/office/powerpoint/2010/main" val="16816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6851"/>
                                        </p:tgtEl>
                                        <p:attrNameLst>
                                          <p:attrName>style.visibility</p:attrName>
                                        </p:attrNameLst>
                                      </p:cBhvr>
                                      <p:to>
                                        <p:strVal val="visible"/>
                                      </p:to>
                                    </p:set>
                                    <p:animEffect transition="in" filter="wipe(left)">
                                      <p:cBhvr>
                                        <p:cTn id="7" dur="500"/>
                                        <p:tgtEl>
                                          <p:spTgt spid="532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5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dirty="0">
                <a:effectLst>
                  <a:outerShdw blurRad="38100" dist="38100" dir="2700000" algn="tl">
                    <a:srgbClr val="FFFFFF"/>
                  </a:outerShdw>
                </a:effectLst>
              </a:rPr>
              <a:t>“Even his detractors had a hard time criticizing </a:t>
            </a:r>
            <a:r>
              <a:rPr lang="en-US" sz="2800" dirty="0" err="1">
                <a:effectLst>
                  <a:outerShdw blurRad="38100" dist="38100" dir="2700000" algn="tl">
                    <a:srgbClr val="FFFFFF"/>
                  </a:outerShdw>
                </a:effectLst>
              </a:rPr>
              <a:t>Valentinus’s</a:t>
            </a:r>
            <a:r>
              <a:rPr lang="en-US" sz="2800" dirty="0">
                <a:effectLst>
                  <a:outerShdw blurRad="38100" dist="38100" dir="2700000" algn="tl">
                    <a:srgbClr val="FFFFFF"/>
                  </a:outerShdw>
                </a:effectLst>
              </a:rPr>
              <a:t> intellect.  Following in the footsteps of his older contemporary,  </a:t>
            </a:r>
            <a:r>
              <a:rPr lang="en-US" sz="2800" dirty="0" err="1">
                <a:effectLst>
                  <a:outerShdw blurRad="38100" dist="38100" dir="2700000" algn="tl">
                    <a:srgbClr val="FFFFFF"/>
                  </a:outerShdw>
                </a:effectLst>
              </a:rPr>
              <a:t>Basilides</a:t>
            </a:r>
            <a:r>
              <a:rPr lang="en-US" sz="2800" dirty="0">
                <a:effectLst>
                  <a:outerShdw blurRad="38100" dist="38100" dir="2700000" algn="tl">
                    <a:srgbClr val="FFFFFF"/>
                  </a:outerShdw>
                </a:effectLst>
              </a:rPr>
              <a:t>,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pursed the goal of creating a truly Hellenistic form of Christianity, </a:t>
            </a:r>
            <a:r>
              <a:rPr lang="en-US" sz="2800" dirty="0" err="1">
                <a:effectLst>
                  <a:outerShdw blurRad="38100" dist="38100" dir="2700000" algn="tl">
                    <a:srgbClr val="FFFFFF"/>
                  </a:outerShdw>
                </a:effectLst>
              </a:rPr>
              <a:t>reimagined</a:t>
            </a:r>
            <a:r>
              <a:rPr lang="en-US" sz="2800" dirty="0">
                <a:effectLst>
                  <a:outerShdw blurRad="38100" dist="38100" dir="2700000" algn="tl">
                    <a:srgbClr val="FFFFFF"/>
                  </a:outerShdw>
                </a:effectLst>
              </a:rPr>
              <a:t> through the lens of Plato’s philosophy.  </a:t>
            </a:r>
          </a:p>
          <a:p>
            <a:pPr>
              <a:buFontTx/>
              <a:buBlip>
                <a:blip r:embed="rId4"/>
              </a:buBlip>
            </a:pPr>
            <a:r>
              <a:rPr lang="en-US" sz="2800" dirty="0">
                <a:effectLst>
                  <a:outerShdw blurRad="38100" dist="38100" dir="2700000" algn="tl">
                    <a:srgbClr val="FFFFFF"/>
                  </a:outerShdw>
                </a:effectLst>
              </a:rPr>
              <a:t>What made </a:t>
            </a:r>
            <a:r>
              <a:rPr lang="en-US" sz="2800" dirty="0" err="1">
                <a:effectLst>
                  <a:outerShdw blurRad="38100" dist="38100" dir="2700000" algn="tl">
                    <a:srgbClr val="FFFFFF"/>
                  </a:outerShdw>
                </a:effectLst>
              </a:rPr>
              <a:t>Valentinian</a:t>
            </a:r>
            <a:r>
              <a:rPr lang="en-US" sz="2800" dirty="0">
                <a:effectLst>
                  <a:outerShdw blurRad="38100" dist="38100" dir="2700000" algn="tl">
                    <a:srgbClr val="FFFFFF"/>
                  </a:outerShdw>
                </a:effectLst>
              </a:rPr>
              <a:t> </a:t>
            </a:r>
            <a:r>
              <a:rPr lang="en-US" sz="2800" dirty="0" err="1">
                <a:effectLst>
                  <a:outerShdw blurRad="38100" dist="38100" dir="2700000" algn="tl">
                    <a:srgbClr val="FFFFFF"/>
                  </a:outerShdw>
                </a:effectLst>
              </a:rPr>
              <a:t>gnosticism</a:t>
            </a:r>
            <a:r>
              <a:rPr lang="en-US" sz="2800" dirty="0">
                <a:effectLst>
                  <a:outerShdw blurRad="38100" dist="38100" dir="2700000" algn="tl">
                    <a:srgbClr val="FFFFFF"/>
                  </a:outerShdw>
                </a:effectLst>
              </a:rPr>
              <a:t> so powerful was its subtlety.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&amp; his followers were able to remain within the larger Christian community long after other </a:t>
            </a:r>
            <a:r>
              <a:rPr lang="en-US" sz="2800" dirty="0" err="1">
                <a:effectLst>
                  <a:outerShdw blurRad="38100" dist="38100" dir="2700000" algn="tl">
                    <a:srgbClr val="FFFFFF"/>
                  </a:outerShdw>
                </a:effectLst>
              </a:rPr>
              <a:t>gnostic</a:t>
            </a:r>
            <a:r>
              <a:rPr lang="en-US" sz="2800" dirty="0">
                <a:effectLst>
                  <a:outerShdw blurRad="38100" dist="38100" dir="2700000" algn="tl">
                    <a:srgbClr val="FFFFFF"/>
                  </a:outerShdw>
                </a:effectLst>
              </a:rPr>
              <a:t> groups had either voluntarily split or been forced out.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taught from the same sacred texts as mainstream Christians and utilized many of the same worship practices;   only in private gatherings were </a:t>
            </a:r>
            <a:r>
              <a:rPr lang="en-US" sz="2800" dirty="0" err="1">
                <a:effectLst>
                  <a:outerShdw blurRad="38100" dist="38100" dir="2700000" algn="tl">
                    <a:srgbClr val="FFFFFF"/>
                  </a:outerShdw>
                </a:effectLst>
              </a:rPr>
              <a:t>Valentinians</a:t>
            </a:r>
            <a:r>
              <a:rPr lang="en-US" sz="2800" dirty="0">
                <a:effectLst>
                  <a:outerShdw blurRad="38100" dist="38100" dir="2700000" algn="tl">
                    <a:srgbClr val="FFFFFF"/>
                  </a:outerShdw>
                </a:effectLst>
              </a:rPr>
              <a:t> instructed in the hidden or secret meanings  to all of these practices.”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dirty="0">
                <a:effectLst>
                  <a:outerShdw blurRad="38100" dist="38100" dir="2700000" algn="tl">
                    <a:srgbClr val="FFFFFF"/>
                  </a:outerShdw>
                </a:effectLst>
              </a:rPr>
              <a:t>“Because of this circumspect behavior,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was able not only to remain in the larger Christian community,  but to aspire to leadership.  Apparently,  </a:t>
            </a:r>
            <a:r>
              <a:rPr lang="en-US" sz="2800" u="sng" dirty="0">
                <a:effectLst>
                  <a:outerShdw blurRad="38100" dist="38100" dir="2700000" algn="tl">
                    <a:srgbClr val="FFFFFF"/>
                  </a:outerShdw>
                </a:effectLst>
              </a:rPr>
              <a:t>when elections were held to determine the next bishop of Rome after the death of Hyginus around 143,  Valentinus was nominated to take his place and </a:t>
            </a:r>
            <a:r>
              <a:rPr lang="en-US" sz="2800" b="1" u="sng" dirty="0">
                <a:effectLst>
                  <a:outerShdw blurRad="38100" dist="38100" dir="2700000" algn="tl">
                    <a:srgbClr val="FFFFFF"/>
                  </a:outerShdw>
                </a:effectLst>
              </a:rPr>
              <a:t>reportedly lost by only a handful  of votes.</a:t>
            </a:r>
            <a:r>
              <a:rPr lang="en-US" sz="2800" dirty="0">
                <a:effectLst>
                  <a:outerShdw blurRad="38100" dist="38100" dir="2700000" algn="tl">
                    <a:srgbClr val="FFFFFF"/>
                  </a:outerShdw>
                </a:effectLst>
              </a:rPr>
              <a:t>  Later, it seems, he either broke with the Roman church or was expelled.  There is evidence that he (both) left Rome &amp; died around 160.  With him,  the golden age of Christian </a:t>
            </a:r>
            <a:r>
              <a:rPr lang="en-US" sz="2800" dirty="0" err="1">
                <a:effectLst>
                  <a:outerShdw blurRad="38100" dist="38100" dir="2700000" algn="tl">
                    <a:srgbClr val="FFFFFF"/>
                  </a:outerShdw>
                </a:effectLst>
              </a:rPr>
              <a:t>gnosticism</a:t>
            </a:r>
            <a:r>
              <a:rPr lang="en-US" sz="2800" dirty="0">
                <a:effectLst>
                  <a:outerShdw blurRad="38100" dist="38100" dir="2700000" algn="tl">
                    <a:srgbClr val="FFFFFF"/>
                  </a:outerShdw>
                </a:effectLst>
              </a:rPr>
              <a:t> came to a close.</a:t>
            </a:r>
          </a:p>
          <a:p>
            <a:pPr>
              <a:buFontTx/>
              <a:buBlip>
                <a:blip r:embed="rId4"/>
              </a:buBlip>
            </a:pPr>
            <a:r>
              <a:rPr lang="en-US" sz="2800" dirty="0">
                <a:effectLst>
                  <a:outerShdw blurRad="38100" dist="38100" dir="2700000" algn="tl">
                    <a:srgbClr val="FFFFFF"/>
                  </a:outerShdw>
                </a:effectLst>
              </a:rPr>
              <a:t> While their teachings would continue to have influence for centuries to come, Christian </a:t>
            </a:r>
            <a:r>
              <a:rPr lang="en-US" sz="2800" dirty="0" err="1">
                <a:effectLst>
                  <a:outerShdw blurRad="38100" dist="38100" dir="2700000" algn="tl">
                    <a:srgbClr val="FFFFFF"/>
                  </a:outerShdw>
                </a:effectLst>
              </a:rPr>
              <a:t>gnostics</a:t>
            </a:r>
            <a:r>
              <a:rPr lang="en-US" sz="2800" dirty="0">
                <a:effectLst>
                  <a:outerShdw blurRad="38100" dist="38100" dir="2700000" algn="tl">
                    <a:srgbClr val="FFFFFF"/>
                  </a:outerShdw>
                </a:effectLst>
              </a:rPr>
              <a:t> were never again as creative or as productive as they were during the middle years of the second century.”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BE96132-0AB9-9114-08A2-69BAB3209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37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6034" name="Picture 2" descr="Trinity Diagram">
            <a:extLst>
              <a:ext uri="{FF2B5EF4-FFF2-40B4-BE49-F238E27FC236}">
                <a16:creationId xmlns:a16="http://schemas.microsoft.com/office/drawing/2014/main" id="{11E1BF11-D095-58B7-1C4B-5F55BD1AC13E}"/>
              </a:ext>
            </a:extLst>
          </p:cNvPr>
          <p:cNvPicPr>
            <a:picLocks noChangeAspect="1" noChangeArrowheads="1"/>
          </p:cNvPicPr>
          <p:nvPr/>
        </p:nvPicPr>
        <p:blipFill>
          <a:blip r:embed="rId3">
            <a:lum bright="-6000" contrast="40000"/>
            <a:extLst>
              <a:ext uri="{28A0092B-C50C-407E-A947-70E740481C1C}">
                <a14:useLocalDpi xmlns:a14="http://schemas.microsoft.com/office/drawing/2010/main" val="0"/>
              </a:ext>
            </a:extLst>
          </a:blip>
          <a:srcRect/>
          <a:stretch>
            <a:fillRect/>
          </a:stretch>
        </p:blipFill>
        <p:spPr bwMode="auto">
          <a:xfrm>
            <a:off x="3200400" y="762000"/>
            <a:ext cx="57165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6035" name="WordArt 3">
            <a:extLst>
              <a:ext uri="{FF2B5EF4-FFF2-40B4-BE49-F238E27FC236}">
                <a16:creationId xmlns:a16="http://schemas.microsoft.com/office/drawing/2014/main" id="{D29E8A2C-B7EC-3620-DDE7-03263979354A}"/>
              </a:ext>
            </a:extLst>
          </p:cNvPr>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195"/>
                  </a:srgbClr>
                </a:solidFill>
                <a:effectLst>
                  <a:outerShdw dist="45791" dir="2021404" algn="ctr" rotWithShape="0">
                    <a:srgbClr val="9999FF"/>
                  </a:outerShdw>
                </a:effectLst>
                <a:uLnTx/>
                <a:uFillTx/>
                <a:latin typeface="Arial Black" panose="020B0A04020102020204" pitchFamily="34" charset="0"/>
                <a:ea typeface="+mn-ea"/>
                <a:cs typeface="Arial" panose="020B0604020202020204" pitchFamily="34" charset="0"/>
              </a:rPr>
              <a:t>The Theoanthropic Debate Reframes </a:t>
            </a:r>
          </a:p>
        </p:txBody>
      </p:sp>
      <p:sp>
        <p:nvSpPr>
          <p:cNvPr id="1836036" name="WordArt 4">
            <a:extLst>
              <a:ext uri="{FF2B5EF4-FFF2-40B4-BE49-F238E27FC236}">
                <a16:creationId xmlns:a16="http://schemas.microsoft.com/office/drawing/2014/main" id="{9B885A18-95C0-798E-5E3D-D32EE191609F}"/>
              </a:ext>
            </a:extLst>
          </p:cNvPr>
          <p:cNvSpPr>
            <a:spLocks noChangeArrowheads="1" noChangeShapeType="1" noTextEdit="1"/>
          </p:cNvSpPr>
          <p:nvPr/>
        </p:nvSpPr>
        <p:spPr bwMode="auto">
          <a:xfrm>
            <a:off x="1828800" y="152400"/>
            <a:ext cx="84582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"My Echo, My Shadow,  &amp; Me" ?</a:t>
            </a:r>
          </a:p>
        </p:txBody>
      </p:sp>
      <p:pic>
        <p:nvPicPr>
          <p:cNvPr id="1836037" name="Picture 5" descr="C:\Documents and Settings\Owner\My Documents\Educational Illustrations\three smileys.bmp">
            <a:extLst>
              <a:ext uri="{FF2B5EF4-FFF2-40B4-BE49-F238E27FC236}">
                <a16:creationId xmlns:a16="http://schemas.microsoft.com/office/drawing/2014/main" id="{4CBFCD31-D7DE-952C-F1B4-7F20EE16D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895601"/>
            <a:ext cx="3225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Jesus-Potter-Harry-Christ-detail.jpg">
            <a:extLst>
              <a:ext uri="{FF2B5EF4-FFF2-40B4-BE49-F238E27FC236}">
                <a16:creationId xmlns:a16="http://schemas.microsoft.com/office/drawing/2014/main" id="{EE3E62EE-A7B1-DBB5-5126-07FDED63E4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836036"/>
                                        </p:tgtEl>
                                        <p:attrNameLst>
                                          <p:attrName>style.visibility</p:attrName>
                                        </p:attrNameLst>
                                      </p:cBhvr>
                                      <p:to>
                                        <p:strVal val="visible"/>
                                      </p:to>
                                    </p:set>
                                    <p:anim calcmode="lin" valueType="num">
                                      <p:cBhvr>
                                        <p:cTn id="7" dur="1000" fill="hold"/>
                                        <p:tgtEl>
                                          <p:spTgt spid="1836036"/>
                                        </p:tgtEl>
                                        <p:attrNameLst>
                                          <p:attrName>ppt_w</p:attrName>
                                        </p:attrNameLst>
                                      </p:cBhvr>
                                      <p:tavLst>
                                        <p:tav tm="0">
                                          <p:val>
                                            <p:fltVal val="0"/>
                                          </p:val>
                                        </p:tav>
                                        <p:tav tm="100000">
                                          <p:val>
                                            <p:strVal val="#ppt_w"/>
                                          </p:val>
                                        </p:tav>
                                      </p:tavLst>
                                    </p:anim>
                                    <p:anim calcmode="lin" valueType="num">
                                      <p:cBhvr>
                                        <p:cTn id="8" dur="1000" fill="hold"/>
                                        <p:tgtEl>
                                          <p:spTgt spid="1836036"/>
                                        </p:tgtEl>
                                        <p:attrNameLst>
                                          <p:attrName>ppt_h</p:attrName>
                                        </p:attrNameLst>
                                      </p:cBhvr>
                                      <p:tavLst>
                                        <p:tav tm="0">
                                          <p:val>
                                            <p:fltVal val="0"/>
                                          </p:val>
                                        </p:tav>
                                        <p:tav tm="100000">
                                          <p:val>
                                            <p:strVal val="#ppt_h"/>
                                          </p:val>
                                        </p:tav>
                                      </p:tavLst>
                                    </p:anim>
                                    <p:anim calcmode="lin" valueType="num">
                                      <p:cBhvr>
                                        <p:cTn id="9" dur="1000" fill="hold"/>
                                        <p:tgtEl>
                                          <p:spTgt spid="18360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360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1836034"/>
                                        </p:tgtEl>
                                        <p:attrNameLst>
                                          <p:attrName>style.visibility</p:attrName>
                                        </p:attrNameLst>
                                      </p:cBhvr>
                                      <p:to>
                                        <p:strVal val="visible"/>
                                      </p:to>
                                    </p:set>
                                    <p:anim calcmode="lin" valueType="num">
                                      <p:cBhvr>
                                        <p:cTn id="15" dur="5000" fill="hold"/>
                                        <p:tgtEl>
                                          <p:spTgt spid="1836034"/>
                                        </p:tgtEl>
                                        <p:attrNameLst>
                                          <p:attrName>ppt_w</p:attrName>
                                        </p:attrNameLst>
                                      </p:cBhvr>
                                      <p:tavLst>
                                        <p:tav tm="0" fmla="#ppt_w*sin(2.5*pi*$)">
                                          <p:val>
                                            <p:fltVal val="0"/>
                                          </p:val>
                                        </p:tav>
                                        <p:tav tm="100000">
                                          <p:val>
                                            <p:fltVal val="1"/>
                                          </p:val>
                                        </p:tav>
                                      </p:tavLst>
                                    </p:anim>
                                    <p:anim calcmode="lin" valueType="num">
                                      <p:cBhvr>
                                        <p:cTn id="16" dur="5000" fill="hold"/>
                                        <p:tgtEl>
                                          <p:spTgt spid="1836034"/>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836035"/>
                                        </p:tgtEl>
                                        <p:attrNameLst>
                                          <p:attrName>style.visibility</p:attrName>
                                        </p:attrNameLst>
                                      </p:cBhvr>
                                      <p:to>
                                        <p:strVal val="visible"/>
                                      </p:to>
                                    </p:set>
                                    <p:anim calcmode="lin" valueType="num">
                                      <p:cBhvr>
                                        <p:cTn id="21" dur="500" fill="hold"/>
                                        <p:tgtEl>
                                          <p:spTgt spid="1836035"/>
                                        </p:tgtEl>
                                        <p:attrNameLst>
                                          <p:attrName>ppt_w</p:attrName>
                                        </p:attrNameLst>
                                      </p:cBhvr>
                                      <p:tavLst>
                                        <p:tav tm="0">
                                          <p:val>
                                            <p:fltVal val="0"/>
                                          </p:val>
                                        </p:tav>
                                        <p:tav tm="100000">
                                          <p:val>
                                            <p:strVal val="#ppt_w"/>
                                          </p:val>
                                        </p:tav>
                                      </p:tavLst>
                                    </p:anim>
                                    <p:anim calcmode="lin" valueType="num">
                                      <p:cBhvr>
                                        <p:cTn id="22" dur="500" fill="hold"/>
                                        <p:tgtEl>
                                          <p:spTgt spid="183603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36" fill="hold" nodeType="clickEffect">
                                  <p:stCondLst>
                                    <p:cond delay="0"/>
                                  </p:stCondLst>
                                  <p:childTnLst>
                                    <p:set>
                                      <p:cBhvr>
                                        <p:cTn id="26" dur="1" fill="hold">
                                          <p:stCondLst>
                                            <p:cond delay="0"/>
                                          </p:stCondLst>
                                        </p:cTn>
                                        <p:tgtEl>
                                          <p:spTgt spid="1836037"/>
                                        </p:tgtEl>
                                        <p:attrNameLst>
                                          <p:attrName>style.visibility</p:attrName>
                                        </p:attrNameLst>
                                      </p:cBhvr>
                                      <p:to>
                                        <p:strVal val="visible"/>
                                      </p:to>
                                    </p:set>
                                    <p:anim calcmode="lin" valueType="num">
                                      <p:cBhvr>
                                        <p:cTn id="27" dur="500" fill="hold"/>
                                        <p:tgtEl>
                                          <p:spTgt spid="1836037"/>
                                        </p:tgtEl>
                                        <p:attrNameLst>
                                          <p:attrName>ppt_w</p:attrName>
                                        </p:attrNameLst>
                                      </p:cBhvr>
                                      <p:tavLst>
                                        <p:tav tm="0">
                                          <p:val>
                                            <p:strVal val="(6*min(max(#ppt_w*#ppt_h,.3),1)-7.4)/-.7*#ppt_w"/>
                                          </p:val>
                                        </p:tav>
                                        <p:tav tm="100000">
                                          <p:val>
                                            <p:strVal val="#ppt_w"/>
                                          </p:val>
                                        </p:tav>
                                      </p:tavLst>
                                    </p:anim>
                                    <p:anim calcmode="lin" valueType="num">
                                      <p:cBhvr>
                                        <p:cTn id="28" dur="500" fill="hold"/>
                                        <p:tgtEl>
                                          <p:spTgt spid="1836037"/>
                                        </p:tgtEl>
                                        <p:attrNameLst>
                                          <p:attrName>ppt_h</p:attrName>
                                        </p:attrNameLst>
                                      </p:cBhvr>
                                      <p:tavLst>
                                        <p:tav tm="0">
                                          <p:val>
                                            <p:strVal val="(6*min(max(#ppt_w*#ppt_h,.3),1)-7.4)/-.7*#ppt_h"/>
                                          </p:val>
                                        </p:tav>
                                        <p:tav tm="100000">
                                          <p:val>
                                            <p:strVal val="#ppt_h"/>
                                          </p:val>
                                        </p:tav>
                                      </p:tavLst>
                                    </p:anim>
                                    <p:anim calcmode="lin" valueType="num">
                                      <p:cBhvr>
                                        <p:cTn id="29" dur="500" fill="hold"/>
                                        <p:tgtEl>
                                          <p:spTgt spid="1836037"/>
                                        </p:tgtEl>
                                        <p:attrNameLst>
                                          <p:attrName>ppt_x</p:attrName>
                                        </p:attrNameLst>
                                      </p:cBhvr>
                                      <p:tavLst>
                                        <p:tav tm="0">
                                          <p:val>
                                            <p:fltVal val="0.5"/>
                                          </p:val>
                                        </p:tav>
                                        <p:tav tm="100000">
                                          <p:val>
                                            <p:strVal val="#ppt_x"/>
                                          </p:val>
                                        </p:tav>
                                      </p:tavLst>
                                    </p:anim>
                                    <p:anim calcmode="lin" valueType="num">
                                      <p:cBhvr>
                                        <p:cTn id="30" dur="500" fill="hold"/>
                                        <p:tgtEl>
                                          <p:spTgt spid="1836037"/>
                                        </p:tgtEl>
                                        <p:attrNameLst>
                                          <p:attrName>ppt_y</p:attrName>
                                        </p:attrNameLst>
                                      </p:cBhvr>
                                      <p:tavLst>
                                        <p:tav tm="0">
                                          <p:val>
                                            <p:strVal val="1+(6*min(max(#ppt_w*#ppt_h,.3),1)-7.4)/-.7*#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4)">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6610" name="Rectangle 2">
            <a:extLst>
              <a:ext uri="{FF2B5EF4-FFF2-40B4-BE49-F238E27FC236}">
                <a16:creationId xmlns:a16="http://schemas.microsoft.com/office/drawing/2014/main" id="{EDA32D81-3B21-8AB0-28A0-AB13815D1CB7}"/>
              </a:ext>
            </a:extLst>
          </p:cNvPr>
          <p:cNvSpPr>
            <a:spLocks noGrp="1" noChangeArrowheads="1"/>
          </p:cNvSpPr>
          <p:nvPr>
            <p:ph type="title"/>
          </p:nvPr>
        </p:nvSpPr>
        <p:spPr>
          <a:xfrm>
            <a:off x="1524000" y="381000"/>
            <a:ext cx="9144000" cy="5105400"/>
          </a:xfrm>
        </p:spPr>
        <p:txBody>
          <a:bodyPr/>
          <a:lstStyle/>
          <a:p>
            <a:pPr eaLnBrk="1" hangingPunct="1">
              <a:defRPr/>
            </a:pPr>
            <a:r>
              <a:rPr lang="en-US" sz="9600" dirty="0">
                <a:solidFill>
                  <a:schemeClr val="bg1"/>
                </a:solidFill>
                <a:effectLst>
                  <a:outerShdw blurRad="38100" dist="38100" dir="2700000" algn="tl">
                    <a:srgbClr val="000000"/>
                  </a:outerShdw>
                </a:effectLst>
              </a:rPr>
              <a:t>THE  NEW</a:t>
            </a:r>
            <a:br>
              <a:rPr lang="en-US" sz="9600" dirty="0">
                <a:solidFill>
                  <a:schemeClr val="bg1"/>
                </a:solidFill>
                <a:effectLst>
                  <a:outerShdw blurRad="38100" dist="38100" dir="2700000" algn="tl">
                    <a:srgbClr val="000000"/>
                  </a:outerShdw>
                </a:effectLst>
              </a:rPr>
            </a:br>
            <a:r>
              <a:rPr lang="en-US" sz="9600" dirty="0">
                <a:solidFill>
                  <a:schemeClr val="bg1"/>
                </a:solidFill>
                <a:effectLst>
                  <a:outerShdw blurRad="38100" dist="38100" dir="2700000" algn="tl">
                    <a:srgbClr val="000000"/>
                  </a:outerShdw>
                </a:effectLst>
              </a:rPr>
              <a:t>GNOSTICS</a:t>
            </a:r>
            <a:endParaRPr lang="en-US" sz="9600"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5316610">
                                            <p:txEl>
                                              <p:pRg st="0" end="0"/>
                                            </p:txEl>
                                          </p:spTgt>
                                        </p:tgtEl>
                                        <p:attrNameLst>
                                          <p:attrName>style.visibility</p:attrName>
                                        </p:attrNameLst>
                                      </p:cBhvr>
                                      <p:to>
                                        <p:strVal val="visible"/>
                                      </p:to>
                                    </p:set>
                                    <p:anim calcmode="lin" valueType="num">
                                      <p:cBhvr additive="base">
                                        <p:cTn id="7" dur="300" fill="hold"/>
                                        <p:tgtEl>
                                          <p:spTgt spid="53166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16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mph" presetSubtype="0" fill="hold" nodeType="clickEffect">
                                  <p:stCondLst>
                                    <p:cond delay="0"/>
                                  </p:stCondLst>
                                  <p:iterate type="wd">
                                    <p:tmPct val="0"/>
                                  </p:iterate>
                                  <p:childTnLst>
                                    <p:animClr clrSpc="rgb" dir="cw">
                                      <p:cBhvr override="childStyle">
                                        <p:cTn id="12" dur="1900" fill="hold">
                                          <p:stCondLst>
                                            <p:cond delay="100"/>
                                          </p:stCondLst>
                                        </p:cTn>
                                        <p:tgtEl>
                                          <p:spTgt spid="5316610">
                                            <p:txEl>
                                              <p:pRg st="0" end="0"/>
                                            </p:txEl>
                                          </p:spTgt>
                                        </p:tgtEl>
                                        <p:attrNameLst>
                                          <p:attrName>style.color</p:attrName>
                                        </p:attrNameLst>
                                      </p:cBhvr>
                                      <p:to>
                                        <a:schemeClr val="accent2"/>
                                      </p:to>
                                    </p:animClr>
                                    <p:animClr clrSpc="rgb" dir="cw">
                                      <p:cBhvr>
                                        <p:cTn id="13" dur="1900" fill="hold">
                                          <p:stCondLst>
                                            <p:cond delay="100"/>
                                          </p:stCondLst>
                                        </p:cTn>
                                        <p:tgtEl>
                                          <p:spTgt spid="5316610">
                                            <p:txEl>
                                              <p:pRg st="0" end="0"/>
                                            </p:txEl>
                                          </p:spTgt>
                                        </p:tgtEl>
                                        <p:attrNameLst>
                                          <p:attrName>fillColor</p:attrName>
                                        </p:attrNameLst>
                                      </p:cBhvr>
                                      <p:to>
                                        <a:schemeClr val="accent2"/>
                                      </p:to>
                                    </p:animClr>
                                    <p:set>
                                      <p:cBhvr>
                                        <p:cTn id="14" dur="1900" fill="hold">
                                          <p:stCondLst>
                                            <p:cond delay="100"/>
                                          </p:stCondLst>
                                        </p:cTn>
                                        <p:tgtEl>
                                          <p:spTgt spid="5316610">
                                            <p:txEl>
                                              <p:pRg st="0" end="0"/>
                                            </p:txEl>
                                          </p:spTgt>
                                        </p:tgtEl>
                                        <p:attrNameLst>
                                          <p:attrName>fill.type</p:attrName>
                                        </p:attrNameLst>
                                      </p:cBhvr>
                                      <p:to>
                                        <p:strVal val="solid"/>
                                      </p:to>
                                    </p:set>
                                    <p:set>
                                      <p:cBhvr>
                                        <p:cTn id="15" dur="1900" fill="hold">
                                          <p:stCondLst>
                                            <p:cond delay="100"/>
                                          </p:stCondLst>
                                        </p:cTn>
                                        <p:tgtEl>
                                          <p:spTgt spid="5316610">
                                            <p:txEl>
                                              <p:pRg st="0" end="0"/>
                                            </p:txEl>
                                          </p:spTgt>
                                        </p:tgtEl>
                                        <p:attrNameLst>
                                          <p:attrName>fill.on</p:attrName>
                                        </p:attrNameLst>
                                      </p:cBhvr>
                                      <p:to>
                                        <p:strVal val="true"/>
                                      </p:to>
                                    </p:set>
                                    <p:animScale>
                                      <p:cBhvr>
                                        <p:cTn id="16" dur="200" fill="hold">
                                          <p:stCondLst>
                                            <p:cond delay="0"/>
                                          </p:stCondLst>
                                        </p:cTn>
                                        <p:tgtEl>
                                          <p:spTgt spid="5316610">
                                            <p:txEl>
                                              <p:pRg st="0" end="0"/>
                                            </p:txEl>
                                          </p:spTgt>
                                        </p:tgtEl>
                                      </p:cBhvr>
                                      <p:from x="100000" y="100000"/>
                                      <p:to x="100000" y="5000"/>
                                    </p:animScale>
                                    <p:animScale>
                                      <p:cBhvr>
                                        <p:cTn id="17" dur="200" fill="hold">
                                          <p:stCondLst>
                                            <p:cond delay="200"/>
                                          </p:stCondLst>
                                        </p:cTn>
                                        <p:tgtEl>
                                          <p:spTgt spid="5316610">
                                            <p:txEl>
                                              <p:pRg st="0" end="0"/>
                                            </p:txEl>
                                          </p:spTgt>
                                        </p:tgtEl>
                                      </p:cBhvr>
                                      <p:from x="100000" y="5000"/>
                                      <p:to x="120000" y="150000"/>
                                    </p:animScale>
                                    <p:animScale>
                                      <p:cBhvr>
                                        <p:cTn id="18" dur="600" fill="hold">
                                          <p:stCondLst>
                                            <p:cond delay="1400"/>
                                          </p:stCondLst>
                                        </p:cTn>
                                        <p:tgtEl>
                                          <p:spTgt spid="5316610">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6610" grpId="0" build="p" autoUpdateAnimBg="0"/>
      <p:bldP spid="5316610" grpI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63202" name="Rectangle 2">
            <a:extLst>
              <a:ext uri="{FF2B5EF4-FFF2-40B4-BE49-F238E27FC236}">
                <a16:creationId xmlns:a16="http://schemas.microsoft.com/office/drawing/2014/main" id="{5353FE52-6A3B-835A-F589-FA633FCC10A9}"/>
              </a:ext>
            </a:extLst>
          </p:cNvPr>
          <p:cNvSpPr>
            <a:spLocks noGrp="1" noChangeArrowheads="1"/>
          </p:cNvSpPr>
          <p:nvPr>
            <p:ph type="title"/>
          </p:nvPr>
        </p:nvSpPr>
        <p:spPr>
          <a:xfrm>
            <a:off x="1846384" y="0"/>
            <a:ext cx="9196754" cy="1524000"/>
          </a:xfrm>
          <a:solidFill>
            <a:srgbClr val="FF6600"/>
          </a:solidFill>
          <a:ln>
            <a:solidFill>
              <a:srgbClr val="FF6600"/>
            </a:solidFill>
          </a:ln>
        </p:spPr>
        <p:txBody>
          <a:bodyPr/>
          <a:lstStyle/>
          <a:p>
            <a:pPr eaLnBrk="1" hangingPunct="1">
              <a:defRPr/>
            </a:pPr>
            <a:r>
              <a:rPr lang="en-US" sz="4800" dirty="0">
                <a:effectLst>
                  <a:outerShdw blurRad="38100" dist="38100" dir="2700000" algn="tl">
                    <a:srgbClr val="FFFFFF"/>
                  </a:outerShdw>
                </a:effectLst>
                <a:latin typeface="Matisse ITC" pitchFamily="82" charset="0"/>
              </a:rPr>
              <a:t>Future Historical Situational Context</a:t>
            </a:r>
            <a:r>
              <a:rPr lang="en-US" sz="3600" dirty="0"/>
              <a:t>             </a:t>
            </a:r>
            <a:r>
              <a:rPr lang="en-US" dirty="0">
                <a:solidFill>
                  <a:schemeClr val="bg1"/>
                </a:solidFill>
              </a:rPr>
              <a:t>Of  21</a:t>
            </a:r>
            <a:r>
              <a:rPr lang="en-US" baseline="30000" dirty="0">
                <a:solidFill>
                  <a:schemeClr val="bg1"/>
                </a:solidFill>
              </a:rPr>
              <a:t>st</a:t>
            </a:r>
            <a:r>
              <a:rPr lang="en-US" dirty="0">
                <a:solidFill>
                  <a:schemeClr val="bg1"/>
                </a:solidFill>
              </a:rPr>
              <a:t> Century Churches Of Christ</a:t>
            </a:r>
            <a:endParaRPr lang="en-US" sz="2800" i="1" dirty="0">
              <a:solidFill>
                <a:schemeClr val="bg1"/>
              </a:solidFill>
            </a:endParaRPr>
          </a:p>
        </p:txBody>
      </p:sp>
      <p:sp>
        <p:nvSpPr>
          <p:cNvPr id="3763203" name="Rectangle 3">
            <a:extLst>
              <a:ext uri="{FF2B5EF4-FFF2-40B4-BE49-F238E27FC236}">
                <a16:creationId xmlns:a16="http://schemas.microsoft.com/office/drawing/2014/main" id="{D16C6860-48B1-8204-1DBF-B4813A38BB28}"/>
              </a:ext>
            </a:extLst>
          </p:cNvPr>
          <p:cNvSpPr>
            <a:spLocks noGrp="1" noChangeArrowheads="1"/>
          </p:cNvSpPr>
          <p:nvPr>
            <p:ph type="body" idx="1"/>
          </p:nvPr>
        </p:nvSpPr>
        <p:spPr>
          <a:xfrm>
            <a:off x="2057400" y="1524000"/>
            <a:ext cx="8610600" cy="5334000"/>
          </a:xfrm>
        </p:spPr>
        <p:txBody>
          <a:bodyPr/>
          <a:lstStyle/>
          <a:p>
            <a:pPr eaLnBrk="1" hangingPunct="1">
              <a:lnSpc>
                <a:spcPct val="90000"/>
              </a:lnSpc>
              <a:buFontTx/>
              <a:buNone/>
              <a:defRPr/>
            </a:pPr>
            <a:r>
              <a:rPr lang="en-US" sz="2800" b="1" u="sng">
                <a:solidFill>
                  <a:srgbClr val="FFFF00"/>
                </a:solidFill>
                <a:effectLst>
                  <a:outerShdw blurRad="38100" dist="38100" dir="2700000" algn="tl">
                    <a:srgbClr val="C0C0C0"/>
                  </a:outerShdw>
                </a:effectLst>
              </a:rPr>
              <a:t>CONTEMPORARY OF RESURGENT GNOSTICISM</a:t>
            </a:r>
          </a:p>
          <a:p>
            <a:pPr eaLnBrk="1" hangingPunct="1">
              <a:lnSpc>
                <a:spcPct val="90000"/>
              </a:lnSpc>
              <a:buFontTx/>
              <a:buNone/>
              <a:defRPr/>
            </a:pPr>
            <a:r>
              <a:rPr lang="en-US">
                <a:solidFill>
                  <a:srgbClr val="FFFF00"/>
                </a:solidFill>
                <a:effectLst>
                  <a:outerShdw blurRad="38100" dist="38100" dir="2700000" algn="tl">
                    <a:srgbClr val="C0C0C0"/>
                  </a:outerShdw>
                </a:effectLst>
              </a:rPr>
              <a:t> </a:t>
            </a:r>
            <a:r>
              <a:rPr lang="en-US" i="1">
                <a:solidFill>
                  <a:srgbClr val="FFFF00"/>
                </a:solidFill>
                <a:effectLst>
                  <a:outerShdw blurRad="38100" dist="38100" dir="2700000" algn="tl">
                    <a:srgbClr val="C0C0C0"/>
                  </a:outerShdw>
                </a:effectLst>
              </a:rPr>
              <a:t>Science, Politics and Gnosticism</a:t>
            </a:r>
            <a:r>
              <a:rPr lang="en-US">
                <a:solidFill>
                  <a:srgbClr val="FFFF00"/>
                </a:solidFill>
                <a:effectLst>
                  <a:outerShdw blurRad="38100" dist="38100" dir="2700000" algn="tl">
                    <a:srgbClr val="C0C0C0"/>
                  </a:outerShdw>
                </a:effectLst>
              </a:rPr>
              <a:t> by Eric Voegelin:</a:t>
            </a:r>
          </a:p>
          <a:p>
            <a:pPr eaLnBrk="1" hangingPunct="1">
              <a:lnSpc>
                <a:spcPct val="90000"/>
              </a:lnSpc>
              <a:buFontTx/>
              <a:buNone/>
              <a:defRPr/>
            </a:pPr>
            <a:endParaRPr lang="en-US" sz="1200">
              <a:solidFill>
                <a:srgbClr val="FFFF00"/>
              </a:solidFill>
              <a:effectLst>
                <a:outerShdw blurRad="38100" dist="38100" dir="2700000" algn="tl">
                  <a:srgbClr val="C0C0C0"/>
                </a:outerShdw>
              </a:effectLst>
            </a:endParaRPr>
          </a:p>
          <a:p>
            <a:pPr eaLnBrk="1" hangingPunct="1">
              <a:lnSpc>
                <a:spcPct val="90000"/>
              </a:lnSpc>
              <a:buFontTx/>
              <a:buNone/>
              <a:defRPr/>
            </a:pPr>
            <a:r>
              <a:rPr lang="en-US" sz="2000" b="1">
                <a:solidFill>
                  <a:srgbClr val="FFFF00"/>
                </a:solidFill>
                <a:effectLst>
                  <a:outerShdw blurRad="38100" dist="38100" dir="2700000" algn="tl">
                    <a:srgbClr val="C0C0C0"/>
                  </a:outerShdw>
                </a:effectLst>
              </a:rPr>
              <a:t>   “The loss of meaning that results from the breakdown of institutions,  civilizations &amp; ethnic cohesion evokes attempts to regain understanding   of the meaning of human existence in the given conditions of the world.  Among these efforts, which vary in depth of insight &amp; substantive truth,  are to be found:  the Stoic reinterpretation of man as the </a:t>
            </a:r>
            <a:r>
              <a:rPr lang="en-US" sz="2000" b="1" i="1">
                <a:solidFill>
                  <a:srgbClr val="FFFF00"/>
                </a:solidFill>
                <a:effectLst>
                  <a:outerShdw blurRad="38100" dist="38100" dir="2700000" algn="tl">
                    <a:srgbClr val="C0C0C0"/>
                  </a:outerShdw>
                </a:effectLst>
              </a:rPr>
              <a:t>polites</a:t>
            </a:r>
            <a:r>
              <a:rPr lang="en-US" sz="2000" b="1">
                <a:solidFill>
                  <a:srgbClr val="FFFF00"/>
                </a:solidFill>
                <a:effectLst>
                  <a:outerShdw blurRad="38100" dist="38100" dir="2700000" algn="tl">
                    <a:srgbClr val="C0C0C0"/>
                  </a:outerShdw>
                </a:effectLst>
              </a:rPr>
              <a:t> of the cosmos,  the Polybian vision of a pragmatic ecumene destined to be created by Rome,  the mystery religions,  the Heliopolitan slave cults,  Hebrew apocalyptic,  Christianity,  and Manichaeism.   And in this sequence,  as one of the most grandiose of the new formulations of the meaning of existence,  belongs gnosticism.  The gnostic’s flight from a dreadful, confusing &amp; oppressive state of the world is understandable.  But the order of the ancient world was renewed by that movement     which strove through loving action to revive – that is, by Christianity.”</a:t>
            </a:r>
          </a:p>
          <a:p>
            <a:pPr eaLnBrk="1" hangingPunct="1">
              <a:lnSpc>
                <a:spcPct val="90000"/>
              </a:lnSpc>
              <a:buFontTx/>
              <a:buNone/>
              <a:defRPr/>
            </a:pPr>
            <a:r>
              <a:rPr lang="en-US" sz="2800">
                <a:effectLst>
                  <a:outerShdw blurRad="38100" dist="38100" dir="2700000" algn="tl">
                    <a:srgbClr val="C0C0C0"/>
                  </a:outerShdw>
                </a:effectLst>
              </a:rPr>
              <a:t>     </a:t>
            </a:r>
          </a:p>
          <a:p>
            <a:pPr eaLnBrk="1" hangingPunct="1">
              <a:lnSpc>
                <a:spcPct val="90000"/>
              </a:lnSpc>
              <a:buFontTx/>
              <a:buNone/>
              <a:defRPr/>
            </a:pPr>
            <a:endParaRPr lang="en-US" sz="2800" u="sng">
              <a:effectLst>
                <a:outerShdw blurRad="38100" dist="38100" dir="2700000" algn="tl">
                  <a:srgbClr val="C0C0C0"/>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1" descr="hive_mind1.jpg">
            <a:extLst>
              <a:ext uri="{FF2B5EF4-FFF2-40B4-BE49-F238E27FC236}">
                <a16:creationId xmlns:a16="http://schemas.microsoft.com/office/drawing/2014/main" id="{D30AF4EE-3344-B57F-614E-D1D957B90B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3BB1AB1-6984-2791-1322-AC3545EAA4A1}"/>
              </a:ext>
            </a:extLst>
          </p:cNvPr>
          <p:cNvSpPr/>
          <p:nvPr/>
        </p:nvSpPr>
        <p:spPr>
          <a:xfrm>
            <a:off x="2743200" y="3015762"/>
            <a:ext cx="7924801"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cs typeface="Arial" panose="020B0604020202020204" pitchFamily="34" charset="0"/>
              </a:rPr>
              <a:t>THE </a:t>
            </a:r>
            <a:r>
              <a:rPr lang="en-US" sz="54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Calligrapher" pitchFamily="2" charset="0"/>
                <a:cs typeface="Arial" panose="020B0604020202020204" pitchFamily="34" charset="0"/>
              </a:rPr>
              <a:t>NEW </a:t>
            </a:r>
            <a:r>
              <a:rPr kumimoji="0" lang="en-US" sz="54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cs typeface="Arial" panose="020B0604020202020204" pitchFamily="34" charset="0"/>
              </a:rPr>
              <a:t>HIVE MIND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3"/>
                                        </p:tgtEl>
                                      </p:cBhvr>
                                      <p:to x="80000" y="100000"/>
                                    </p:animScale>
                                    <p:anim by="(#ppt_w*0.10)" calcmode="lin" valueType="num">
                                      <p:cBhvr>
                                        <p:cTn id="7" dur="250" autoRev="1" fill="hold">
                                          <p:stCondLst>
                                            <p:cond delay="0"/>
                                          </p:stCondLst>
                                        </p:cTn>
                                        <p:tgtEl>
                                          <p:spTgt spid="3"/>
                                        </p:tgtEl>
                                        <p:attrNameLst>
                                          <p:attrName>ppt_x</p:attrName>
                                        </p:attrNameLst>
                                      </p:cBhvr>
                                    </p:anim>
                                    <p:anim by="(-#ppt_w*0.10)" calcmode="lin" valueType="num">
                                      <p:cBhvr>
                                        <p:cTn id="8" dur="250" autoRev="1" fill="hold">
                                          <p:stCondLst>
                                            <p:cond delay="0"/>
                                          </p:stCondLst>
                                        </p:cTn>
                                        <p:tgtEl>
                                          <p:spTgt spid="3"/>
                                        </p:tgtEl>
                                        <p:attrNameLst>
                                          <p:attrName>ppt_y</p:attrName>
                                        </p:attrNameLst>
                                      </p:cBhvr>
                                    </p:anim>
                                    <p:animRot by="-480000">
                                      <p:cBhvr>
                                        <p:cTn id="9"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1" name="Content Placeholder 3" descr="27011401.jpg">
            <a:extLst>
              <a:ext uri="{FF2B5EF4-FFF2-40B4-BE49-F238E27FC236}">
                <a16:creationId xmlns:a16="http://schemas.microsoft.com/office/drawing/2014/main" id="{608D3B46-B6AC-803E-4B91-F19BDE0A61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9808" y="0"/>
            <a:ext cx="11887200" cy="6858000"/>
          </a:xfrm>
        </p:spPr>
      </p:pic>
      <p:sp>
        <p:nvSpPr>
          <p:cNvPr id="5" name="Rectangle 4">
            <a:extLst>
              <a:ext uri="{FF2B5EF4-FFF2-40B4-BE49-F238E27FC236}">
                <a16:creationId xmlns:a16="http://schemas.microsoft.com/office/drawing/2014/main" id="{8548046B-94C5-B7C9-791C-4D66EDC67AA3}"/>
              </a:ext>
            </a:extLst>
          </p:cNvPr>
          <p:cNvSpPr/>
          <p:nvPr/>
        </p:nvSpPr>
        <p:spPr>
          <a:xfrm>
            <a:off x="3648808" y="1802423"/>
            <a:ext cx="8323384"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IT’S EITHER DÉJÀ VU,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 DEMENTIA OR BOTH!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62" name="Rectangle 2">
            <a:extLst>
              <a:ext uri="{FF2B5EF4-FFF2-40B4-BE49-F238E27FC236}">
                <a16:creationId xmlns:a16="http://schemas.microsoft.com/office/drawing/2014/main" id="{06B12741-01E6-0CC3-519D-E91DD3C77E15}"/>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62882" name="Rectangle 2">
            <a:extLst>
              <a:ext uri="{FF2B5EF4-FFF2-40B4-BE49-F238E27FC236}">
                <a16:creationId xmlns:a16="http://schemas.microsoft.com/office/drawing/2014/main" id="{237396DE-C969-6308-8FF2-9D38E8EA1BC6}"/>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8928A9-12AD-9BAA-9D84-E2520A7DE6B6}"/>
              </a:ext>
            </a:extLst>
          </p:cNvPr>
          <p:cNvSpPr/>
          <p:nvPr/>
        </p:nvSpPr>
        <p:spPr>
          <a:xfrm>
            <a:off x="1459523" y="1859339"/>
            <a:ext cx="8865578" cy="3139321"/>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HIGHER CRITICISMS:</a:t>
            </a: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 NEW SCHOLARSHIP &amp;</a:t>
            </a: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 NEW ENLIGHTENMENT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4"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21"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E0F6CA-E586-483F-96AE-129B052CD4F9}"/>
              </a:ext>
            </a:extLst>
          </p:cNvPr>
          <p:cNvSpPr/>
          <p:nvPr/>
        </p:nvSpPr>
        <p:spPr>
          <a:xfrm>
            <a:off x="2215662" y="571500"/>
            <a:ext cx="8159261" cy="6771084"/>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w="12700">
                  <a:solidFill>
                    <a:srgbClr val="000000">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10 BIBLE INTERPRETING METHODS:</a:t>
            </a:r>
          </a:p>
          <a:p>
            <a:pPr marL="457200" marR="0" lvl="1" indent="0"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a:p>
            <a:pPr marL="1371600" marR="0" lvl="1" indent="-914400" defTabSz="914400" rtl="0" eaLnBrk="1" fontAlgn="base" latinLnBrk="0" hangingPunct="1">
              <a:lnSpc>
                <a:spcPct val="100000"/>
              </a:lnSpc>
              <a:spcBef>
                <a:spcPct val="0"/>
              </a:spcBef>
              <a:spcAft>
                <a:spcPct val="0"/>
              </a:spcAft>
              <a:buClrTx/>
              <a:buSzTx/>
              <a:buFontTx/>
              <a:buAutoNum type="arabicParenR"/>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Source Criticism</a:t>
            </a:r>
          </a:p>
          <a:p>
            <a:pPr marL="1371600" marR="0" lvl="1" indent="-914400" defTabSz="914400" rtl="0" eaLnBrk="1" fontAlgn="base" latinLnBrk="0" hangingPunct="1">
              <a:lnSpc>
                <a:spcPct val="100000"/>
              </a:lnSpc>
              <a:spcBef>
                <a:spcPct val="0"/>
              </a:spcBef>
              <a:spcAft>
                <a:spcPct val="0"/>
              </a:spcAft>
              <a:buClrTx/>
              <a:buSzTx/>
              <a:buFontTx/>
              <a:buAutoNum type="arabicParenR"/>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Form Criticism</a:t>
            </a:r>
          </a:p>
          <a:p>
            <a:pPr marL="1371600" marR="0" lvl="1" indent="-914400" defTabSz="914400" rtl="0" eaLnBrk="1" fontAlgn="base" latinLnBrk="0" hangingPunct="1">
              <a:lnSpc>
                <a:spcPct val="100000"/>
              </a:lnSpc>
              <a:spcBef>
                <a:spcPct val="0"/>
              </a:spcBef>
              <a:spcAft>
                <a:spcPct val="0"/>
              </a:spcAft>
              <a:buClrTx/>
              <a:buSzTx/>
              <a:buFontTx/>
              <a:buAutoNum type="arabicParenR"/>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Redaction Criticism</a:t>
            </a:r>
          </a:p>
          <a:p>
            <a:pPr marL="1371600" marR="0" lvl="1" indent="-914400" defTabSz="914400" rtl="0" eaLnBrk="1" fontAlgn="base" latinLnBrk="0" hangingPunct="1">
              <a:lnSpc>
                <a:spcPct val="100000"/>
              </a:lnSpc>
              <a:spcBef>
                <a:spcPct val="0"/>
              </a:spcBef>
              <a:spcAft>
                <a:spcPct val="0"/>
              </a:spcAft>
              <a:buClrTx/>
              <a:buSzTx/>
              <a:buFontTx/>
              <a:buAutoNum type="arabicParenR"/>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History of Religions</a:t>
            </a:r>
          </a:p>
          <a:p>
            <a:pPr marL="1371600" marR="0" lvl="1" indent="-914400" defTabSz="914400" rtl="0" eaLnBrk="1" fontAlgn="base" latinLnBrk="0" hangingPunct="1">
              <a:lnSpc>
                <a:spcPct val="100000"/>
              </a:lnSpc>
              <a:spcBef>
                <a:spcPct val="0"/>
              </a:spcBef>
              <a:spcAft>
                <a:spcPct val="0"/>
              </a:spcAft>
              <a:buClrTx/>
              <a:buSzTx/>
              <a:buFontTx/>
              <a:buAutoNum type="arabicParenR"/>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Rhetorical Criticism</a:t>
            </a:r>
          </a:p>
          <a:p>
            <a:pPr marL="1371600" marR="0" lvl="1" indent="-914400" algn="ctr" defTabSz="914400" rtl="0" eaLnBrk="1" fontAlgn="base" latinLnBrk="0" hangingPunct="1">
              <a:lnSpc>
                <a:spcPct val="100000"/>
              </a:lnSpc>
              <a:spcBef>
                <a:spcPct val="0"/>
              </a:spcBef>
              <a:spcAft>
                <a:spcPct val="0"/>
              </a:spcAft>
              <a:buClrTx/>
              <a:buSzTx/>
              <a:buFontTx/>
              <a:buAutoNum type="arabicParenR"/>
              <a:tabLst/>
              <a:defRPr/>
            </a:pPr>
            <a:endPar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a:p>
            <a:pPr marL="1371600" marR="0" lvl="1" indent="-914400" algn="ctr" defTabSz="914400" rtl="0" eaLnBrk="1" fontAlgn="base" latinLnBrk="0" hangingPunct="1">
              <a:lnSpc>
                <a:spcPct val="100000"/>
              </a:lnSpc>
              <a:spcBef>
                <a:spcPct val="0"/>
              </a:spcBef>
              <a:spcAft>
                <a:spcPct val="0"/>
              </a:spcAft>
              <a:buClrTx/>
              <a:buSzTx/>
              <a:buFontTx/>
              <a:buAutoNum type="arabicParenR"/>
              <a:tabLst/>
              <a:defRPr/>
            </a:pPr>
            <a:endPar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14"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21" dur="8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5">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
                                            <p:txEl>
                                              <p:pRg st="4" end="4"/>
                                            </p:txEl>
                                          </p:spTgt>
                                        </p:tgtEl>
                                        <p:attrNameLst>
                                          <p:attrName>style.visibility</p:attrName>
                                        </p:attrNameLst>
                                      </p:cBhvr>
                                      <p:to>
                                        <p:strVal val="visible"/>
                                      </p:to>
                                    </p:set>
                                    <p:anim calcmode="discrete" valueType="clr">
                                      <p:cBhvr override="childStyle">
                                        <p:cTn id="28" dur="80"/>
                                        <p:tgtEl>
                                          <p:spTgt spid="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5">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5">
                                            <p:txEl>
                                              <p:pRg st="5" end="5"/>
                                            </p:txEl>
                                          </p:spTgt>
                                        </p:tgtEl>
                                        <p:attrNameLst>
                                          <p:attrName>style.visibility</p:attrName>
                                        </p:attrNameLst>
                                      </p:cBhvr>
                                      <p:to>
                                        <p:strVal val="visible"/>
                                      </p:to>
                                    </p:set>
                                    <p:anim calcmode="discrete" valueType="clr">
                                      <p:cBhvr override="childStyle">
                                        <p:cTn id="35" dur="80"/>
                                        <p:tgtEl>
                                          <p:spTgt spid="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5">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5">
                                            <p:txEl>
                                              <p:pRg st="6" end="6"/>
                                            </p:txEl>
                                          </p:spTgt>
                                        </p:tgtEl>
                                        <p:attrNameLst>
                                          <p:attrName>style.visibility</p:attrName>
                                        </p:attrNameLst>
                                      </p:cBhvr>
                                      <p:to>
                                        <p:strVal val="visible"/>
                                      </p:to>
                                    </p:set>
                                    <p:anim calcmode="discrete" valueType="clr">
                                      <p:cBhvr override="childStyle">
                                        <p:cTn id="42" dur="80"/>
                                        <p:tgtEl>
                                          <p:spTgt spid="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5">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FA9CB68-4D85-3AF5-2177-35A74C98E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20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1FFF02-CB57-9FC8-CEB0-D6808913C87F}"/>
              </a:ext>
            </a:extLst>
          </p:cNvPr>
          <p:cNvSpPr/>
          <p:nvPr/>
        </p:nvSpPr>
        <p:spPr>
          <a:xfrm>
            <a:off x="1424353" y="615462"/>
            <a:ext cx="9645161" cy="7492162"/>
          </a:xfrm>
          <a:prstGeom prst="rect">
            <a:avLst/>
          </a:prstGeom>
          <a:noFill/>
        </p:spPr>
        <p:txBody>
          <a:bodyPr wrap="square">
            <a:spAutoFit/>
          </a:bodyPr>
          <a:lstStyle/>
          <a:p>
            <a:pPr lvl="1" algn="ctr" fontAlgn="base">
              <a:spcBef>
                <a:spcPct val="0"/>
              </a:spcBef>
              <a:spcAft>
                <a:spcPct val="0"/>
              </a:spcAft>
              <a:defRPr/>
            </a:pPr>
            <a:r>
              <a:rPr lang="en-US" sz="4800" b="1" u="sng" dirty="0">
                <a:ln w="12700">
                  <a:solidFill>
                    <a:srgbClr val="000000">
                      <a:satMod val="155000"/>
                    </a:srgbClr>
                  </a:solidFill>
                  <a:prstDash val="solid"/>
                </a:ln>
                <a:solidFill>
                  <a:srgbClr val="C00000"/>
                </a:solidFill>
                <a:effectLst>
                  <a:outerShdw blurRad="41275" dist="20320" dir="1800000" algn="tl" rotWithShape="0">
                    <a:srgbClr val="000000">
                      <a:alpha val="40000"/>
                    </a:srgbClr>
                  </a:outerShdw>
                </a:effectLst>
                <a:latin typeface="Calligrapher"/>
                <a:cs typeface="Arial" panose="020B0604020202020204" pitchFamily="34" charset="0"/>
              </a:rPr>
              <a:t>10 BIBLE INTERPRETING METHODS:</a:t>
            </a:r>
          </a:p>
          <a:p>
            <a:pPr marL="457200" marR="0" lvl="1"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a:p>
            <a:pPr marL="1371600" marR="0" lvl="1" indent="-914400"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6) Canon Criticism</a:t>
            </a:r>
          </a:p>
          <a:p>
            <a:pPr marL="1371600" marR="0" lvl="1" indent="-914400"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7) Narrative Criticism</a:t>
            </a:r>
          </a:p>
          <a:p>
            <a:pPr marL="1371600" marR="0" lvl="1" indent="-914400"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8) Reader-Response Criticism</a:t>
            </a:r>
          </a:p>
          <a:p>
            <a:pPr marL="1371600" marR="0" lvl="1" indent="-914400"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9) Feminist Hermeneutics</a:t>
            </a:r>
          </a:p>
          <a:p>
            <a:pPr marL="1371600" marR="0" lvl="1" indent="-914400"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10) Post-colonial Hermeneutics</a:t>
            </a:r>
          </a:p>
          <a:p>
            <a:pPr marL="1371600" marR="0" lvl="1" indent="-91440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a:p>
            <a:pPr marL="1371600" marR="0" lvl="1" indent="-914400" algn="ctr" defTabSz="914400" rtl="0" eaLnBrk="1" fontAlgn="base" latinLnBrk="0" hangingPunct="1">
              <a:lnSpc>
                <a:spcPct val="100000"/>
              </a:lnSpc>
              <a:spcBef>
                <a:spcPct val="0"/>
              </a:spcBef>
              <a:spcAft>
                <a:spcPct val="0"/>
              </a:spcAft>
              <a:buClrTx/>
              <a:buSzTx/>
              <a:buFontTx/>
              <a:buAutoNum type="arabicParenR"/>
              <a:tabLst/>
              <a:defRPr/>
            </a:pPr>
            <a:endPar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a:p>
            <a:pPr marL="1371600" marR="0" lvl="1" indent="-914400" algn="ctr" defTabSz="914400" rtl="0" eaLnBrk="1" fontAlgn="base" latinLnBrk="0" hangingPunct="1">
              <a:lnSpc>
                <a:spcPct val="100000"/>
              </a:lnSpc>
              <a:spcBef>
                <a:spcPct val="0"/>
              </a:spcBef>
              <a:spcAft>
                <a:spcPct val="0"/>
              </a:spcAft>
              <a:buClrTx/>
              <a:buSzTx/>
              <a:buFontTx/>
              <a:buAutoNum type="arabicParenR"/>
              <a:tabLst/>
              <a:defRPr/>
            </a:pPr>
            <a:endPar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7"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2" end="2"/>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14" dur="8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3" end="3"/>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
                                            <p:txEl>
                                              <p:pRg st="4" end="4"/>
                                            </p:txEl>
                                          </p:spTgt>
                                        </p:tgtEl>
                                        <p:attrNameLst>
                                          <p:attrName>style.visibility</p:attrName>
                                        </p:attrNameLst>
                                      </p:cBhvr>
                                      <p:to>
                                        <p:strVal val="visible"/>
                                      </p:to>
                                    </p:set>
                                    <p:anim calcmode="discrete" valueType="clr">
                                      <p:cBhvr override="childStyle">
                                        <p:cTn id="21" dur="80"/>
                                        <p:tgtEl>
                                          <p:spTgt spid="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xEl>
                                              <p:pRg st="4" end="4"/>
                                            </p:txEl>
                                          </p:spTgt>
                                        </p:tgtEl>
                                        <p:attrNameLst>
                                          <p:attrName>fillcolor</p:attrName>
                                        </p:attrNameLst>
                                      </p:cBhvr>
                                      <p:tavLst>
                                        <p:tav tm="0">
                                          <p:val>
                                            <p:clrVal>
                                              <a:schemeClr val="accent2"/>
                                            </p:clrVal>
                                          </p:val>
                                        </p:tav>
                                        <p:tav tm="50000">
                                          <p:val>
                                            <p:clrVal>
                                              <a:schemeClr val="hlink"/>
                                            </p:clrVal>
                                          </p:val>
                                        </p:tav>
                                      </p:tavLst>
                                    </p:anim>
                                    <p:set>
                                      <p:cBhvr>
                                        <p:cTn id="23" dur="80"/>
                                        <p:tgtEl>
                                          <p:spTgt spid="5">
                                            <p:txEl>
                                              <p:pRg st="4" end="4"/>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
                                            <p:txEl>
                                              <p:pRg st="5" end="5"/>
                                            </p:txEl>
                                          </p:spTgt>
                                        </p:tgtEl>
                                        <p:attrNameLst>
                                          <p:attrName>style.visibility</p:attrName>
                                        </p:attrNameLst>
                                      </p:cBhvr>
                                      <p:to>
                                        <p:strVal val="visible"/>
                                      </p:to>
                                    </p:set>
                                    <p:anim calcmode="discrete" valueType="clr">
                                      <p:cBhvr override="childStyle">
                                        <p:cTn id="28" dur="80"/>
                                        <p:tgtEl>
                                          <p:spTgt spid="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xEl>
                                              <p:pRg st="5" end="5"/>
                                            </p:txEl>
                                          </p:spTgt>
                                        </p:tgtEl>
                                        <p:attrNameLst>
                                          <p:attrName>fillcolor</p:attrName>
                                        </p:attrNameLst>
                                      </p:cBhvr>
                                      <p:tavLst>
                                        <p:tav tm="0">
                                          <p:val>
                                            <p:clrVal>
                                              <a:schemeClr val="accent2"/>
                                            </p:clrVal>
                                          </p:val>
                                        </p:tav>
                                        <p:tav tm="50000">
                                          <p:val>
                                            <p:clrVal>
                                              <a:schemeClr val="hlink"/>
                                            </p:clrVal>
                                          </p:val>
                                        </p:tav>
                                      </p:tavLst>
                                    </p:anim>
                                    <p:set>
                                      <p:cBhvr>
                                        <p:cTn id="30" dur="80"/>
                                        <p:tgtEl>
                                          <p:spTgt spid="5">
                                            <p:txEl>
                                              <p:pRg st="5" end="5"/>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5">
                                            <p:txEl>
                                              <p:pRg st="6" end="6"/>
                                            </p:txEl>
                                          </p:spTgt>
                                        </p:tgtEl>
                                        <p:attrNameLst>
                                          <p:attrName>style.visibility</p:attrName>
                                        </p:attrNameLst>
                                      </p:cBhvr>
                                      <p:to>
                                        <p:strVal val="visible"/>
                                      </p:to>
                                    </p:set>
                                    <p:anim calcmode="discrete" valueType="clr">
                                      <p:cBhvr override="childStyle">
                                        <p:cTn id="35" dur="80"/>
                                        <p:tgtEl>
                                          <p:spTgt spid="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
                                            <p:txEl>
                                              <p:pRg st="6" end="6"/>
                                            </p:txEl>
                                          </p:spTgt>
                                        </p:tgtEl>
                                        <p:attrNameLst>
                                          <p:attrName>fillcolor</p:attrName>
                                        </p:attrNameLst>
                                      </p:cBhvr>
                                      <p:tavLst>
                                        <p:tav tm="0">
                                          <p:val>
                                            <p:clrVal>
                                              <a:schemeClr val="accent2"/>
                                            </p:clrVal>
                                          </p:val>
                                        </p:tav>
                                        <p:tav tm="50000">
                                          <p:val>
                                            <p:clrVal>
                                              <a:schemeClr val="hlink"/>
                                            </p:clrVal>
                                          </p:val>
                                        </p:tav>
                                      </p:tavLst>
                                    </p:anim>
                                    <p:set>
                                      <p:cBhvr>
                                        <p:cTn id="37" dur="80"/>
                                        <p:tgtEl>
                                          <p:spTgt spid="5">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2D7B42-9986-60D9-2061-B5167408A8D3}"/>
              </a:ext>
            </a:extLst>
          </p:cNvPr>
          <p:cNvSpPr/>
          <p:nvPr/>
        </p:nvSpPr>
        <p:spPr>
          <a:xfrm>
            <a:off x="1310054" y="140677"/>
            <a:ext cx="9357946" cy="830997"/>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Dangers of Historical Criticism:</a:t>
            </a:r>
          </a:p>
        </p:txBody>
      </p:sp>
      <p:sp>
        <p:nvSpPr>
          <p:cNvPr id="618499" name="Content Placeholder 3">
            <a:extLst>
              <a:ext uri="{FF2B5EF4-FFF2-40B4-BE49-F238E27FC236}">
                <a16:creationId xmlns:a16="http://schemas.microsoft.com/office/drawing/2014/main" id="{27D5A4C3-315A-889B-8DE0-9857C98B49E2}"/>
              </a:ext>
            </a:extLst>
          </p:cNvPr>
          <p:cNvSpPr>
            <a:spLocks noGrp="1"/>
          </p:cNvSpPr>
          <p:nvPr>
            <p:ph idx="1"/>
          </p:nvPr>
        </p:nvSpPr>
        <p:spPr>
          <a:xfrm>
            <a:off x="2209800" y="1219200"/>
            <a:ext cx="7924800" cy="4876800"/>
          </a:xfrm>
        </p:spPr>
        <p:txBody>
          <a:bodyPr/>
          <a:lstStyle/>
          <a:p>
            <a:pPr>
              <a:buFont typeface="Courier New" panose="02070309020205020404" pitchFamily="49" charset="0"/>
              <a:buChar char="o"/>
            </a:pPr>
            <a:r>
              <a:rPr lang="en-US" altLang="en-US" sz="3600" b="1" dirty="0">
                <a:solidFill>
                  <a:srgbClr val="C00000"/>
                </a:solidFill>
              </a:rPr>
              <a:t> </a:t>
            </a:r>
            <a:r>
              <a:rPr lang="en-US" altLang="en-US" sz="3600" b="1" dirty="0">
                <a:solidFill>
                  <a:srgbClr val="C00000"/>
                </a:solidFill>
                <a:effectLst>
                  <a:outerShdw blurRad="38100" dist="38100" dir="2700000" algn="tl">
                    <a:srgbClr val="000000">
                      <a:alpha val="43137"/>
                    </a:srgbClr>
                  </a:outerShdw>
                </a:effectLst>
              </a:rPr>
              <a:t>Much of modern biblical criticism springs forth from unbiblical philosophical presuppositions, such as deism, materialism, skepticism, agnosticism, idealism (Hegelianism), and existentialism.</a:t>
            </a:r>
          </a:p>
          <a:p>
            <a:pPr>
              <a:buFont typeface="Courier New" panose="02070309020205020404" pitchFamily="49" charset="0"/>
              <a:buChar char="o"/>
            </a:pPr>
            <a:r>
              <a:rPr lang="en-US" altLang="en-US" sz="3600" b="1" dirty="0">
                <a:solidFill>
                  <a:srgbClr val="C00000"/>
                </a:solidFill>
                <a:effectLst>
                  <a:outerShdw blurRad="38100" dist="38100" dir="2700000" algn="tl">
                    <a:srgbClr val="000000">
                      <a:alpha val="43137"/>
                    </a:srgbClr>
                  </a:outerShdw>
                </a:effectLst>
              </a:rPr>
              <a:t> It is based on an unjustified anti-supernatural bias which it super-imposes on the biblical documents.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8499">
                                            <p:txEl>
                                              <p:pRg st="0" end="0"/>
                                            </p:txEl>
                                          </p:spTgt>
                                        </p:tgtEl>
                                        <p:attrNameLst>
                                          <p:attrName>style.visibility</p:attrName>
                                        </p:attrNameLst>
                                      </p:cBhvr>
                                      <p:to>
                                        <p:strVal val="visible"/>
                                      </p:to>
                                    </p:set>
                                    <p:anim to="" calcmode="lin" valueType="num">
                                      <p:cBhvr>
                                        <p:cTn id="7" dur="1" fill="hold"/>
                                        <p:tgtEl>
                                          <p:spTgt spid="61849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18499">
                                            <p:txEl>
                                              <p:pRg st="1" end="1"/>
                                            </p:txEl>
                                          </p:spTgt>
                                        </p:tgtEl>
                                        <p:attrNameLst>
                                          <p:attrName>style.visibility</p:attrName>
                                        </p:attrNameLst>
                                      </p:cBhvr>
                                      <p:to>
                                        <p:strVal val="visible"/>
                                      </p:to>
                                    </p:set>
                                    <p:anim to="" calcmode="lin" valueType="num">
                                      <p:cBhvr>
                                        <p:cTn id="12" dur="1" fill="hold"/>
                                        <p:tgtEl>
                                          <p:spTgt spid="61849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499"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B5865A-EA3A-B7EA-680C-2C29EE4CD31A}"/>
              </a:ext>
            </a:extLst>
          </p:cNvPr>
          <p:cNvSpPr/>
          <p:nvPr/>
        </p:nvSpPr>
        <p:spPr>
          <a:xfrm>
            <a:off x="1307123" y="158261"/>
            <a:ext cx="9129346" cy="830997"/>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Dangers of Historical Criticism:</a:t>
            </a:r>
          </a:p>
        </p:txBody>
      </p:sp>
      <p:sp>
        <p:nvSpPr>
          <p:cNvPr id="619523" name="Content Placeholder 3">
            <a:extLst>
              <a:ext uri="{FF2B5EF4-FFF2-40B4-BE49-F238E27FC236}">
                <a16:creationId xmlns:a16="http://schemas.microsoft.com/office/drawing/2014/main" id="{22C4E394-D992-473E-D3EA-33A7D586668B}"/>
              </a:ext>
            </a:extLst>
          </p:cNvPr>
          <p:cNvSpPr>
            <a:spLocks noGrp="1"/>
          </p:cNvSpPr>
          <p:nvPr>
            <p:ph idx="1"/>
          </p:nvPr>
        </p:nvSpPr>
        <p:spPr>
          <a:xfrm>
            <a:off x="1732085" y="1371600"/>
            <a:ext cx="8704384" cy="4724400"/>
          </a:xfrm>
        </p:spPr>
        <p:txBody>
          <a:bodyPr/>
          <a:lstStyle/>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It either neglects or minimizes the role of the apostles and eyewitnesses who recorded the events.</a:t>
            </a:r>
          </a:p>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It assumes wrongly that the New Testament writers did not distinguish between their own words and those of Jesus.</a:t>
            </a:r>
          </a:p>
          <a:p>
            <a:pPr>
              <a:buFontTx/>
              <a:buNone/>
            </a:pPr>
            <a:endParaRPr lang="en-US" altLang="en-US" sz="3600" b="1" dirty="0">
              <a:solidFill>
                <a:srgbClr val="C00000"/>
              </a:solidFill>
            </a:endParaRPr>
          </a:p>
          <a:p>
            <a:pPr>
              <a:buFontTx/>
              <a:buNone/>
            </a:pPr>
            <a:r>
              <a:rPr lang="en-US" altLang="en-US" sz="3600" b="1" dirty="0">
                <a:solidFill>
                  <a:srgbClr val="C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9523">
                                            <p:txEl>
                                              <p:pRg st="0" end="0"/>
                                            </p:txEl>
                                          </p:spTgt>
                                        </p:tgtEl>
                                        <p:attrNameLst>
                                          <p:attrName>style.visibility</p:attrName>
                                        </p:attrNameLst>
                                      </p:cBhvr>
                                      <p:to>
                                        <p:strVal val="visible"/>
                                      </p:to>
                                    </p:set>
                                    <p:anim to="" calcmode="lin" valueType="num">
                                      <p:cBhvr>
                                        <p:cTn id="7" dur="1" fill="hold"/>
                                        <p:tgtEl>
                                          <p:spTgt spid="61952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19523">
                                            <p:txEl>
                                              <p:pRg st="1" end="1"/>
                                            </p:txEl>
                                          </p:spTgt>
                                        </p:tgtEl>
                                        <p:attrNameLst>
                                          <p:attrName>style.visibility</p:attrName>
                                        </p:attrNameLst>
                                      </p:cBhvr>
                                      <p:to>
                                        <p:strVal val="visible"/>
                                      </p:to>
                                    </p:set>
                                    <p:anim to="" calcmode="lin" valueType="num">
                                      <p:cBhvr>
                                        <p:cTn id="12" dur="1" fill="hold"/>
                                        <p:tgtEl>
                                          <p:spTgt spid="61952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19523">
                                            <p:txEl>
                                              <p:pRg st="3" end="3"/>
                                            </p:txEl>
                                          </p:spTgt>
                                        </p:tgtEl>
                                        <p:attrNameLst>
                                          <p:attrName>style.visibility</p:attrName>
                                        </p:attrNameLst>
                                      </p:cBhvr>
                                      <p:to>
                                        <p:strVal val="visible"/>
                                      </p:to>
                                    </p:set>
                                    <p:anim to="" calcmode="lin" valueType="num">
                                      <p:cBhvr>
                                        <p:cTn id="17" dur="1" fill="hold"/>
                                        <p:tgtEl>
                                          <p:spTgt spid="61952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A99481-05C4-7EDB-1010-CBD3424D0577}"/>
              </a:ext>
            </a:extLst>
          </p:cNvPr>
          <p:cNvSpPr/>
          <p:nvPr/>
        </p:nvSpPr>
        <p:spPr>
          <a:xfrm>
            <a:off x="1670537" y="167055"/>
            <a:ext cx="8997463" cy="830997"/>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Dangers of Historical Criticism:</a:t>
            </a:r>
          </a:p>
        </p:txBody>
      </p:sp>
      <p:sp>
        <p:nvSpPr>
          <p:cNvPr id="620547" name="Content Placeholder 3">
            <a:extLst>
              <a:ext uri="{FF2B5EF4-FFF2-40B4-BE49-F238E27FC236}">
                <a16:creationId xmlns:a16="http://schemas.microsoft.com/office/drawing/2014/main" id="{8BB252C0-D526-9B2C-1BB7-DA35CD00D8D2}"/>
              </a:ext>
            </a:extLst>
          </p:cNvPr>
          <p:cNvSpPr>
            <a:spLocks noGrp="1"/>
          </p:cNvSpPr>
          <p:nvPr>
            <p:ph idx="1"/>
          </p:nvPr>
        </p:nvSpPr>
        <p:spPr>
          <a:xfrm>
            <a:off x="1951893" y="1371600"/>
            <a:ext cx="8317522" cy="4724400"/>
          </a:xfrm>
        </p:spPr>
        <p:txBody>
          <a:bodyPr/>
          <a:lstStyle/>
          <a:p>
            <a:pPr>
              <a:buFont typeface="Courier New" panose="02070309020205020404" pitchFamily="49" charset="0"/>
              <a:buChar char="o"/>
            </a:pPr>
            <a:r>
              <a:rPr lang="en-US" altLang="en-US" sz="3600" b="1" dirty="0">
                <a:solidFill>
                  <a:srgbClr val="C00000"/>
                </a:solidFill>
              </a:rPr>
              <a:t> </a:t>
            </a:r>
            <a:r>
              <a:rPr lang="en-US" altLang="en-US" sz="4000" b="1" dirty="0">
                <a:solidFill>
                  <a:srgbClr val="C00000"/>
                </a:solidFill>
                <a:effectLst>
                  <a:outerShdw blurRad="38100" dist="38100" dir="2700000" algn="tl">
                    <a:srgbClr val="000000">
                      <a:alpha val="43137"/>
                    </a:srgbClr>
                  </a:outerShdw>
                </a:effectLst>
              </a:rPr>
              <a:t>It incorrectly assumes that the New Testament stories are like folklore and myth.</a:t>
            </a:r>
          </a:p>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It undermines the integrity of the New Testament writers by claiming that Jesus never really said (or did) what they claim he said (or did).</a:t>
            </a:r>
          </a:p>
          <a:p>
            <a:pPr>
              <a:buFontTx/>
              <a:buNone/>
            </a:pPr>
            <a:endParaRPr lang="en-US" altLang="en-US" sz="3600" b="1" dirty="0">
              <a:solidFill>
                <a:srgbClr val="C00000"/>
              </a:solidFill>
            </a:endParaRPr>
          </a:p>
          <a:p>
            <a:pPr>
              <a:buFontTx/>
              <a:buNone/>
            </a:pPr>
            <a:r>
              <a:rPr lang="en-US" altLang="en-US" sz="3600" b="1" dirty="0">
                <a:solidFill>
                  <a:srgbClr val="C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20547">
                                            <p:txEl>
                                              <p:pRg st="0" end="0"/>
                                            </p:txEl>
                                          </p:spTgt>
                                        </p:tgtEl>
                                        <p:attrNameLst>
                                          <p:attrName>style.visibility</p:attrName>
                                        </p:attrNameLst>
                                      </p:cBhvr>
                                      <p:to>
                                        <p:strVal val="visible"/>
                                      </p:to>
                                    </p:set>
                                    <p:anim to="" calcmode="lin" valueType="num">
                                      <p:cBhvr>
                                        <p:cTn id="7" dur="1" fill="hold"/>
                                        <p:tgtEl>
                                          <p:spTgt spid="62054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20547">
                                            <p:txEl>
                                              <p:pRg st="1" end="1"/>
                                            </p:txEl>
                                          </p:spTgt>
                                        </p:tgtEl>
                                        <p:attrNameLst>
                                          <p:attrName>style.visibility</p:attrName>
                                        </p:attrNameLst>
                                      </p:cBhvr>
                                      <p:to>
                                        <p:strVal val="visible"/>
                                      </p:to>
                                    </p:set>
                                    <p:anim to="" calcmode="lin" valueType="num">
                                      <p:cBhvr>
                                        <p:cTn id="12" dur="1" fill="hold"/>
                                        <p:tgtEl>
                                          <p:spTgt spid="62054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20547">
                                            <p:txEl>
                                              <p:pRg st="3" end="3"/>
                                            </p:txEl>
                                          </p:spTgt>
                                        </p:tgtEl>
                                        <p:attrNameLst>
                                          <p:attrName>style.visibility</p:attrName>
                                        </p:attrNameLst>
                                      </p:cBhvr>
                                      <p:to>
                                        <p:strVal val="visible"/>
                                      </p:to>
                                    </p:set>
                                    <p:anim to="" calcmode="lin" valueType="num">
                                      <p:cBhvr>
                                        <p:cTn id="17" dur="1" fill="hold"/>
                                        <p:tgtEl>
                                          <p:spTgt spid="62054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7"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6A5156-ABA8-D2D4-EA4C-0DEF2A68BE18}"/>
              </a:ext>
            </a:extLst>
          </p:cNvPr>
          <p:cNvSpPr/>
          <p:nvPr/>
        </p:nvSpPr>
        <p:spPr>
          <a:xfrm>
            <a:off x="1485899" y="281355"/>
            <a:ext cx="9182101" cy="830997"/>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Dangers of Historical Criticism:</a:t>
            </a:r>
          </a:p>
        </p:txBody>
      </p:sp>
      <p:sp>
        <p:nvSpPr>
          <p:cNvPr id="621571" name="Content Placeholder 3">
            <a:extLst>
              <a:ext uri="{FF2B5EF4-FFF2-40B4-BE49-F238E27FC236}">
                <a16:creationId xmlns:a16="http://schemas.microsoft.com/office/drawing/2014/main" id="{898050D3-B600-DBD0-08D2-C2B396C7711C}"/>
              </a:ext>
            </a:extLst>
          </p:cNvPr>
          <p:cNvSpPr>
            <a:spLocks noGrp="1"/>
          </p:cNvSpPr>
          <p:nvPr>
            <p:ph idx="1"/>
          </p:nvPr>
        </p:nvSpPr>
        <p:spPr>
          <a:xfrm>
            <a:off x="1855177" y="1447800"/>
            <a:ext cx="8466992" cy="4648200"/>
          </a:xfrm>
        </p:spPr>
        <p:txBody>
          <a:bodyPr/>
          <a:lstStyle/>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a:t>
            </a:r>
            <a:r>
              <a:rPr lang="en-US" altLang="en-US" sz="4400" b="1" dirty="0">
                <a:solidFill>
                  <a:srgbClr val="C00000"/>
                </a:solidFill>
                <a:effectLst>
                  <a:outerShdw blurRad="38100" dist="38100" dir="2700000" algn="tl">
                    <a:srgbClr val="000000">
                      <a:alpha val="43137"/>
                    </a:srgbClr>
                  </a:outerShdw>
                </a:effectLst>
              </a:rPr>
              <a:t>It is based on the implausible premise that the early church had no real biographical interest.</a:t>
            </a:r>
          </a:p>
          <a:p>
            <a:pPr>
              <a:buFont typeface="Courier New" panose="02070309020205020404" pitchFamily="49" charset="0"/>
              <a:buChar char="o"/>
            </a:pPr>
            <a:r>
              <a:rPr lang="en-US" altLang="en-US" sz="4400" b="1" dirty="0">
                <a:solidFill>
                  <a:srgbClr val="C00000"/>
                </a:solidFill>
                <a:effectLst>
                  <a:outerShdw blurRad="38100" dist="38100" dir="2700000" algn="tl">
                    <a:srgbClr val="000000">
                      <a:alpha val="43137"/>
                    </a:srgbClr>
                  </a:outerShdw>
                </a:effectLst>
              </a:rPr>
              <a:t> It neglects the role of the Holy Spirit in activating the memories of the eyewitnesses. </a:t>
            </a:r>
          </a:p>
          <a:p>
            <a:pPr>
              <a:buFontTx/>
              <a:buNone/>
            </a:pPr>
            <a:endParaRPr lang="en-US" altLang="en-US" sz="3600" b="1" dirty="0">
              <a:solidFill>
                <a:srgbClr val="C00000"/>
              </a:solidFill>
            </a:endParaRPr>
          </a:p>
          <a:p>
            <a:pPr>
              <a:buFontTx/>
              <a:buNone/>
            </a:pPr>
            <a:r>
              <a:rPr lang="en-US" altLang="en-US" sz="3600" b="1" dirty="0">
                <a:solidFill>
                  <a:srgbClr val="C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21571">
                                            <p:txEl>
                                              <p:pRg st="0" end="0"/>
                                            </p:txEl>
                                          </p:spTgt>
                                        </p:tgtEl>
                                        <p:attrNameLst>
                                          <p:attrName>style.visibility</p:attrName>
                                        </p:attrNameLst>
                                      </p:cBhvr>
                                      <p:to>
                                        <p:strVal val="visible"/>
                                      </p:to>
                                    </p:set>
                                    <p:anim to="" calcmode="lin" valueType="num">
                                      <p:cBhvr>
                                        <p:cTn id="7" dur="1" fill="hold"/>
                                        <p:tgtEl>
                                          <p:spTgt spid="6215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21571">
                                            <p:txEl>
                                              <p:pRg st="1" end="1"/>
                                            </p:txEl>
                                          </p:spTgt>
                                        </p:tgtEl>
                                        <p:attrNameLst>
                                          <p:attrName>style.visibility</p:attrName>
                                        </p:attrNameLst>
                                      </p:cBhvr>
                                      <p:to>
                                        <p:strVal val="visible"/>
                                      </p:to>
                                    </p:set>
                                    <p:anim to="" calcmode="lin" valueType="num">
                                      <p:cBhvr>
                                        <p:cTn id="12" dur="1" fill="hold"/>
                                        <p:tgtEl>
                                          <p:spTgt spid="6215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21571">
                                            <p:txEl>
                                              <p:pRg st="3" end="3"/>
                                            </p:txEl>
                                          </p:spTgt>
                                        </p:tgtEl>
                                        <p:attrNameLst>
                                          <p:attrName>style.visibility</p:attrName>
                                        </p:attrNameLst>
                                      </p:cBhvr>
                                      <p:to>
                                        <p:strVal val="visible"/>
                                      </p:to>
                                    </p:set>
                                    <p:anim to="" calcmode="lin" valueType="num">
                                      <p:cBhvr>
                                        <p:cTn id="17" dur="1" fill="hold"/>
                                        <p:tgtEl>
                                          <p:spTgt spid="62157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1"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1CC7BD-D41E-A1BE-8F56-9DB99A8F1603}"/>
              </a:ext>
            </a:extLst>
          </p:cNvPr>
          <p:cNvSpPr/>
          <p:nvPr/>
        </p:nvSpPr>
        <p:spPr>
          <a:xfrm>
            <a:off x="-668215" y="228601"/>
            <a:ext cx="13056577" cy="707886"/>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Sixfold Influence </a:t>
            </a:r>
            <a:r>
              <a:rPr kumimoji="0" lang="en-US" sz="4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 </a:t>
            </a:r>
            <a:r>
              <a:rPr kumimoji="0" lang="en-US" sz="4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New Hermeneutic </a:t>
            </a:r>
            <a:r>
              <a:rPr kumimoji="0" lang="en-US" sz="4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 </a:t>
            </a:r>
            <a:r>
              <a:rPr kumimoji="0" lang="en-US" sz="4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rPr>
              <a:t>Churches of Christ</a:t>
            </a:r>
            <a:endParaRPr kumimoji="0" lang="en-US" sz="4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a:ea typeface="+mn-ea"/>
              <a:cs typeface="Arial" panose="020B0604020202020204" pitchFamily="34" charset="0"/>
            </a:endParaRPr>
          </a:p>
        </p:txBody>
      </p:sp>
      <p:sp>
        <p:nvSpPr>
          <p:cNvPr id="621571" name="Content Placeholder 3">
            <a:extLst>
              <a:ext uri="{FF2B5EF4-FFF2-40B4-BE49-F238E27FC236}">
                <a16:creationId xmlns:a16="http://schemas.microsoft.com/office/drawing/2014/main" id="{1E6D0CB4-5455-6C18-9BD0-EEEC16394DFE}"/>
              </a:ext>
            </a:extLst>
          </p:cNvPr>
          <p:cNvSpPr>
            <a:spLocks noGrp="1"/>
          </p:cNvSpPr>
          <p:nvPr>
            <p:ph idx="1"/>
          </p:nvPr>
        </p:nvSpPr>
        <p:spPr>
          <a:xfrm>
            <a:off x="2209800" y="990600"/>
            <a:ext cx="7924800" cy="4572000"/>
          </a:xfrm>
        </p:spPr>
        <p:txBody>
          <a:bodyPr/>
          <a:lstStyle/>
          <a:p>
            <a:pPr>
              <a:buFont typeface="Courier New" panose="02070309020205020404" pitchFamily="49" charset="0"/>
              <a:buChar char="o"/>
            </a:pPr>
            <a:r>
              <a:rPr lang="en-US" altLang="en-US" sz="4000" b="1" dirty="0">
                <a:solidFill>
                  <a:srgbClr val="C00000"/>
                </a:solidFill>
              </a:rPr>
              <a:t> </a:t>
            </a:r>
            <a:r>
              <a:rPr lang="en-US" altLang="en-US" sz="4000" b="1" dirty="0">
                <a:solidFill>
                  <a:srgbClr val="C00000"/>
                </a:solidFill>
                <a:effectLst>
                  <a:outerShdw blurRad="38100" dist="38100" dir="2700000" algn="tl">
                    <a:srgbClr val="000000">
                      <a:alpha val="43137"/>
                    </a:srgbClr>
                  </a:outerShdw>
                </a:effectLst>
              </a:rPr>
              <a:t>Changes in the Types of Music </a:t>
            </a:r>
          </a:p>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Changes in the Role of Women</a:t>
            </a:r>
          </a:p>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Changes in the Doctrine of Grace</a:t>
            </a:r>
          </a:p>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Changes in the Elder’s Authority</a:t>
            </a:r>
          </a:p>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Changes in the Memorial Supper</a:t>
            </a:r>
          </a:p>
          <a:p>
            <a:pPr>
              <a:buFont typeface="Courier New" panose="02070309020205020404" pitchFamily="49" charset="0"/>
              <a:buChar char="o"/>
            </a:pPr>
            <a:r>
              <a:rPr lang="en-US" altLang="en-US" sz="4000" b="1" dirty="0">
                <a:solidFill>
                  <a:srgbClr val="C00000"/>
                </a:solidFill>
                <a:effectLst>
                  <a:outerShdw blurRad="38100" dist="38100" dir="2700000" algn="tl">
                    <a:srgbClr val="000000">
                      <a:alpha val="43137"/>
                    </a:srgbClr>
                  </a:outerShdw>
                </a:effectLst>
              </a:rPr>
              <a:t> Changes in the Fellowship Circle</a:t>
            </a:r>
            <a:r>
              <a:rPr lang="en-US" altLang="en-US" sz="3600" b="1" dirty="0">
                <a:solidFill>
                  <a:srgbClr val="C00000"/>
                </a:solidFill>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0336B512-49C5-F469-22E6-6B2AE01495C4}"/>
              </a:ext>
            </a:extLst>
          </p:cNvPr>
          <p:cNvSpPr txBox="1"/>
          <p:nvPr/>
        </p:nvSpPr>
        <p:spPr>
          <a:xfrm>
            <a:off x="1318846" y="5486401"/>
            <a:ext cx="9539653" cy="1323439"/>
          </a:xfrm>
          <a:prstGeom prst="rect">
            <a:avLst/>
          </a:prstGeom>
          <a:solidFill>
            <a:srgbClr val="FF000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ligrapher" pitchFamily="2" charset="0"/>
                <a:ea typeface="+mn-ea"/>
                <a:cs typeface="Arial" panose="020B0604020202020204" pitchFamily="34" charset="0"/>
              </a:rPr>
              <a:t>Optional Viewing: “The New Hermeneutic”  Dave Miller Lessons;  biblestudy@wvbs.org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21571">
                                            <p:txEl>
                                              <p:pRg st="0" end="0"/>
                                            </p:txEl>
                                          </p:spTgt>
                                        </p:tgtEl>
                                        <p:attrNameLst>
                                          <p:attrName>style.visibility</p:attrName>
                                        </p:attrNameLst>
                                      </p:cBhvr>
                                      <p:to>
                                        <p:strVal val="visible"/>
                                      </p:to>
                                    </p:set>
                                    <p:anim to="" calcmode="lin" valueType="num">
                                      <p:cBhvr>
                                        <p:cTn id="7" dur="1" fill="hold"/>
                                        <p:tgtEl>
                                          <p:spTgt spid="6215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21571">
                                            <p:txEl>
                                              <p:pRg st="1" end="1"/>
                                            </p:txEl>
                                          </p:spTgt>
                                        </p:tgtEl>
                                        <p:attrNameLst>
                                          <p:attrName>style.visibility</p:attrName>
                                        </p:attrNameLst>
                                      </p:cBhvr>
                                      <p:to>
                                        <p:strVal val="visible"/>
                                      </p:to>
                                    </p:set>
                                    <p:anim to="" calcmode="lin" valueType="num">
                                      <p:cBhvr>
                                        <p:cTn id="12" dur="1" fill="hold"/>
                                        <p:tgtEl>
                                          <p:spTgt spid="6215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21571">
                                            <p:txEl>
                                              <p:pRg st="2" end="2"/>
                                            </p:txEl>
                                          </p:spTgt>
                                        </p:tgtEl>
                                        <p:attrNameLst>
                                          <p:attrName>style.visibility</p:attrName>
                                        </p:attrNameLst>
                                      </p:cBhvr>
                                      <p:to>
                                        <p:strVal val="visible"/>
                                      </p:to>
                                    </p:set>
                                    <p:anim to="" calcmode="lin" valueType="num">
                                      <p:cBhvr>
                                        <p:cTn id="17" dur="1" fill="hold"/>
                                        <p:tgtEl>
                                          <p:spTgt spid="62157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621571">
                                            <p:txEl>
                                              <p:pRg st="3" end="3"/>
                                            </p:txEl>
                                          </p:spTgt>
                                        </p:tgtEl>
                                        <p:attrNameLst>
                                          <p:attrName>style.visibility</p:attrName>
                                        </p:attrNameLst>
                                      </p:cBhvr>
                                      <p:to>
                                        <p:strVal val="visible"/>
                                      </p:to>
                                    </p:set>
                                    <p:anim to="" calcmode="lin" valueType="num">
                                      <p:cBhvr>
                                        <p:cTn id="22" dur="1" fill="hold"/>
                                        <p:tgtEl>
                                          <p:spTgt spid="621571">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621571">
                                            <p:txEl>
                                              <p:pRg st="4" end="4"/>
                                            </p:txEl>
                                          </p:spTgt>
                                        </p:tgtEl>
                                        <p:attrNameLst>
                                          <p:attrName>style.visibility</p:attrName>
                                        </p:attrNameLst>
                                      </p:cBhvr>
                                      <p:to>
                                        <p:strVal val="visible"/>
                                      </p:to>
                                    </p:set>
                                    <p:anim to="" calcmode="lin" valueType="num">
                                      <p:cBhvr>
                                        <p:cTn id="27" dur="1" fill="hold"/>
                                        <p:tgtEl>
                                          <p:spTgt spid="621571">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621571">
                                            <p:txEl>
                                              <p:pRg st="5" end="5"/>
                                            </p:txEl>
                                          </p:spTgt>
                                        </p:tgtEl>
                                        <p:attrNameLst>
                                          <p:attrName>style.visibility</p:attrName>
                                        </p:attrNameLst>
                                      </p:cBhvr>
                                      <p:to>
                                        <p:strVal val="visible"/>
                                      </p:to>
                                    </p:set>
                                    <p:anim to="" calcmode="lin" valueType="num">
                                      <p:cBhvr>
                                        <p:cTn id="32" dur="1" fill="hold"/>
                                        <p:tgtEl>
                                          <p:spTgt spid="621571">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32"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out)">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1" grpId="0" build="p"/>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811330" name="Rectangle 2">
            <a:extLst>
              <a:ext uri="{FF2B5EF4-FFF2-40B4-BE49-F238E27FC236}">
                <a16:creationId xmlns:a16="http://schemas.microsoft.com/office/drawing/2014/main" id="{4CFFDE69-EF01-C025-B3D1-91499435E8E9}"/>
              </a:ext>
            </a:extLst>
          </p:cNvPr>
          <p:cNvSpPr>
            <a:spLocks noGrp="1" noChangeArrowheads="1"/>
          </p:cNvSpPr>
          <p:nvPr>
            <p:ph type="title"/>
          </p:nvPr>
        </p:nvSpPr>
        <p:spPr>
          <a:xfrm>
            <a:off x="1295400" y="0"/>
            <a:ext cx="9677400" cy="609600"/>
          </a:xfrm>
          <a:solidFill>
            <a:srgbClr val="FFFFFF"/>
          </a:solidFill>
        </p:spPr>
        <p:txBody>
          <a:bodyPr/>
          <a:lstStyle/>
          <a:p>
            <a:pPr eaLnBrk="1" hangingPunct="1">
              <a:defRPr/>
            </a:pPr>
            <a:r>
              <a:rPr lang="en-US" sz="3200" b="1">
                <a:solidFill>
                  <a:srgbClr val="FF0066"/>
                </a:solidFill>
                <a:effectLst>
                  <a:outerShdw blurRad="38100" dist="38100" dir="2700000" algn="tl">
                    <a:srgbClr val="C0C0C0"/>
                  </a:outerShdw>
                </a:effectLst>
              </a:rPr>
              <a:t>1990’S:  ARE THESE MUTUALLY EXCLUSIVE?</a:t>
            </a:r>
          </a:p>
        </p:txBody>
      </p:sp>
      <p:graphicFrame>
        <p:nvGraphicFramePr>
          <p:cNvPr id="3811391" name="Group 63">
            <a:extLst>
              <a:ext uri="{FF2B5EF4-FFF2-40B4-BE49-F238E27FC236}">
                <a16:creationId xmlns:a16="http://schemas.microsoft.com/office/drawing/2014/main" id="{75368DFC-BC4A-9A1B-AC4D-F24DA82945C9}"/>
              </a:ext>
            </a:extLst>
          </p:cNvPr>
          <p:cNvGraphicFramePr>
            <a:graphicFrameLocks noGrp="1"/>
          </p:cNvGraphicFramePr>
          <p:nvPr/>
        </p:nvGraphicFramePr>
        <p:xfrm>
          <a:off x="2209800" y="1066801"/>
          <a:ext cx="7772400" cy="5376864"/>
        </p:xfrm>
        <a:graphic>
          <a:graphicData uri="http://schemas.openxmlformats.org/drawingml/2006/table">
            <a:tbl>
              <a:tblPr/>
              <a:tblGrid>
                <a:gridCol w="28956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       PREACH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Times New Roman" pitchFamily="18" charset="0"/>
                        </a:rPr>
                        <a:t>       euangelizo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       TEACH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Times New Roman" pitchFamily="18" charset="0"/>
                        </a:rPr>
                        <a:t>        didasko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4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       GOSPEL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Times New Roman" pitchFamily="18" charset="0"/>
                        </a:rPr>
                        <a:t>      euangelion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    DOCTRINE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Times New Roman" pitchFamily="18" charset="0"/>
                        </a:rPr>
                        <a:t>      didaskalia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042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3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JUSTIFICATION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 (basis of fellowship)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SANCTIFICATION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   (unity in diversity)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3811384" name="Line 56">
            <a:extLst>
              <a:ext uri="{FF2B5EF4-FFF2-40B4-BE49-F238E27FC236}">
                <a16:creationId xmlns:a16="http://schemas.microsoft.com/office/drawing/2014/main" id="{6F94FE30-D8E7-145A-59E7-D9BB114E5D73}"/>
              </a:ext>
            </a:extLst>
          </p:cNvPr>
          <p:cNvSpPr>
            <a:spLocks noChangeShapeType="1"/>
          </p:cNvSpPr>
          <p:nvPr/>
        </p:nvSpPr>
        <p:spPr bwMode="auto">
          <a:xfrm>
            <a:off x="5105400" y="1600200"/>
            <a:ext cx="1981200" cy="0"/>
          </a:xfrm>
          <a:prstGeom prst="line">
            <a:avLst/>
          </a:prstGeom>
          <a:noFill/>
          <a:ln w="9525">
            <a:solidFill>
              <a:srgbClr val="FF0066"/>
            </a:solidFill>
            <a:round/>
            <a:headEnd type="triangle" w="med" len="med"/>
            <a:tailEnd type="triangle" w="med" len="me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3811385" name="Line 57">
            <a:extLst>
              <a:ext uri="{FF2B5EF4-FFF2-40B4-BE49-F238E27FC236}">
                <a16:creationId xmlns:a16="http://schemas.microsoft.com/office/drawing/2014/main" id="{3DAB5E75-7335-A76F-0579-D1E7D4185514}"/>
              </a:ext>
            </a:extLst>
          </p:cNvPr>
          <p:cNvSpPr>
            <a:spLocks noChangeShapeType="1"/>
          </p:cNvSpPr>
          <p:nvPr/>
        </p:nvSpPr>
        <p:spPr bwMode="auto">
          <a:xfrm>
            <a:off x="3581400" y="2209800"/>
            <a:ext cx="0" cy="990600"/>
          </a:xfrm>
          <a:prstGeom prst="line">
            <a:avLst/>
          </a:prstGeom>
          <a:noFill/>
          <a:ln w="9525">
            <a:solidFill>
              <a:srgbClr val="FF0066"/>
            </a:solidFill>
            <a:round/>
            <a:headEnd type="triangle" w="med" len="med"/>
            <a:tailEnd type="triangle" w="med" len="me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3811386" name="Line 58">
            <a:extLst>
              <a:ext uri="{FF2B5EF4-FFF2-40B4-BE49-F238E27FC236}">
                <a16:creationId xmlns:a16="http://schemas.microsoft.com/office/drawing/2014/main" id="{127419DF-C0A6-D2B3-6C15-2DA71964F560}"/>
              </a:ext>
            </a:extLst>
          </p:cNvPr>
          <p:cNvSpPr>
            <a:spLocks noChangeShapeType="1"/>
          </p:cNvSpPr>
          <p:nvPr/>
        </p:nvSpPr>
        <p:spPr bwMode="auto">
          <a:xfrm>
            <a:off x="8534400" y="2209800"/>
            <a:ext cx="0" cy="990600"/>
          </a:xfrm>
          <a:prstGeom prst="line">
            <a:avLst/>
          </a:prstGeom>
          <a:noFill/>
          <a:ln w="9525">
            <a:solidFill>
              <a:srgbClr val="FF0066"/>
            </a:solidFill>
            <a:round/>
            <a:headEnd type="triangle" w="med" len="med"/>
            <a:tailEnd type="triangle" w="med" len="me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3811387" name="Line 59">
            <a:extLst>
              <a:ext uri="{FF2B5EF4-FFF2-40B4-BE49-F238E27FC236}">
                <a16:creationId xmlns:a16="http://schemas.microsoft.com/office/drawing/2014/main" id="{1AEFA9CC-7756-9669-BA48-A89002479C9F}"/>
              </a:ext>
            </a:extLst>
          </p:cNvPr>
          <p:cNvSpPr>
            <a:spLocks noChangeShapeType="1"/>
          </p:cNvSpPr>
          <p:nvPr/>
        </p:nvSpPr>
        <p:spPr bwMode="auto">
          <a:xfrm>
            <a:off x="5105400" y="3733800"/>
            <a:ext cx="1981200" cy="0"/>
          </a:xfrm>
          <a:prstGeom prst="line">
            <a:avLst/>
          </a:prstGeom>
          <a:noFill/>
          <a:ln w="9525">
            <a:solidFill>
              <a:srgbClr val="FF0066"/>
            </a:solidFill>
            <a:round/>
            <a:headEnd type="triangle" w="med" len="med"/>
            <a:tailEnd type="triangle" w="med" len="me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3811388" name="Line 60">
            <a:extLst>
              <a:ext uri="{FF2B5EF4-FFF2-40B4-BE49-F238E27FC236}">
                <a16:creationId xmlns:a16="http://schemas.microsoft.com/office/drawing/2014/main" id="{CF43B169-074F-4D72-6033-4D96862B51CC}"/>
              </a:ext>
            </a:extLst>
          </p:cNvPr>
          <p:cNvSpPr>
            <a:spLocks noChangeShapeType="1"/>
          </p:cNvSpPr>
          <p:nvPr/>
        </p:nvSpPr>
        <p:spPr bwMode="auto">
          <a:xfrm>
            <a:off x="3581400" y="4343400"/>
            <a:ext cx="0" cy="1066800"/>
          </a:xfrm>
          <a:prstGeom prst="line">
            <a:avLst/>
          </a:prstGeom>
          <a:noFill/>
          <a:ln w="9525">
            <a:solidFill>
              <a:srgbClr val="FF0066"/>
            </a:solidFill>
            <a:round/>
            <a:headEnd type="triangle" w="med" len="med"/>
            <a:tailEnd type="triangle" w="med" len="me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3811389" name="Line 61">
            <a:extLst>
              <a:ext uri="{FF2B5EF4-FFF2-40B4-BE49-F238E27FC236}">
                <a16:creationId xmlns:a16="http://schemas.microsoft.com/office/drawing/2014/main" id="{B38E305C-31B2-70C2-DF78-958F6CFDA293}"/>
              </a:ext>
            </a:extLst>
          </p:cNvPr>
          <p:cNvSpPr>
            <a:spLocks noChangeShapeType="1"/>
          </p:cNvSpPr>
          <p:nvPr/>
        </p:nvSpPr>
        <p:spPr bwMode="auto">
          <a:xfrm>
            <a:off x="8534400" y="4419600"/>
            <a:ext cx="0" cy="990600"/>
          </a:xfrm>
          <a:prstGeom prst="line">
            <a:avLst/>
          </a:prstGeom>
          <a:noFill/>
          <a:ln w="9525">
            <a:solidFill>
              <a:srgbClr val="FF0066"/>
            </a:solidFill>
            <a:round/>
            <a:headEnd type="triangle" w="med" len="med"/>
            <a:tailEnd type="triangle" w="med" len="me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3811390" name="Line 62">
            <a:extLst>
              <a:ext uri="{FF2B5EF4-FFF2-40B4-BE49-F238E27FC236}">
                <a16:creationId xmlns:a16="http://schemas.microsoft.com/office/drawing/2014/main" id="{61E01C9C-6738-91D2-1D1C-2F172A6E05F8}"/>
              </a:ext>
            </a:extLst>
          </p:cNvPr>
          <p:cNvSpPr>
            <a:spLocks noChangeShapeType="1"/>
          </p:cNvSpPr>
          <p:nvPr/>
        </p:nvSpPr>
        <p:spPr bwMode="auto">
          <a:xfrm flipV="1">
            <a:off x="5105400" y="5943600"/>
            <a:ext cx="1981200" cy="0"/>
          </a:xfrm>
          <a:prstGeom prst="line">
            <a:avLst/>
          </a:prstGeom>
          <a:noFill/>
          <a:ln w="9525">
            <a:solidFill>
              <a:srgbClr val="FF0066"/>
            </a:solidFill>
            <a:round/>
            <a:headEnd type="triangle" w="med" len="med"/>
            <a:tailEnd type="triangle" w="med" len="med"/>
          </a:ln>
          <a:effectLst/>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3811330">
                                            <p:txEl>
                                              <p:pRg st="0" end="0"/>
                                            </p:txEl>
                                          </p:spTgt>
                                        </p:tgtEl>
                                        <p:attrNameLst>
                                          <p:attrName>style.visibility</p:attrName>
                                        </p:attrNameLst>
                                      </p:cBhvr>
                                      <p:to>
                                        <p:strVal val="visible"/>
                                      </p:to>
                                    </p:set>
                                    <p:anim calcmode="lin" valueType="num">
                                      <p:cBhvr additive="base">
                                        <p:cTn id="7" dur="300" fill="hold"/>
                                        <p:tgtEl>
                                          <p:spTgt spid="381133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113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nodeType="clickEffect">
                                  <p:stCondLst>
                                    <p:cond delay="0"/>
                                  </p:stCondLst>
                                  <p:childTnLst>
                                    <p:set>
                                      <p:cBhvr>
                                        <p:cTn id="12" dur="1" fill="hold">
                                          <p:stCondLst>
                                            <p:cond delay="0"/>
                                          </p:stCondLst>
                                        </p:cTn>
                                        <p:tgtEl>
                                          <p:spTgt spid="3811385"/>
                                        </p:tgtEl>
                                        <p:attrNameLst>
                                          <p:attrName>style.visibility</p:attrName>
                                        </p:attrNameLst>
                                      </p:cBhvr>
                                      <p:to>
                                        <p:strVal val="visible"/>
                                      </p:to>
                                    </p:set>
                                    <p:anim calcmode="lin" valueType="num">
                                      <p:cBhvr>
                                        <p:cTn id="13" dur="500" fill="hold"/>
                                        <p:tgtEl>
                                          <p:spTgt spid="3811385"/>
                                        </p:tgtEl>
                                        <p:attrNameLst>
                                          <p:attrName>ppt_x</p:attrName>
                                        </p:attrNameLst>
                                      </p:cBhvr>
                                      <p:tavLst>
                                        <p:tav tm="0">
                                          <p:val>
                                            <p:strVal val="#ppt_x"/>
                                          </p:val>
                                        </p:tav>
                                        <p:tav tm="100000">
                                          <p:val>
                                            <p:strVal val="#ppt_x"/>
                                          </p:val>
                                        </p:tav>
                                      </p:tavLst>
                                    </p:anim>
                                    <p:anim calcmode="lin" valueType="num">
                                      <p:cBhvr>
                                        <p:cTn id="14" dur="500" fill="hold"/>
                                        <p:tgtEl>
                                          <p:spTgt spid="3811385"/>
                                        </p:tgtEl>
                                        <p:attrNameLst>
                                          <p:attrName>ppt_y</p:attrName>
                                        </p:attrNameLst>
                                      </p:cBhvr>
                                      <p:tavLst>
                                        <p:tav tm="0">
                                          <p:val>
                                            <p:strVal val="#ppt_y-#ppt_h/2"/>
                                          </p:val>
                                        </p:tav>
                                        <p:tav tm="100000">
                                          <p:val>
                                            <p:strVal val="#ppt_y"/>
                                          </p:val>
                                        </p:tav>
                                      </p:tavLst>
                                    </p:anim>
                                    <p:anim calcmode="lin" valueType="num">
                                      <p:cBhvr>
                                        <p:cTn id="15" dur="500" fill="hold"/>
                                        <p:tgtEl>
                                          <p:spTgt spid="3811385"/>
                                        </p:tgtEl>
                                        <p:attrNameLst>
                                          <p:attrName>ppt_w</p:attrName>
                                        </p:attrNameLst>
                                      </p:cBhvr>
                                      <p:tavLst>
                                        <p:tav tm="0">
                                          <p:val>
                                            <p:strVal val="#ppt_w"/>
                                          </p:val>
                                        </p:tav>
                                        <p:tav tm="100000">
                                          <p:val>
                                            <p:strVal val="#ppt_w"/>
                                          </p:val>
                                        </p:tav>
                                      </p:tavLst>
                                    </p:anim>
                                    <p:anim calcmode="lin" valueType="num">
                                      <p:cBhvr>
                                        <p:cTn id="16" dur="500" fill="hold"/>
                                        <p:tgtEl>
                                          <p:spTgt spid="3811385"/>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 fill="hold" nodeType="clickEffect">
                                  <p:stCondLst>
                                    <p:cond delay="0"/>
                                  </p:stCondLst>
                                  <p:childTnLst>
                                    <p:set>
                                      <p:cBhvr>
                                        <p:cTn id="20" dur="1" fill="hold">
                                          <p:stCondLst>
                                            <p:cond delay="0"/>
                                          </p:stCondLst>
                                        </p:cTn>
                                        <p:tgtEl>
                                          <p:spTgt spid="3811388"/>
                                        </p:tgtEl>
                                        <p:attrNameLst>
                                          <p:attrName>style.visibility</p:attrName>
                                        </p:attrNameLst>
                                      </p:cBhvr>
                                      <p:to>
                                        <p:strVal val="visible"/>
                                      </p:to>
                                    </p:set>
                                    <p:anim calcmode="lin" valueType="num">
                                      <p:cBhvr>
                                        <p:cTn id="21" dur="500" fill="hold"/>
                                        <p:tgtEl>
                                          <p:spTgt spid="3811388"/>
                                        </p:tgtEl>
                                        <p:attrNameLst>
                                          <p:attrName>ppt_x</p:attrName>
                                        </p:attrNameLst>
                                      </p:cBhvr>
                                      <p:tavLst>
                                        <p:tav tm="0">
                                          <p:val>
                                            <p:strVal val="#ppt_x"/>
                                          </p:val>
                                        </p:tav>
                                        <p:tav tm="100000">
                                          <p:val>
                                            <p:strVal val="#ppt_x"/>
                                          </p:val>
                                        </p:tav>
                                      </p:tavLst>
                                    </p:anim>
                                    <p:anim calcmode="lin" valueType="num">
                                      <p:cBhvr>
                                        <p:cTn id="22" dur="500" fill="hold"/>
                                        <p:tgtEl>
                                          <p:spTgt spid="3811388"/>
                                        </p:tgtEl>
                                        <p:attrNameLst>
                                          <p:attrName>ppt_y</p:attrName>
                                        </p:attrNameLst>
                                      </p:cBhvr>
                                      <p:tavLst>
                                        <p:tav tm="0">
                                          <p:val>
                                            <p:strVal val="#ppt_y-#ppt_h/2"/>
                                          </p:val>
                                        </p:tav>
                                        <p:tav tm="100000">
                                          <p:val>
                                            <p:strVal val="#ppt_y"/>
                                          </p:val>
                                        </p:tav>
                                      </p:tavLst>
                                    </p:anim>
                                    <p:anim calcmode="lin" valueType="num">
                                      <p:cBhvr>
                                        <p:cTn id="23" dur="500" fill="hold"/>
                                        <p:tgtEl>
                                          <p:spTgt spid="3811388"/>
                                        </p:tgtEl>
                                        <p:attrNameLst>
                                          <p:attrName>ppt_w</p:attrName>
                                        </p:attrNameLst>
                                      </p:cBhvr>
                                      <p:tavLst>
                                        <p:tav tm="0">
                                          <p:val>
                                            <p:strVal val="#ppt_w"/>
                                          </p:val>
                                        </p:tav>
                                        <p:tav tm="100000">
                                          <p:val>
                                            <p:strVal val="#ppt_w"/>
                                          </p:val>
                                        </p:tav>
                                      </p:tavLst>
                                    </p:anim>
                                    <p:anim calcmode="lin" valueType="num">
                                      <p:cBhvr>
                                        <p:cTn id="24" dur="500" fill="hold"/>
                                        <p:tgtEl>
                                          <p:spTgt spid="3811388"/>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 fill="hold" nodeType="clickEffect">
                                  <p:stCondLst>
                                    <p:cond delay="0"/>
                                  </p:stCondLst>
                                  <p:childTnLst>
                                    <p:set>
                                      <p:cBhvr>
                                        <p:cTn id="28" dur="1" fill="hold">
                                          <p:stCondLst>
                                            <p:cond delay="0"/>
                                          </p:stCondLst>
                                        </p:cTn>
                                        <p:tgtEl>
                                          <p:spTgt spid="3811386"/>
                                        </p:tgtEl>
                                        <p:attrNameLst>
                                          <p:attrName>style.visibility</p:attrName>
                                        </p:attrNameLst>
                                      </p:cBhvr>
                                      <p:to>
                                        <p:strVal val="visible"/>
                                      </p:to>
                                    </p:set>
                                    <p:anim calcmode="lin" valueType="num">
                                      <p:cBhvr>
                                        <p:cTn id="29" dur="500" fill="hold"/>
                                        <p:tgtEl>
                                          <p:spTgt spid="3811386"/>
                                        </p:tgtEl>
                                        <p:attrNameLst>
                                          <p:attrName>ppt_x</p:attrName>
                                        </p:attrNameLst>
                                      </p:cBhvr>
                                      <p:tavLst>
                                        <p:tav tm="0">
                                          <p:val>
                                            <p:strVal val="#ppt_x"/>
                                          </p:val>
                                        </p:tav>
                                        <p:tav tm="100000">
                                          <p:val>
                                            <p:strVal val="#ppt_x"/>
                                          </p:val>
                                        </p:tav>
                                      </p:tavLst>
                                    </p:anim>
                                    <p:anim calcmode="lin" valueType="num">
                                      <p:cBhvr>
                                        <p:cTn id="30" dur="500" fill="hold"/>
                                        <p:tgtEl>
                                          <p:spTgt spid="3811386"/>
                                        </p:tgtEl>
                                        <p:attrNameLst>
                                          <p:attrName>ppt_y</p:attrName>
                                        </p:attrNameLst>
                                      </p:cBhvr>
                                      <p:tavLst>
                                        <p:tav tm="0">
                                          <p:val>
                                            <p:strVal val="#ppt_y-#ppt_h/2"/>
                                          </p:val>
                                        </p:tav>
                                        <p:tav tm="100000">
                                          <p:val>
                                            <p:strVal val="#ppt_y"/>
                                          </p:val>
                                        </p:tav>
                                      </p:tavLst>
                                    </p:anim>
                                    <p:anim calcmode="lin" valueType="num">
                                      <p:cBhvr>
                                        <p:cTn id="31" dur="500" fill="hold"/>
                                        <p:tgtEl>
                                          <p:spTgt spid="3811386"/>
                                        </p:tgtEl>
                                        <p:attrNameLst>
                                          <p:attrName>ppt_w</p:attrName>
                                        </p:attrNameLst>
                                      </p:cBhvr>
                                      <p:tavLst>
                                        <p:tav tm="0">
                                          <p:val>
                                            <p:strVal val="#ppt_w"/>
                                          </p:val>
                                        </p:tav>
                                        <p:tav tm="100000">
                                          <p:val>
                                            <p:strVal val="#ppt_w"/>
                                          </p:val>
                                        </p:tav>
                                      </p:tavLst>
                                    </p:anim>
                                    <p:anim calcmode="lin" valueType="num">
                                      <p:cBhvr>
                                        <p:cTn id="32" dur="500" fill="hold"/>
                                        <p:tgtEl>
                                          <p:spTgt spid="3811386"/>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 fill="hold" nodeType="clickEffect">
                                  <p:stCondLst>
                                    <p:cond delay="0"/>
                                  </p:stCondLst>
                                  <p:childTnLst>
                                    <p:set>
                                      <p:cBhvr>
                                        <p:cTn id="36" dur="1" fill="hold">
                                          <p:stCondLst>
                                            <p:cond delay="0"/>
                                          </p:stCondLst>
                                        </p:cTn>
                                        <p:tgtEl>
                                          <p:spTgt spid="3811389"/>
                                        </p:tgtEl>
                                        <p:attrNameLst>
                                          <p:attrName>style.visibility</p:attrName>
                                        </p:attrNameLst>
                                      </p:cBhvr>
                                      <p:to>
                                        <p:strVal val="visible"/>
                                      </p:to>
                                    </p:set>
                                    <p:anim calcmode="lin" valueType="num">
                                      <p:cBhvr>
                                        <p:cTn id="37" dur="500" fill="hold"/>
                                        <p:tgtEl>
                                          <p:spTgt spid="3811389"/>
                                        </p:tgtEl>
                                        <p:attrNameLst>
                                          <p:attrName>ppt_x</p:attrName>
                                        </p:attrNameLst>
                                      </p:cBhvr>
                                      <p:tavLst>
                                        <p:tav tm="0">
                                          <p:val>
                                            <p:strVal val="#ppt_x"/>
                                          </p:val>
                                        </p:tav>
                                        <p:tav tm="100000">
                                          <p:val>
                                            <p:strVal val="#ppt_x"/>
                                          </p:val>
                                        </p:tav>
                                      </p:tavLst>
                                    </p:anim>
                                    <p:anim calcmode="lin" valueType="num">
                                      <p:cBhvr>
                                        <p:cTn id="38" dur="500" fill="hold"/>
                                        <p:tgtEl>
                                          <p:spTgt spid="3811389"/>
                                        </p:tgtEl>
                                        <p:attrNameLst>
                                          <p:attrName>ppt_y</p:attrName>
                                        </p:attrNameLst>
                                      </p:cBhvr>
                                      <p:tavLst>
                                        <p:tav tm="0">
                                          <p:val>
                                            <p:strVal val="#ppt_y-#ppt_h/2"/>
                                          </p:val>
                                        </p:tav>
                                        <p:tav tm="100000">
                                          <p:val>
                                            <p:strVal val="#ppt_y"/>
                                          </p:val>
                                        </p:tav>
                                      </p:tavLst>
                                    </p:anim>
                                    <p:anim calcmode="lin" valueType="num">
                                      <p:cBhvr>
                                        <p:cTn id="39" dur="500" fill="hold"/>
                                        <p:tgtEl>
                                          <p:spTgt spid="3811389"/>
                                        </p:tgtEl>
                                        <p:attrNameLst>
                                          <p:attrName>ppt_w</p:attrName>
                                        </p:attrNameLst>
                                      </p:cBhvr>
                                      <p:tavLst>
                                        <p:tav tm="0">
                                          <p:val>
                                            <p:strVal val="#ppt_w"/>
                                          </p:val>
                                        </p:tav>
                                        <p:tav tm="100000">
                                          <p:val>
                                            <p:strVal val="#ppt_w"/>
                                          </p:val>
                                        </p:tav>
                                      </p:tavLst>
                                    </p:anim>
                                    <p:anim calcmode="lin" valueType="num">
                                      <p:cBhvr>
                                        <p:cTn id="40" dur="500" fill="hold"/>
                                        <p:tgtEl>
                                          <p:spTgt spid="3811389"/>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10" fill="hold" nodeType="clickEffect">
                                  <p:stCondLst>
                                    <p:cond delay="0"/>
                                  </p:stCondLst>
                                  <p:childTnLst>
                                    <p:set>
                                      <p:cBhvr>
                                        <p:cTn id="44" dur="1" fill="hold">
                                          <p:stCondLst>
                                            <p:cond delay="0"/>
                                          </p:stCondLst>
                                        </p:cTn>
                                        <p:tgtEl>
                                          <p:spTgt spid="3811384"/>
                                        </p:tgtEl>
                                        <p:attrNameLst>
                                          <p:attrName>style.visibility</p:attrName>
                                        </p:attrNameLst>
                                      </p:cBhvr>
                                      <p:to>
                                        <p:strVal val="visible"/>
                                      </p:to>
                                    </p:set>
                                    <p:anim calcmode="lin" valueType="num">
                                      <p:cBhvr>
                                        <p:cTn id="45" dur="500" fill="hold"/>
                                        <p:tgtEl>
                                          <p:spTgt spid="3811384"/>
                                        </p:tgtEl>
                                        <p:attrNameLst>
                                          <p:attrName>ppt_w</p:attrName>
                                        </p:attrNameLst>
                                      </p:cBhvr>
                                      <p:tavLst>
                                        <p:tav tm="0">
                                          <p:val>
                                            <p:fltVal val="0"/>
                                          </p:val>
                                        </p:tav>
                                        <p:tav tm="100000">
                                          <p:val>
                                            <p:strVal val="#ppt_w"/>
                                          </p:val>
                                        </p:tav>
                                      </p:tavLst>
                                    </p:anim>
                                    <p:anim calcmode="lin" valueType="num">
                                      <p:cBhvr>
                                        <p:cTn id="46" dur="500" fill="hold"/>
                                        <p:tgtEl>
                                          <p:spTgt spid="3811384"/>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10" fill="hold" nodeType="clickEffect">
                                  <p:stCondLst>
                                    <p:cond delay="0"/>
                                  </p:stCondLst>
                                  <p:childTnLst>
                                    <p:set>
                                      <p:cBhvr>
                                        <p:cTn id="50" dur="1" fill="hold">
                                          <p:stCondLst>
                                            <p:cond delay="0"/>
                                          </p:stCondLst>
                                        </p:cTn>
                                        <p:tgtEl>
                                          <p:spTgt spid="3811387"/>
                                        </p:tgtEl>
                                        <p:attrNameLst>
                                          <p:attrName>style.visibility</p:attrName>
                                        </p:attrNameLst>
                                      </p:cBhvr>
                                      <p:to>
                                        <p:strVal val="visible"/>
                                      </p:to>
                                    </p:set>
                                    <p:anim calcmode="lin" valueType="num">
                                      <p:cBhvr>
                                        <p:cTn id="51" dur="500" fill="hold"/>
                                        <p:tgtEl>
                                          <p:spTgt spid="3811387"/>
                                        </p:tgtEl>
                                        <p:attrNameLst>
                                          <p:attrName>ppt_w</p:attrName>
                                        </p:attrNameLst>
                                      </p:cBhvr>
                                      <p:tavLst>
                                        <p:tav tm="0">
                                          <p:val>
                                            <p:fltVal val="0"/>
                                          </p:val>
                                        </p:tav>
                                        <p:tav tm="100000">
                                          <p:val>
                                            <p:strVal val="#ppt_w"/>
                                          </p:val>
                                        </p:tav>
                                      </p:tavLst>
                                    </p:anim>
                                    <p:anim calcmode="lin" valueType="num">
                                      <p:cBhvr>
                                        <p:cTn id="52" dur="500" fill="hold"/>
                                        <p:tgtEl>
                                          <p:spTgt spid="3811387"/>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3811390"/>
                                        </p:tgtEl>
                                        <p:attrNameLst>
                                          <p:attrName>style.visibility</p:attrName>
                                        </p:attrNameLst>
                                      </p:cBhvr>
                                      <p:to>
                                        <p:strVal val="visible"/>
                                      </p:to>
                                    </p:set>
                                    <p:anim calcmode="lin" valueType="num">
                                      <p:cBhvr>
                                        <p:cTn id="57" dur="500" fill="hold"/>
                                        <p:tgtEl>
                                          <p:spTgt spid="3811390"/>
                                        </p:tgtEl>
                                        <p:attrNameLst>
                                          <p:attrName>ppt_w</p:attrName>
                                        </p:attrNameLst>
                                      </p:cBhvr>
                                      <p:tavLst>
                                        <p:tav tm="0">
                                          <p:val>
                                            <p:fltVal val="0"/>
                                          </p:val>
                                        </p:tav>
                                        <p:tav tm="100000">
                                          <p:val>
                                            <p:strVal val="#ppt_w"/>
                                          </p:val>
                                        </p:tav>
                                      </p:tavLst>
                                    </p:anim>
                                    <p:anim calcmode="lin" valueType="num">
                                      <p:cBhvr>
                                        <p:cTn id="58" dur="500" fill="hold"/>
                                        <p:tgtEl>
                                          <p:spTgt spid="381139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133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34626" name="Rectangle 2">
            <a:extLst>
              <a:ext uri="{FF2B5EF4-FFF2-40B4-BE49-F238E27FC236}">
                <a16:creationId xmlns:a16="http://schemas.microsoft.com/office/drawing/2014/main" id="{214B60D4-1BC7-DE51-4012-6F2B3479582B}"/>
              </a:ext>
            </a:extLst>
          </p:cNvPr>
          <p:cNvSpPr>
            <a:spLocks noGrp="1" noChangeArrowheads="1"/>
          </p:cNvSpPr>
          <p:nvPr>
            <p:ph type="title"/>
          </p:nvPr>
        </p:nvSpPr>
        <p:spPr>
          <a:xfrm>
            <a:off x="2209800" y="381000"/>
            <a:ext cx="7772400" cy="1371600"/>
          </a:xfrm>
        </p:spPr>
        <p:txBody>
          <a:bodyPr/>
          <a:lstStyle/>
          <a:p>
            <a:pPr eaLnBrk="1" hangingPunct="1">
              <a:defRPr/>
            </a:pPr>
            <a:r>
              <a:rPr lang="en-US" sz="4800">
                <a:solidFill>
                  <a:srgbClr val="993366"/>
                </a:solidFill>
                <a:effectLst>
                  <a:outerShdw blurRad="38100" dist="38100" dir="2700000" algn="tl">
                    <a:srgbClr val="000000"/>
                  </a:outerShdw>
                </a:effectLst>
                <a:latin typeface="Magneto" pitchFamily="82" charset="0"/>
              </a:rPr>
              <a:t>The Jesus Seminar</a:t>
            </a:r>
          </a:p>
        </p:txBody>
      </p:sp>
      <p:sp>
        <p:nvSpPr>
          <p:cNvPr id="4634627" name="Text Box 3">
            <a:extLst>
              <a:ext uri="{FF2B5EF4-FFF2-40B4-BE49-F238E27FC236}">
                <a16:creationId xmlns:a16="http://schemas.microsoft.com/office/drawing/2014/main" id="{D717C34D-48CD-BE2B-525B-27DD9B3A82B0}"/>
              </a:ext>
            </a:extLst>
          </p:cNvPr>
          <p:cNvSpPr txBox="1">
            <a:spLocks noChangeArrowheads="1"/>
          </p:cNvSpPr>
          <p:nvPr/>
        </p:nvSpPr>
        <p:spPr bwMode="auto">
          <a:xfrm>
            <a:off x="2209800" y="1981201"/>
            <a:ext cx="8001000" cy="36290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9966"/>
                </a:solidFill>
                <a:effectLst>
                  <a:outerShdw blurRad="38100" dist="38100" dir="2700000" algn="tl">
                    <a:srgbClr val="000000"/>
                  </a:outerShdw>
                </a:effectLst>
                <a:uLnTx/>
                <a:uFillTx/>
                <a:latin typeface="Times New Roman" pitchFamily="18" charset="0"/>
                <a:ea typeface="+mn-ea"/>
                <a:cs typeface="Times New Roman" pitchFamily="18" charset="0"/>
              </a:rPr>
              <a:t>“…if you read them horizontally and comparatively, focusing on this or that unit and comparing it across two, three, or four version, it is disagreement rather than agreement that strikes you most forcibly.  And those divergences stem not from the random vagaries of memory and recall but from the coherent and consistent theologies of the individual texts.”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9966"/>
                </a:solidFill>
                <a:effectLst>
                  <a:outerShdw blurRad="38100" dist="38100" dir="2700000" algn="tl">
                    <a:srgbClr val="000000"/>
                  </a:outerShdw>
                </a:effectLst>
                <a:uLnTx/>
                <a:uFillTx/>
                <a:latin typeface="Times New Roman" pitchFamily="18" charset="0"/>
                <a:ea typeface="+mn-ea"/>
                <a:cs typeface="Times New Roman" pitchFamily="18" charset="0"/>
              </a:rPr>
              <a:t>John Dominic </a:t>
            </a:r>
            <a:r>
              <a:rPr kumimoji="0" lang="en-US" sz="2400" b="0" i="0" u="none" strike="noStrike" kern="1200" cap="none" spc="0" normalizeH="0" baseline="0" noProof="0" dirty="0" err="1">
                <a:ln>
                  <a:noFill/>
                </a:ln>
                <a:solidFill>
                  <a:srgbClr val="FF9966"/>
                </a:solidFill>
                <a:effectLst>
                  <a:outerShdw blurRad="38100" dist="38100" dir="2700000" algn="tl">
                    <a:srgbClr val="000000"/>
                  </a:outerShdw>
                </a:effectLst>
                <a:uLnTx/>
                <a:uFillTx/>
                <a:latin typeface="Times New Roman" pitchFamily="18" charset="0"/>
                <a:ea typeface="+mn-ea"/>
                <a:cs typeface="Times New Roman" pitchFamily="18" charset="0"/>
              </a:rPr>
              <a:t>Crossan</a:t>
            </a:r>
            <a:r>
              <a:rPr kumimoji="0" lang="en-US" sz="2400" b="0" i="0" u="none" strike="noStrike" kern="1200" cap="none" spc="0" normalizeH="0" baseline="0" noProof="0" dirty="0">
                <a:ln>
                  <a:noFill/>
                </a:ln>
                <a:solidFill>
                  <a:srgbClr val="FF9966"/>
                </a:solidFill>
                <a:effectLst>
                  <a:outerShdw blurRad="38100" dist="38100" dir="2700000" algn="tl">
                    <a:srgbClr val="000000"/>
                  </a:outerShdw>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srgbClr val="FF9966"/>
                </a:solidFill>
                <a:effectLst>
                  <a:outerShdw blurRad="38100" dist="38100" dir="2700000" algn="tl">
                    <a:srgbClr val="000000"/>
                  </a:outerShdw>
                </a:effectLst>
                <a:uLnTx/>
                <a:uFillTx/>
                <a:latin typeface="Times New Roman" pitchFamily="18" charset="0"/>
                <a:ea typeface="+mn-ea"/>
                <a:cs typeface="Times New Roman" pitchFamily="18" charset="0"/>
              </a:rPr>
              <a:t>Jesus: A Revolutionary Biography</a:t>
            </a:r>
            <a:endParaRPr kumimoji="0" lang="en-US" sz="2400" b="0" i="0" u="none" strike="noStrike" kern="1200" cap="none" spc="0" normalizeH="0" baseline="0" noProof="0" dirty="0">
              <a:ln>
                <a:noFill/>
              </a:ln>
              <a:solidFill>
                <a:srgbClr val="FF9966"/>
              </a:solidFill>
              <a:effectLst>
                <a:outerShdw blurRad="38100" dist="38100" dir="2700000" algn="tl">
                  <a:srgbClr val="000000"/>
                </a:outerShdw>
              </a:effectLst>
              <a:uLnTx/>
              <a:uFillTx/>
              <a:latin typeface="Times New Roman" pitchFamily="18" charset="0"/>
              <a:ea typeface="+mn-ea"/>
              <a:cs typeface="Times New Roman" pitchFamily="18" charset="0"/>
            </a:endParaRPr>
          </a:p>
        </p:txBody>
      </p:sp>
      <p:sp>
        <p:nvSpPr>
          <p:cNvPr id="4634628" name="WordArt 4" descr="White marble">
            <a:extLst>
              <a:ext uri="{FF2B5EF4-FFF2-40B4-BE49-F238E27FC236}">
                <a16:creationId xmlns:a16="http://schemas.microsoft.com/office/drawing/2014/main" id="{9DE6D9DA-44CF-5337-F9B4-6CF969735F0F}"/>
              </a:ext>
            </a:extLst>
          </p:cNvPr>
          <p:cNvSpPr>
            <a:spLocks noChangeArrowheads="1" noChangeShapeType="1" noTextEdit="1"/>
          </p:cNvSpPr>
          <p:nvPr/>
        </p:nvSpPr>
        <p:spPr bwMode="auto">
          <a:xfrm>
            <a:off x="2133600" y="6096000"/>
            <a:ext cx="7696200" cy="533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panose="020B0A04020102020204" pitchFamily="34" charset="0"/>
                <a:ea typeface="+mn-ea"/>
                <a:cs typeface="Arial" panose="020B0604020202020204" pitchFamily="34" charset="0"/>
              </a:rPr>
              <a:t>*  "The Jesus Wars" - Jesus Seminar Teaches Jesus' Body Not Resurrected But Eaten By Dogs.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634626">
                                            <p:txEl>
                                              <p:pRg st="0" end="0"/>
                                            </p:txEl>
                                          </p:spTgt>
                                        </p:tgtEl>
                                        <p:attrNameLst>
                                          <p:attrName>style.visibility</p:attrName>
                                        </p:attrNameLst>
                                      </p:cBhvr>
                                      <p:to>
                                        <p:strVal val="visible"/>
                                      </p:to>
                                    </p:set>
                                    <p:anim calcmode="lin" valueType="num">
                                      <p:cBhvr additive="base">
                                        <p:cTn id="7" dur="300" fill="hold"/>
                                        <p:tgtEl>
                                          <p:spTgt spid="46346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6346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634627"/>
                                        </p:tgtEl>
                                        <p:attrNameLst>
                                          <p:attrName>style.visibility</p:attrName>
                                        </p:attrNameLst>
                                      </p:cBhvr>
                                      <p:to>
                                        <p:strVal val="visible"/>
                                      </p:to>
                                    </p:set>
                                    <p:animEffect transition="in" filter="wipe(up)">
                                      <p:cBhvr>
                                        <p:cTn id="13" dur="500"/>
                                        <p:tgtEl>
                                          <p:spTgt spid="46346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4634628"/>
                                        </p:tgtEl>
                                        <p:attrNameLst>
                                          <p:attrName>style.visibility</p:attrName>
                                        </p:attrNameLst>
                                      </p:cBhvr>
                                      <p:to>
                                        <p:strVal val="visible"/>
                                      </p:to>
                                    </p:set>
                                    <p:animEffect transition="in" filter="dissolve">
                                      <p:cBhvr>
                                        <p:cTn id="18" dur="500"/>
                                        <p:tgtEl>
                                          <p:spTgt spid="463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4626" grpId="0" build="p" autoUpdateAnimBg="0"/>
      <p:bldP spid="463462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6674" name="Rectangle 2">
            <a:extLst>
              <a:ext uri="{FF2B5EF4-FFF2-40B4-BE49-F238E27FC236}">
                <a16:creationId xmlns:a16="http://schemas.microsoft.com/office/drawing/2014/main" id="{312B9C75-05BD-517F-8CEA-6E6FFEEF6E58}"/>
              </a:ext>
            </a:extLst>
          </p:cNvPr>
          <p:cNvSpPr>
            <a:spLocks noGrp="1" noChangeArrowheads="1"/>
          </p:cNvSpPr>
          <p:nvPr>
            <p:ph type="title"/>
          </p:nvPr>
        </p:nvSpPr>
        <p:spPr>
          <a:xfrm>
            <a:off x="1459523" y="492369"/>
            <a:ext cx="9522069" cy="1099038"/>
          </a:xfrm>
        </p:spPr>
        <p:txBody>
          <a:bodyPr/>
          <a:lstStyle/>
          <a:p>
            <a:pPr eaLnBrk="1" hangingPunct="1"/>
            <a:r>
              <a:rPr lang="en-US" altLang="en-US" u="sng" dirty="0">
                <a:solidFill>
                  <a:srgbClr val="660033"/>
                </a:solidFill>
                <a:effectLst>
                  <a:outerShdw blurRad="38100" dist="38100" dir="2700000" algn="tl">
                    <a:srgbClr val="000000">
                      <a:alpha val="43137"/>
                    </a:srgbClr>
                  </a:outerShdw>
                </a:effectLst>
                <a:latin typeface="Unicorn"/>
              </a:rPr>
              <a:t>Assertions Made by the Liberal Scholars</a:t>
            </a:r>
          </a:p>
        </p:txBody>
      </p:sp>
      <p:sp>
        <p:nvSpPr>
          <p:cNvPr id="4383747" name="Rectangle 3">
            <a:extLst>
              <a:ext uri="{FF2B5EF4-FFF2-40B4-BE49-F238E27FC236}">
                <a16:creationId xmlns:a16="http://schemas.microsoft.com/office/drawing/2014/main" id="{AD2E41B3-C82B-C57E-D196-7DF25EF80C1A}"/>
              </a:ext>
            </a:extLst>
          </p:cNvPr>
          <p:cNvSpPr>
            <a:spLocks noGrp="1" noChangeArrowheads="1"/>
          </p:cNvSpPr>
          <p:nvPr>
            <p:ph type="body" idx="1"/>
          </p:nvPr>
        </p:nvSpPr>
        <p:spPr>
          <a:xfrm>
            <a:off x="2209800" y="2286000"/>
            <a:ext cx="7772400" cy="3810000"/>
          </a:xfrm>
          <a:solidFill>
            <a:schemeClr val="hlink"/>
          </a:solidFill>
        </p:spPr>
        <p:txBody>
          <a:bodyPr/>
          <a:lstStyle/>
          <a:p>
            <a:pPr eaLnBrk="1" hangingPunct="1">
              <a:defRPr/>
            </a:pPr>
            <a:r>
              <a:rPr lang="en-US" sz="2800" dirty="0">
                <a:effectLst>
                  <a:outerShdw blurRad="38100" dist="38100" dir="2700000" algn="tl">
                    <a:srgbClr val="000000">
                      <a:alpha val="43137"/>
                    </a:srgbClr>
                  </a:outerShdw>
                </a:effectLst>
                <a:latin typeface="Arial Unicode MS" pitchFamily="34" charset="-128"/>
                <a:cs typeface="Times New Roman" pitchFamily="18" charset="0"/>
              </a:rPr>
              <a:t>The gospels were recorded well after the lifetime of the eyewitnesses and have been embellished over time </a:t>
            </a:r>
          </a:p>
          <a:p>
            <a:pPr eaLnBrk="1" hangingPunct="1">
              <a:defRPr/>
            </a:pPr>
            <a:r>
              <a:rPr lang="en-US" sz="2800" dirty="0">
                <a:effectLst>
                  <a:outerShdw blurRad="38100" dist="38100" dir="2700000" algn="tl">
                    <a:srgbClr val="000000">
                      <a:alpha val="43137"/>
                    </a:srgbClr>
                  </a:outerShdw>
                </a:effectLst>
                <a:latin typeface="Arial Unicode MS" pitchFamily="34" charset="-128"/>
                <a:cs typeface="Times New Roman" pitchFamily="18" charset="0"/>
              </a:rPr>
              <a:t>The church created a picture of Christ that would portray him as the divine Son of God.</a:t>
            </a:r>
          </a:p>
          <a:p>
            <a:pPr eaLnBrk="1" hangingPunct="1">
              <a:defRPr/>
            </a:pPr>
            <a:r>
              <a:rPr lang="en-US" sz="2800" dirty="0">
                <a:effectLst>
                  <a:outerShdw blurRad="38100" dist="38100" dir="2700000" algn="tl">
                    <a:srgbClr val="000000">
                      <a:alpha val="43137"/>
                    </a:srgbClr>
                  </a:outerShdw>
                </a:effectLst>
                <a:latin typeface="Arial Unicode MS" pitchFamily="34" charset="-128"/>
                <a:cs typeface="Times New Roman" pitchFamily="18" charset="0"/>
              </a:rPr>
              <a:t>The idea that Christ is divine was not taught till the Council of </a:t>
            </a:r>
            <a:r>
              <a:rPr lang="en-US" sz="2800" dirty="0" err="1">
                <a:effectLst>
                  <a:outerShdw blurRad="38100" dist="38100" dir="2700000" algn="tl">
                    <a:srgbClr val="000000">
                      <a:alpha val="43137"/>
                    </a:srgbClr>
                  </a:outerShdw>
                </a:effectLst>
                <a:latin typeface="Arial Unicode MS" pitchFamily="34" charset="-128"/>
                <a:cs typeface="Times New Roman" pitchFamily="18" charset="0"/>
              </a:rPr>
              <a:t>Nicea</a:t>
            </a:r>
            <a:r>
              <a:rPr lang="en-US" sz="2800" dirty="0">
                <a:effectLst>
                  <a:outerShdw blurRad="38100" dist="38100" dir="2700000" algn="tl">
                    <a:srgbClr val="000000">
                      <a:alpha val="43137"/>
                    </a:srgbClr>
                  </a:outerShdw>
                </a:effectLst>
                <a:latin typeface="Arial Unicode MS" pitchFamily="34" charset="-128"/>
                <a:cs typeface="Times New Roman" pitchFamily="18" charset="0"/>
              </a:rPr>
              <a:t> in the 4</a:t>
            </a:r>
            <a:r>
              <a:rPr lang="en-US" sz="2800" baseline="30000" dirty="0">
                <a:effectLst>
                  <a:outerShdw blurRad="38100" dist="38100" dir="2700000" algn="tl">
                    <a:srgbClr val="000000">
                      <a:alpha val="43137"/>
                    </a:srgbClr>
                  </a:outerShdw>
                </a:effectLst>
                <a:latin typeface="Arial Unicode MS" pitchFamily="34" charset="-128"/>
                <a:cs typeface="Times New Roman" pitchFamily="18" charset="0"/>
              </a:rPr>
              <a:t>th</a:t>
            </a:r>
            <a:r>
              <a:rPr lang="en-US" sz="2800" dirty="0">
                <a:effectLst>
                  <a:outerShdw blurRad="38100" dist="38100" dir="2700000" algn="tl">
                    <a:srgbClr val="000000">
                      <a:alpha val="43137"/>
                    </a:srgbClr>
                  </a:outerShdw>
                </a:effectLst>
                <a:latin typeface="Arial Unicode MS" pitchFamily="34" charset="-128"/>
                <a:cs typeface="Times New Roman" pitchFamily="18" charset="0"/>
              </a:rPr>
              <a:t> Century AD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83747">
                                            <p:bg/>
                                          </p:spTgt>
                                        </p:tgtEl>
                                        <p:attrNameLst>
                                          <p:attrName>style.visibility</p:attrName>
                                        </p:attrNameLst>
                                      </p:cBhvr>
                                      <p:to>
                                        <p:strVal val="visible"/>
                                      </p:to>
                                    </p:set>
                                    <p:anim calcmode="lin" valueType="num">
                                      <p:cBhvr additive="base">
                                        <p:cTn id="7" dur="500" fill="hold"/>
                                        <p:tgtEl>
                                          <p:spTgt spid="438374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383747">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383747">
                                            <p:txEl>
                                              <p:pRg st="0" end="0"/>
                                            </p:txEl>
                                          </p:spTgt>
                                        </p:tgtEl>
                                        <p:attrNameLst>
                                          <p:attrName>style.visibility</p:attrName>
                                        </p:attrNameLst>
                                      </p:cBhvr>
                                      <p:to>
                                        <p:strVal val="visible"/>
                                      </p:to>
                                    </p:set>
                                    <p:anim calcmode="lin" valueType="num">
                                      <p:cBhvr additive="base">
                                        <p:cTn id="13" dur="500" fill="hold"/>
                                        <p:tgtEl>
                                          <p:spTgt spid="43837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83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383747">
                                            <p:txEl>
                                              <p:pRg st="1" end="1"/>
                                            </p:txEl>
                                          </p:spTgt>
                                        </p:tgtEl>
                                        <p:attrNameLst>
                                          <p:attrName>style.visibility</p:attrName>
                                        </p:attrNameLst>
                                      </p:cBhvr>
                                      <p:to>
                                        <p:strVal val="visible"/>
                                      </p:to>
                                    </p:set>
                                    <p:anim calcmode="lin" valueType="num">
                                      <p:cBhvr additive="base">
                                        <p:cTn id="19" dur="500" fill="hold"/>
                                        <p:tgtEl>
                                          <p:spTgt spid="438374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83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383747">
                                            <p:txEl>
                                              <p:pRg st="2" end="2"/>
                                            </p:txEl>
                                          </p:spTgt>
                                        </p:tgtEl>
                                        <p:attrNameLst>
                                          <p:attrName>style.visibility</p:attrName>
                                        </p:attrNameLst>
                                      </p:cBhvr>
                                      <p:to>
                                        <p:strVal val="visible"/>
                                      </p:to>
                                    </p:set>
                                    <p:anim calcmode="lin" valueType="num">
                                      <p:cBhvr additive="base">
                                        <p:cTn id="25" dur="500" fill="hold"/>
                                        <p:tgtEl>
                                          <p:spTgt spid="438374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83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747" grpId="0" build="p"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85794" name="Rectangle 2">
            <a:extLst>
              <a:ext uri="{FF2B5EF4-FFF2-40B4-BE49-F238E27FC236}">
                <a16:creationId xmlns:a16="http://schemas.microsoft.com/office/drawing/2014/main" id="{FC431638-CAC6-7F28-A4A5-F9F0309060F8}"/>
              </a:ext>
            </a:extLst>
          </p:cNvPr>
          <p:cNvSpPr>
            <a:spLocks noGrp="1" noChangeArrowheads="1"/>
          </p:cNvSpPr>
          <p:nvPr>
            <p:ph type="title"/>
          </p:nvPr>
        </p:nvSpPr>
        <p:spPr>
          <a:xfrm>
            <a:off x="1266093" y="304800"/>
            <a:ext cx="9821008" cy="1371600"/>
          </a:xfrm>
        </p:spPr>
        <p:txBody>
          <a:bodyPr/>
          <a:lstStyle/>
          <a:p>
            <a:pPr eaLnBrk="1" hangingPunct="1">
              <a:defRPr/>
            </a:pPr>
            <a:r>
              <a:rPr lang="en-US" u="sng" dirty="0">
                <a:solidFill>
                  <a:srgbClr val="660033"/>
                </a:solidFill>
                <a:effectLst>
                  <a:outerShdw blurRad="38100" dist="38100" dir="2700000" algn="tl">
                    <a:srgbClr val="000000"/>
                  </a:outerShdw>
                </a:effectLst>
                <a:latin typeface="Unicorn" pitchFamily="2" charset="0"/>
              </a:rPr>
              <a:t>Assertions Made by the Liberal Scholars</a:t>
            </a:r>
          </a:p>
        </p:txBody>
      </p:sp>
      <p:sp>
        <p:nvSpPr>
          <p:cNvPr id="4385795" name="Rectangle 3">
            <a:extLst>
              <a:ext uri="{FF2B5EF4-FFF2-40B4-BE49-F238E27FC236}">
                <a16:creationId xmlns:a16="http://schemas.microsoft.com/office/drawing/2014/main" id="{01F89883-415A-B163-D9AC-F3E25CF704DA}"/>
              </a:ext>
            </a:extLst>
          </p:cNvPr>
          <p:cNvSpPr>
            <a:spLocks noGrp="1" noChangeArrowheads="1"/>
          </p:cNvSpPr>
          <p:nvPr>
            <p:ph type="body" idx="1"/>
          </p:nvPr>
        </p:nvSpPr>
        <p:spPr>
          <a:xfrm>
            <a:off x="2209800" y="2133600"/>
            <a:ext cx="7772400" cy="4114800"/>
          </a:xfrm>
          <a:solidFill>
            <a:schemeClr val="hlink"/>
          </a:solidFill>
          <a:ln>
            <a:solidFill>
              <a:schemeClr val="hlink"/>
            </a:solidFill>
          </a:ln>
        </p:spPr>
        <p:txBody>
          <a:bodyPr/>
          <a:lstStyle/>
          <a:p>
            <a:pPr eaLnBrk="1" hangingPunct="1">
              <a:lnSpc>
                <a:spcPct val="90000"/>
              </a:lnSpc>
              <a:defRPr/>
            </a:pPr>
            <a:r>
              <a:rPr lang="en-US" sz="2800">
                <a:effectLst>
                  <a:outerShdw blurRad="38100" dist="38100" dir="2700000" algn="tl">
                    <a:srgbClr val="FFFFFF"/>
                  </a:outerShdw>
                </a:effectLst>
                <a:latin typeface="Arial Unicode MS" pitchFamily="34" charset="-128"/>
                <a:cs typeface="Times New Roman" pitchFamily="18" charset="0"/>
              </a:rPr>
              <a:t>Of the “80” gospels available, the church chose only four of the gospels and even these four present a distorted portrait of Christ as the Divine Son of God. </a:t>
            </a:r>
          </a:p>
          <a:p>
            <a:pPr eaLnBrk="1" hangingPunct="1">
              <a:lnSpc>
                <a:spcPct val="90000"/>
              </a:lnSpc>
              <a:defRPr/>
            </a:pPr>
            <a:r>
              <a:rPr lang="en-US" sz="2800">
                <a:effectLst>
                  <a:outerShdw blurRad="38100" dist="38100" dir="2700000" algn="tl">
                    <a:srgbClr val="FFFFFF"/>
                  </a:outerShdw>
                </a:effectLst>
                <a:latin typeface="Arial Unicode MS" pitchFamily="34" charset="-128"/>
                <a:cs typeface="Times New Roman" pitchFamily="18" charset="0"/>
              </a:rPr>
              <a:t>The gospels were not transmitted accurately through the years so what we have is not accurate to the original texts.</a:t>
            </a:r>
          </a:p>
          <a:p>
            <a:pPr eaLnBrk="1" hangingPunct="1">
              <a:lnSpc>
                <a:spcPct val="90000"/>
              </a:lnSpc>
              <a:defRPr/>
            </a:pPr>
            <a:r>
              <a:rPr lang="en-US" sz="2800">
                <a:effectLst>
                  <a:outerShdw blurRad="38100" dist="38100" dir="2700000" algn="tl">
                    <a:srgbClr val="FFFFFF"/>
                  </a:outerShdw>
                </a:effectLst>
                <a:latin typeface="Arial Unicode MS" pitchFamily="34" charset="-128"/>
                <a:cs typeface="Times New Roman" pitchFamily="18" charset="0"/>
              </a:rPr>
              <a:t>Contradictions in the text confirm the inaccuracy of the gospels.</a:t>
            </a:r>
            <a:r>
              <a:rPr lang="en-US" sz="2800">
                <a:latin typeface="Arial Unicode MS" pitchFamily="34" charset="-128"/>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85795">
                                            <p:bg/>
                                          </p:spTgt>
                                        </p:tgtEl>
                                        <p:attrNameLst>
                                          <p:attrName>style.visibility</p:attrName>
                                        </p:attrNameLst>
                                      </p:cBhvr>
                                      <p:to>
                                        <p:strVal val="visible"/>
                                      </p:to>
                                    </p:set>
                                    <p:anim calcmode="lin" valueType="num">
                                      <p:cBhvr additive="base">
                                        <p:cTn id="7" dur="500" fill="hold"/>
                                        <p:tgtEl>
                                          <p:spTgt spid="438579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385795">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385795">
                                            <p:txEl>
                                              <p:pRg st="0" end="0"/>
                                            </p:txEl>
                                          </p:spTgt>
                                        </p:tgtEl>
                                        <p:attrNameLst>
                                          <p:attrName>style.visibility</p:attrName>
                                        </p:attrNameLst>
                                      </p:cBhvr>
                                      <p:to>
                                        <p:strVal val="visible"/>
                                      </p:to>
                                    </p:set>
                                    <p:anim calcmode="lin" valueType="num">
                                      <p:cBhvr additive="base">
                                        <p:cTn id="13" dur="500" fill="hold"/>
                                        <p:tgtEl>
                                          <p:spTgt spid="43857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85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385795">
                                            <p:txEl>
                                              <p:pRg st="1" end="1"/>
                                            </p:txEl>
                                          </p:spTgt>
                                        </p:tgtEl>
                                        <p:attrNameLst>
                                          <p:attrName>style.visibility</p:attrName>
                                        </p:attrNameLst>
                                      </p:cBhvr>
                                      <p:to>
                                        <p:strVal val="visible"/>
                                      </p:to>
                                    </p:set>
                                    <p:anim calcmode="lin" valueType="num">
                                      <p:cBhvr additive="base">
                                        <p:cTn id="19" dur="500" fill="hold"/>
                                        <p:tgtEl>
                                          <p:spTgt spid="438579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85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385795">
                                            <p:txEl>
                                              <p:pRg st="2" end="2"/>
                                            </p:txEl>
                                          </p:spTgt>
                                        </p:tgtEl>
                                        <p:attrNameLst>
                                          <p:attrName>style.visibility</p:attrName>
                                        </p:attrNameLst>
                                      </p:cBhvr>
                                      <p:to>
                                        <p:strVal val="visible"/>
                                      </p:to>
                                    </p:set>
                                    <p:anim calcmode="lin" valueType="num">
                                      <p:cBhvr additive="base">
                                        <p:cTn id="25" dur="500" fill="hold"/>
                                        <p:tgtEl>
                                          <p:spTgt spid="438579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857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5795" grpId="0" build="p"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9" y="1143001"/>
            <a:ext cx="562133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sheep and wo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687827"/>
            <a:ext cx="3124200" cy="186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87842" name="Rectangle 2">
            <a:extLst>
              <a:ext uri="{FF2B5EF4-FFF2-40B4-BE49-F238E27FC236}">
                <a16:creationId xmlns:a16="http://schemas.microsoft.com/office/drawing/2014/main" id="{375AD0E8-1A87-6331-38D3-B595BDFBE8BC}"/>
              </a:ext>
            </a:extLst>
          </p:cNvPr>
          <p:cNvSpPr>
            <a:spLocks noGrp="1" noChangeArrowheads="1"/>
          </p:cNvSpPr>
          <p:nvPr>
            <p:ph type="title"/>
          </p:nvPr>
        </p:nvSpPr>
        <p:spPr>
          <a:xfrm>
            <a:off x="1647092" y="228600"/>
            <a:ext cx="8534400" cy="914400"/>
          </a:xfrm>
        </p:spPr>
        <p:txBody>
          <a:bodyPr/>
          <a:lstStyle/>
          <a:p>
            <a:pPr eaLnBrk="1" hangingPunct="1">
              <a:defRPr/>
            </a:pPr>
            <a:r>
              <a:rPr lang="en-US" sz="6000" u="sng" dirty="0">
                <a:solidFill>
                  <a:srgbClr val="660033"/>
                </a:solidFill>
                <a:effectLst>
                  <a:outerShdw blurRad="38100" dist="38100" dir="2700000" algn="tl">
                    <a:srgbClr val="000000"/>
                  </a:outerShdw>
                </a:effectLst>
              </a:rPr>
              <a:t>Reason for Differences</a:t>
            </a:r>
          </a:p>
        </p:txBody>
      </p:sp>
      <p:sp>
        <p:nvSpPr>
          <p:cNvPr id="4387843" name="Rectangle 3">
            <a:extLst>
              <a:ext uri="{FF2B5EF4-FFF2-40B4-BE49-F238E27FC236}">
                <a16:creationId xmlns:a16="http://schemas.microsoft.com/office/drawing/2014/main" id="{1A91C33F-A498-5B97-425B-FE4B7CC07FA4}"/>
              </a:ext>
            </a:extLst>
          </p:cNvPr>
          <p:cNvSpPr>
            <a:spLocks noGrp="1" noChangeArrowheads="1"/>
          </p:cNvSpPr>
          <p:nvPr>
            <p:ph type="body" idx="1"/>
          </p:nvPr>
        </p:nvSpPr>
        <p:spPr>
          <a:xfrm>
            <a:off x="1828800" y="1524000"/>
            <a:ext cx="8534400" cy="5105400"/>
          </a:xfrm>
        </p:spPr>
        <p:txBody>
          <a:bodyPr/>
          <a:lstStyle/>
          <a:p>
            <a:pPr eaLnBrk="1" hangingPunct="1">
              <a:lnSpc>
                <a:spcPct val="90000"/>
              </a:lnSpc>
              <a:defRPr/>
            </a:pPr>
            <a:r>
              <a:rPr lang="en-US">
                <a:solidFill>
                  <a:schemeClr val="hlink"/>
                </a:solidFill>
                <a:effectLst>
                  <a:outerShdw blurRad="38100" dist="38100" dir="2700000" algn="tl">
                    <a:srgbClr val="000000"/>
                  </a:outerShdw>
                </a:effectLst>
                <a:latin typeface="Arial Unicode MS" pitchFamily="34" charset="-128"/>
                <a:cs typeface="Times New Roman" pitchFamily="18" charset="0"/>
              </a:rPr>
              <a:t>Differences do not equate to errors.</a:t>
            </a:r>
          </a:p>
          <a:p>
            <a:pPr eaLnBrk="1" hangingPunct="1">
              <a:lnSpc>
                <a:spcPct val="90000"/>
              </a:lnSpc>
              <a:defRPr/>
            </a:pPr>
            <a:r>
              <a:rPr lang="en-US">
                <a:solidFill>
                  <a:schemeClr val="hlink"/>
                </a:solidFill>
                <a:effectLst>
                  <a:outerShdw blurRad="38100" dist="38100" dir="2700000" algn="tl">
                    <a:srgbClr val="000000"/>
                  </a:outerShdw>
                </a:effectLst>
                <a:latin typeface="Arial Unicode MS" pitchFamily="34" charset="-128"/>
                <a:cs typeface="Times New Roman" pitchFamily="18" charset="0"/>
              </a:rPr>
              <a:t>The reason for the variations is that each author is writing for a different audience and from a unique perspective. </a:t>
            </a:r>
          </a:p>
          <a:p>
            <a:pPr eaLnBrk="1" hangingPunct="1">
              <a:lnSpc>
                <a:spcPct val="90000"/>
              </a:lnSpc>
              <a:defRPr/>
            </a:pPr>
            <a:r>
              <a:rPr lang="en-US">
                <a:solidFill>
                  <a:schemeClr val="hlink"/>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We would expect these differences between four independent accounts.  </a:t>
            </a:r>
          </a:p>
          <a:p>
            <a:pPr eaLnBrk="1" hangingPunct="1">
              <a:lnSpc>
                <a:spcPct val="90000"/>
              </a:lnSpc>
              <a:defRPr/>
            </a:pPr>
            <a:r>
              <a:rPr lang="en-US">
                <a:solidFill>
                  <a:schemeClr val="hlink"/>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If they were identical, we would suspect the writers of collaboration with one another.  </a:t>
            </a:r>
          </a:p>
          <a:p>
            <a:pPr eaLnBrk="1" hangingPunct="1">
              <a:lnSpc>
                <a:spcPct val="90000"/>
              </a:lnSpc>
              <a:defRPr/>
            </a:pPr>
            <a:r>
              <a:rPr lang="en-US">
                <a:solidFill>
                  <a:schemeClr val="hlink"/>
                </a:solidFill>
                <a:effectLst>
                  <a:outerShdw blurRad="38100" dist="38100" dir="2700000" algn="tl">
                    <a:srgbClr val="000000"/>
                  </a:outerShdw>
                </a:effectLst>
                <a:latin typeface="Arial Unicode MS" pitchFamily="34" charset="-128"/>
                <a:cs typeface="Times New Roman" pitchFamily="18" charset="0"/>
              </a:rPr>
              <a:t>The four gospels actually give us a fuller and richer picture of Jesus</a:t>
            </a:r>
            <a:r>
              <a:rPr lang="en-US">
                <a:latin typeface="Arial Unicode MS" pitchFamily="34" charset="-128"/>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87843">
                                            <p:txEl>
                                              <p:pRg st="0" end="0"/>
                                            </p:txEl>
                                          </p:spTgt>
                                        </p:tgtEl>
                                        <p:attrNameLst>
                                          <p:attrName>style.visibility</p:attrName>
                                        </p:attrNameLst>
                                      </p:cBhvr>
                                      <p:to>
                                        <p:strVal val="visible"/>
                                      </p:to>
                                    </p:set>
                                    <p:anim calcmode="lin" valueType="num">
                                      <p:cBhvr additive="base">
                                        <p:cTn id="7" dur="500" fill="hold"/>
                                        <p:tgtEl>
                                          <p:spTgt spid="4387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87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387843">
                                            <p:txEl>
                                              <p:pRg st="1" end="1"/>
                                            </p:txEl>
                                          </p:spTgt>
                                        </p:tgtEl>
                                        <p:attrNameLst>
                                          <p:attrName>style.visibility</p:attrName>
                                        </p:attrNameLst>
                                      </p:cBhvr>
                                      <p:to>
                                        <p:strVal val="visible"/>
                                      </p:to>
                                    </p:set>
                                    <p:anim calcmode="lin" valueType="num">
                                      <p:cBhvr additive="base">
                                        <p:cTn id="13" dur="500" fill="hold"/>
                                        <p:tgtEl>
                                          <p:spTgt spid="4387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87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387843">
                                            <p:txEl>
                                              <p:pRg st="2" end="2"/>
                                            </p:txEl>
                                          </p:spTgt>
                                        </p:tgtEl>
                                        <p:attrNameLst>
                                          <p:attrName>style.visibility</p:attrName>
                                        </p:attrNameLst>
                                      </p:cBhvr>
                                      <p:to>
                                        <p:strVal val="visible"/>
                                      </p:to>
                                    </p:set>
                                    <p:anim calcmode="lin" valueType="num">
                                      <p:cBhvr additive="base">
                                        <p:cTn id="19" dur="500" fill="hold"/>
                                        <p:tgtEl>
                                          <p:spTgt spid="4387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87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387843">
                                            <p:txEl>
                                              <p:pRg st="3" end="3"/>
                                            </p:txEl>
                                          </p:spTgt>
                                        </p:tgtEl>
                                        <p:attrNameLst>
                                          <p:attrName>style.visibility</p:attrName>
                                        </p:attrNameLst>
                                      </p:cBhvr>
                                      <p:to>
                                        <p:strVal val="visible"/>
                                      </p:to>
                                    </p:set>
                                    <p:anim calcmode="lin" valueType="num">
                                      <p:cBhvr additive="base">
                                        <p:cTn id="25" dur="500" fill="hold"/>
                                        <p:tgtEl>
                                          <p:spTgt spid="43878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87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387843">
                                            <p:txEl>
                                              <p:pRg st="4" end="4"/>
                                            </p:txEl>
                                          </p:spTgt>
                                        </p:tgtEl>
                                        <p:attrNameLst>
                                          <p:attrName>style.visibility</p:attrName>
                                        </p:attrNameLst>
                                      </p:cBhvr>
                                      <p:to>
                                        <p:strVal val="visible"/>
                                      </p:to>
                                    </p:set>
                                    <p:anim calcmode="lin" valueType="num">
                                      <p:cBhvr additive="base">
                                        <p:cTn id="31" dur="500" fill="hold"/>
                                        <p:tgtEl>
                                          <p:spTgt spid="43878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878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784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BA97B020-5002-1B28-6BEB-717124D3D2F8}"/>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B7A20271-D1A6-10AB-599B-BACC686B41FF}"/>
              </a:ext>
            </a:extLst>
          </p:cNvPr>
          <p:cNvSpPr/>
          <p:nvPr/>
        </p:nvSpPr>
        <p:spPr>
          <a:xfrm>
            <a:off x="1524001" y="2133601"/>
            <a:ext cx="9144000" cy="2400657"/>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Arial" panose="020B0604020202020204" pitchFamily="34" charset="0"/>
              </a:rPr>
              <a:t>THE JESUS SEMINAR UTILIZES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Arial" panose="020B0604020202020204" pitchFamily="34" charset="0"/>
              </a:rPr>
              <a:t> LAERTIUS’ CRITERIA REJECTING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Arial" panose="020B0604020202020204" pitchFamily="34" charset="0"/>
              </a:rPr>
              <a:t>  </a:t>
            </a:r>
            <a:r>
              <a:rPr kumimoji="0" lang="en-US" sz="48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Arial" panose="020B0604020202020204" pitchFamily="34" charset="0"/>
              </a:rPr>
              <a:t>AUTHENTICITY OF PLATO’S WORK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4" presetClass="emph" presetSubtype="0" fill="hold" nodeType="clickEffect">
                                  <p:stCondLst>
                                    <p:cond delay="0"/>
                                  </p:stCondLst>
                                  <p:childTnLst>
                                    <p:animClr clrSpc="rgb" dir="cw">
                                      <p:cBhvr override="childStyle">
                                        <p:cTn id="16" dur="1900" fill="hold">
                                          <p:stCondLst>
                                            <p:cond delay="100"/>
                                          </p:stCondLst>
                                        </p:cTn>
                                        <p:tgtEl>
                                          <p:spTgt spid="3">
                                            <p:txEl>
                                              <p:pRg st="1" end="1"/>
                                            </p:txEl>
                                          </p:spTgt>
                                        </p:tgtEl>
                                        <p:attrNameLst>
                                          <p:attrName>style.color</p:attrName>
                                        </p:attrNameLst>
                                      </p:cBhvr>
                                      <p:to>
                                        <a:schemeClr val="accent2"/>
                                      </p:to>
                                    </p:animClr>
                                    <p:animClr clrSpc="rgb" dir="cw">
                                      <p:cBhvr>
                                        <p:cTn id="17" dur="1900" fill="hold">
                                          <p:stCondLst>
                                            <p:cond delay="100"/>
                                          </p:stCondLst>
                                        </p:cTn>
                                        <p:tgtEl>
                                          <p:spTgt spid="3">
                                            <p:txEl>
                                              <p:pRg st="1" end="1"/>
                                            </p:txEl>
                                          </p:spTgt>
                                        </p:tgtEl>
                                        <p:attrNameLst>
                                          <p:attrName>fillColor</p:attrName>
                                        </p:attrNameLst>
                                      </p:cBhvr>
                                      <p:to>
                                        <a:schemeClr val="accent2"/>
                                      </p:to>
                                    </p:animClr>
                                    <p:set>
                                      <p:cBhvr>
                                        <p:cTn id="18" dur="1900" fill="hold">
                                          <p:stCondLst>
                                            <p:cond delay="100"/>
                                          </p:stCondLst>
                                        </p:cTn>
                                        <p:tgtEl>
                                          <p:spTgt spid="3">
                                            <p:txEl>
                                              <p:pRg st="1" end="1"/>
                                            </p:txEl>
                                          </p:spTgt>
                                        </p:tgtEl>
                                        <p:attrNameLst>
                                          <p:attrName>fill.type</p:attrName>
                                        </p:attrNameLst>
                                      </p:cBhvr>
                                      <p:to>
                                        <p:strVal val="solid"/>
                                      </p:to>
                                    </p:set>
                                    <p:set>
                                      <p:cBhvr>
                                        <p:cTn id="19" dur="1900" fill="hold">
                                          <p:stCondLst>
                                            <p:cond delay="100"/>
                                          </p:stCondLst>
                                        </p:cTn>
                                        <p:tgtEl>
                                          <p:spTgt spid="3">
                                            <p:txEl>
                                              <p:pRg st="1" end="1"/>
                                            </p:txEl>
                                          </p:spTgt>
                                        </p:tgtEl>
                                        <p:attrNameLst>
                                          <p:attrName>fill.on</p:attrName>
                                        </p:attrNameLst>
                                      </p:cBhvr>
                                      <p:to>
                                        <p:strVal val="true"/>
                                      </p:to>
                                    </p:set>
                                    <p:animScale>
                                      <p:cBhvr>
                                        <p:cTn id="20" dur="200" fill="hold">
                                          <p:stCondLst>
                                            <p:cond delay="0"/>
                                          </p:stCondLst>
                                        </p:cTn>
                                        <p:tgtEl>
                                          <p:spTgt spid="3">
                                            <p:txEl>
                                              <p:pRg st="1" end="1"/>
                                            </p:txEl>
                                          </p:spTgt>
                                        </p:tgtEl>
                                      </p:cBhvr>
                                      <p:from x="100000" y="100000"/>
                                      <p:to x="100000" y="5000"/>
                                    </p:animScale>
                                    <p:animScale>
                                      <p:cBhvr>
                                        <p:cTn id="21" dur="200" fill="hold">
                                          <p:stCondLst>
                                            <p:cond delay="200"/>
                                          </p:stCondLst>
                                        </p:cTn>
                                        <p:tgtEl>
                                          <p:spTgt spid="3">
                                            <p:txEl>
                                              <p:pRg st="1" end="1"/>
                                            </p:txEl>
                                          </p:spTgt>
                                        </p:tgtEl>
                                      </p:cBhvr>
                                      <p:from x="100000" y="5000"/>
                                      <p:to x="120000" y="150000"/>
                                    </p:animScale>
                                    <p:animScale>
                                      <p:cBhvr>
                                        <p:cTn id="22" dur="600" fill="hold">
                                          <p:stCondLst>
                                            <p:cond delay="1400"/>
                                          </p:stCondLst>
                                        </p:cTn>
                                        <p:tgtEl>
                                          <p:spTgt spid="3">
                                            <p:txEl>
                                              <p:pRg st="1" end="1"/>
                                            </p:txEl>
                                          </p:spTgt>
                                        </p:tgtEl>
                                      </p:cBhvr>
                                      <p:to x="120000" y="150000"/>
                                    </p:animScale>
                                  </p:childTnLst>
                                </p:cTn>
                              </p:par>
                            </p:childTnLst>
                          </p:cTn>
                        </p:par>
                      </p:childTnLst>
                    </p:cTn>
                  </p:par>
                  <p:par>
                    <p:cTn id="23" fill="hold">
                      <p:stCondLst>
                        <p:cond delay="indefinite"/>
                      </p:stCondLst>
                      <p:childTnLst>
                        <p:par>
                          <p:cTn id="24" fill="hold">
                            <p:stCondLst>
                              <p:cond delay="0"/>
                            </p:stCondLst>
                            <p:childTnLst>
                              <p:par>
                                <p:cTn id="25" presetID="14" presetClass="emph" presetSubtype="0" fill="hold" nodeType="clickEffect">
                                  <p:stCondLst>
                                    <p:cond delay="0"/>
                                  </p:stCondLst>
                                  <p:childTnLst>
                                    <p:animClr clrSpc="rgb" dir="cw">
                                      <p:cBhvr override="childStyle">
                                        <p:cTn id="26" dur="1900" fill="hold">
                                          <p:stCondLst>
                                            <p:cond delay="100"/>
                                          </p:stCondLst>
                                        </p:cTn>
                                        <p:tgtEl>
                                          <p:spTgt spid="3">
                                            <p:txEl>
                                              <p:pRg st="2" end="2"/>
                                            </p:txEl>
                                          </p:spTgt>
                                        </p:tgtEl>
                                        <p:attrNameLst>
                                          <p:attrName>style.color</p:attrName>
                                        </p:attrNameLst>
                                      </p:cBhvr>
                                      <p:to>
                                        <a:schemeClr val="accent2"/>
                                      </p:to>
                                    </p:animClr>
                                    <p:animClr clrSpc="rgb" dir="cw">
                                      <p:cBhvr>
                                        <p:cTn id="27" dur="1900" fill="hold">
                                          <p:stCondLst>
                                            <p:cond delay="100"/>
                                          </p:stCondLst>
                                        </p:cTn>
                                        <p:tgtEl>
                                          <p:spTgt spid="3">
                                            <p:txEl>
                                              <p:pRg st="2" end="2"/>
                                            </p:txEl>
                                          </p:spTgt>
                                        </p:tgtEl>
                                        <p:attrNameLst>
                                          <p:attrName>fillColor</p:attrName>
                                        </p:attrNameLst>
                                      </p:cBhvr>
                                      <p:to>
                                        <a:schemeClr val="accent2"/>
                                      </p:to>
                                    </p:animClr>
                                    <p:set>
                                      <p:cBhvr>
                                        <p:cTn id="28" dur="1900" fill="hold">
                                          <p:stCondLst>
                                            <p:cond delay="100"/>
                                          </p:stCondLst>
                                        </p:cTn>
                                        <p:tgtEl>
                                          <p:spTgt spid="3">
                                            <p:txEl>
                                              <p:pRg st="2" end="2"/>
                                            </p:txEl>
                                          </p:spTgt>
                                        </p:tgtEl>
                                        <p:attrNameLst>
                                          <p:attrName>fill.type</p:attrName>
                                        </p:attrNameLst>
                                      </p:cBhvr>
                                      <p:to>
                                        <p:strVal val="solid"/>
                                      </p:to>
                                    </p:set>
                                    <p:set>
                                      <p:cBhvr>
                                        <p:cTn id="29" dur="1900" fill="hold">
                                          <p:stCondLst>
                                            <p:cond delay="100"/>
                                          </p:stCondLst>
                                        </p:cTn>
                                        <p:tgtEl>
                                          <p:spTgt spid="3">
                                            <p:txEl>
                                              <p:pRg st="2" end="2"/>
                                            </p:txEl>
                                          </p:spTgt>
                                        </p:tgtEl>
                                        <p:attrNameLst>
                                          <p:attrName>fill.on</p:attrName>
                                        </p:attrNameLst>
                                      </p:cBhvr>
                                      <p:to>
                                        <p:strVal val="true"/>
                                      </p:to>
                                    </p:set>
                                    <p:animScale>
                                      <p:cBhvr>
                                        <p:cTn id="30" dur="200" fill="hold">
                                          <p:stCondLst>
                                            <p:cond delay="0"/>
                                          </p:stCondLst>
                                        </p:cTn>
                                        <p:tgtEl>
                                          <p:spTgt spid="3">
                                            <p:txEl>
                                              <p:pRg st="2" end="2"/>
                                            </p:txEl>
                                          </p:spTgt>
                                        </p:tgtEl>
                                      </p:cBhvr>
                                      <p:from x="100000" y="100000"/>
                                      <p:to x="100000" y="5000"/>
                                    </p:animScale>
                                    <p:animScale>
                                      <p:cBhvr>
                                        <p:cTn id="31" dur="200" fill="hold">
                                          <p:stCondLst>
                                            <p:cond delay="200"/>
                                          </p:stCondLst>
                                        </p:cTn>
                                        <p:tgtEl>
                                          <p:spTgt spid="3">
                                            <p:txEl>
                                              <p:pRg st="2" end="2"/>
                                            </p:txEl>
                                          </p:spTgt>
                                        </p:tgtEl>
                                      </p:cBhvr>
                                      <p:from x="100000" y="5000"/>
                                      <p:to x="120000" y="150000"/>
                                    </p:animScale>
                                    <p:animScale>
                                      <p:cBhvr>
                                        <p:cTn id="32" dur="600" fill="hold">
                                          <p:stCondLst>
                                            <p:cond delay="1400"/>
                                          </p:stCondLst>
                                        </p:cTn>
                                        <p:tgtEl>
                                          <p:spTgt spid="3">
                                            <p:txEl>
                                              <p:pRg st="2" end="2"/>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76163" name="Picture 3" descr="C:\Documents and Settings\Owner\My Documents\Educational Illustrations\cover-14-10.jpg">
            <a:extLst>
              <a:ext uri="{FF2B5EF4-FFF2-40B4-BE49-F238E27FC236}">
                <a16:creationId xmlns:a16="http://schemas.microsoft.com/office/drawing/2014/main" id="{54ACDE72-234A-55FF-D42F-C33E5FF14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085" y="-123092"/>
            <a:ext cx="1981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d_horizCAGC38FR.jpg">
            <a:hlinkClick r:id="rId5" action="ppaction://hlinkfile"/>
            <a:extLst>
              <a:ext uri="{FF2B5EF4-FFF2-40B4-BE49-F238E27FC236}">
                <a16:creationId xmlns:a16="http://schemas.microsoft.com/office/drawing/2014/main" id="{6EE6FE59-DD6E-CFA9-EAB0-1B4AD31274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36371"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76163"/>
                                        </p:tgtEl>
                                        <p:attrNameLst>
                                          <p:attrName>style.visibility</p:attrName>
                                        </p:attrNameLst>
                                      </p:cBhvr>
                                      <p:to>
                                        <p:strVal val="visible"/>
                                      </p:to>
                                    </p:set>
                                    <p:anim calcmode="lin" valueType="num">
                                      <p:cBhvr>
                                        <p:cTn id="7" dur="500" fill="hold"/>
                                        <p:tgtEl>
                                          <p:spTgt spid="476163"/>
                                        </p:tgtEl>
                                        <p:attrNameLst>
                                          <p:attrName>ppt_w</p:attrName>
                                        </p:attrNameLst>
                                      </p:cBhvr>
                                      <p:tavLst>
                                        <p:tav tm="0">
                                          <p:val>
                                            <p:fltVal val="0"/>
                                          </p:val>
                                        </p:tav>
                                        <p:tav tm="100000">
                                          <p:val>
                                            <p:strVal val="#ppt_w"/>
                                          </p:val>
                                        </p:tav>
                                      </p:tavLst>
                                    </p:anim>
                                    <p:anim calcmode="lin" valueType="num">
                                      <p:cBhvr>
                                        <p:cTn id="8" dur="500" fill="hold"/>
                                        <p:tgtEl>
                                          <p:spTgt spid="476163"/>
                                        </p:tgtEl>
                                        <p:attrNameLst>
                                          <p:attrName>ppt_h</p:attrName>
                                        </p:attrNameLst>
                                      </p:cBhvr>
                                      <p:tavLst>
                                        <p:tav tm="0">
                                          <p:val>
                                            <p:fltVal val="0"/>
                                          </p:val>
                                        </p:tav>
                                        <p:tav tm="100000">
                                          <p:val>
                                            <p:strVal val="#ppt_h"/>
                                          </p:val>
                                        </p:tav>
                                      </p:tavLst>
                                    </p:anim>
                                    <p:anim calcmode="lin" valueType="num">
                                      <p:cBhvr>
                                        <p:cTn id="9" dur="500" fill="hold"/>
                                        <p:tgtEl>
                                          <p:spTgt spid="476163"/>
                                        </p:tgtEl>
                                        <p:attrNameLst>
                                          <p:attrName>ppt_x</p:attrName>
                                        </p:attrNameLst>
                                      </p:cBhvr>
                                      <p:tavLst>
                                        <p:tav tm="0">
                                          <p:val>
                                            <p:fltVal val="0.5"/>
                                          </p:val>
                                        </p:tav>
                                        <p:tav tm="100000">
                                          <p:val>
                                            <p:strVal val="#ppt_x"/>
                                          </p:val>
                                        </p:tav>
                                      </p:tavLst>
                                    </p:anim>
                                    <p:anim calcmode="lin" valueType="num">
                                      <p:cBhvr>
                                        <p:cTn id="10" dur="500" fill="hold"/>
                                        <p:tgtEl>
                                          <p:spTgt spid="47616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DC4BA-0C0F-27B3-3FEC-61489DCE1467}"/>
              </a:ext>
            </a:extLst>
          </p:cNvPr>
          <p:cNvSpPr/>
          <p:nvPr/>
        </p:nvSpPr>
        <p:spPr>
          <a:xfrm>
            <a:off x="1732086" y="3165230"/>
            <a:ext cx="8889022"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Calligrapher" pitchFamily="2" charset="0"/>
                <a:ea typeface="+mn-ea"/>
                <a:cs typeface="Arial" panose="020B0604020202020204" pitchFamily="34" charset="0"/>
              </a:rPr>
              <a:t>WHO DO YOU SAY THAT I 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1F72C0-A9F9-C9B3-D3D8-C12819CD2E48}"/>
              </a:ext>
            </a:extLst>
          </p:cNvPr>
          <p:cNvSpPr/>
          <p:nvPr/>
        </p:nvSpPr>
        <p:spPr>
          <a:xfrm>
            <a:off x="852854" y="457201"/>
            <a:ext cx="10498015" cy="59093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Calligrapher" pitchFamily="2" charset="0"/>
                <a:ea typeface="+mn-ea"/>
                <a:cs typeface="Arial" panose="020B0604020202020204" pitchFamily="34" charset="0"/>
              </a:rPr>
              <a:t>The question which according to the Gospels Jesus himself was the first to pose to his disciples,  has long been at the center of Christian life, worship,  and theology.  It has also led to bitter controversies and lasting divisions among Christians.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9BBDE-E05A-6C19-BFE3-0F0277E61E96}"/>
              </a:ext>
            </a:extLst>
          </p:cNvPr>
          <p:cNvSpPr/>
          <p:nvPr/>
        </p:nvSpPr>
        <p:spPr>
          <a:xfrm>
            <a:off x="0" y="4044462"/>
            <a:ext cx="12192000" cy="25765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Calligrapher" pitchFamily="2" charset="0"/>
                <a:ea typeface="+mn-ea"/>
                <a:cs typeface="Arial" panose="020B0604020202020204" pitchFamily="34" charset="0"/>
              </a:rPr>
              <a:t>PRIOR TO CONSTANTINE THERE WAS NO RECOURSE TO THE POWER OF THE STATE TO SETTLE RELIGIOUS ARGUMENT.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BAFA76-DAE7-0092-4F41-1C3245B0AD60}"/>
              </a:ext>
            </a:extLst>
          </p:cNvPr>
          <p:cNvSpPr/>
          <p:nvPr/>
        </p:nvSpPr>
        <p:spPr>
          <a:xfrm>
            <a:off x="1274885" y="1732086"/>
            <a:ext cx="9653954" cy="480569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Calligrapher" pitchFamily="2" charset="0"/>
                <a:ea typeface="+mn-ea"/>
                <a:cs typeface="Arial" panose="020B0604020202020204" pitchFamily="34" charset="0"/>
              </a:rPr>
              <a:t>PRIOR TO THE MONOLITHIC &amp; IMPERIAL INSTITUTION OF THE ROMAN RELIGION THERE WAS NO BRUTE FORCE TO IMPOSE A SETTLEMENT!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3ABCA1-626A-FEC5-0779-2E20C62DE47B}"/>
              </a:ext>
            </a:extLst>
          </p:cNvPr>
          <p:cNvSpPr/>
          <p:nvPr/>
        </p:nvSpPr>
        <p:spPr>
          <a:xfrm>
            <a:off x="1195754" y="3956537"/>
            <a:ext cx="9645161"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9050">
                  <a:solidFill>
                    <a:srgbClr val="000000">
                      <a:tint val="1000"/>
                    </a:srgbClr>
                  </a:solidFill>
                  <a:prstDash val="solid"/>
                </a:ln>
                <a:solidFill>
                  <a:schemeClr val="accent5">
                    <a:lumMod val="60000"/>
                    <a:lumOff val="40000"/>
                  </a:schemeClr>
                </a:solidFill>
                <a:effectLst>
                  <a:outerShdw blurRad="50000" dist="50800" dir="7500000" algn="tl">
                    <a:srgbClr val="000000">
                      <a:shade val="5000"/>
                      <a:alpha val="35000"/>
                    </a:srgbClr>
                  </a:outerShdw>
                </a:effectLst>
                <a:uLnTx/>
                <a:uFillTx/>
                <a:latin typeface="Calligrapher" pitchFamily="2" charset="0"/>
                <a:ea typeface="+mn-ea"/>
                <a:cs typeface="Arial" panose="020B0604020202020204" pitchFamily="34" charset="0"/>
              </a:rPr>
              <a:t>WE HAVE RETURNED AGAIN TO THE FIRST CENTURY ERA FULL CIRCLE TO        A SIMPLE POWER OF PERSUATION!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DC4BA-0C0F-27B3-3FEC-61489DCE1467}"/>
              </a:ext>
            </a:extLst>
          </p:cNvPr>
          <p:cNvSpPr/>
          <p:nvPr/>
        </p:nvSpPr>
        <p:spPr>
          <a:xfrm>
            <a:off x="580293" y="3015762"/>
            <a:ext cx="11016762" cy="110799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9050">
                  <a:solidFill>
                    <a:srgbClr val="000000">
                      <a:tint val="1000"/>
                    </a:srgbClr>
                  </a:solidFill>
                  <a:prstDash val="solid"/>
                </a:ln>
                <a:solidFill>
                  <a:srgbClr val="C00000"/>
                </a:solidFill>
                <a:effectLst>
                  <a:outerShdw blurRad="50000" dist="50800" dir="7500000" algn="tl">
                    <a:srgbClr val="000000">
                      <a:shade val="5000"/>
                      <a:alpha val="35000"/>
                    </a:srgbClr>
                  </a:outerShdw>
                </a:effectLst>
                <a:uLnTx/>
                <a:uFillTx/>
                <a:latin typeface="Calligrapher" pitchFamily="2" charset="0"/>
                <a:ea typeface="+mn-ea"/>
                <a:cs typeface="Arial" panose="020B0604020202020204" pitchFamily="34" charset="0"/>
              </a:rPr>
              <a:t>WHO DO YOU SAY THAT I AM?</a:t>
            </a:r>
          </a:p>
        </p:txBody>
      </p:sp>
    </p:spTree>
    <p:extLst>
      <p:ext uri="{BB962C8B-B14F-4D97-AF65-F5344CB8AC3E}">
        <p14:creationId xmlns:p14="http://schemas.microsoft.com/office/powerpoint/2010/main" val="381254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9746" name="Rectangle 2">
            <a:extLst>
              <a:ext uri="{FF2B5EF4-FFF2-40B4-BE49-F238E27FC236}">
                <a16:creationId xmlns:a16="http://schemas.microsoft.com/office/drawing/2014/main" id="{B668922D-AC9A-12E5-6204-5F3CD76FBEE1}"/>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9922" name="Rectangle 2">
            <a:extLst>
              <a:ext uri="{FF2B5EF4-FFF2-40B4-BE49-F238E27FC236}">
                <a16:creationId xmlns:a16="http://schemas.microsoft.com/office/drawing/2014/main" id="{F7205B57-BE49-AC02-964A-3D208B86F447}"/>
              </a:ext>
            </a:extLst>
          </p:cNvPr>
          <p:cNvSpPr>
            <a:spLocks noGrp="1" noChangeArrowheads="1"/>
          </p:cNvSpPr>
          <p:nvPr>
            <p:ph type="title"/>
          </p:nvPr>
        </p:nvSpPr>
        <p:spPr>
          <a:xfrm>
            <a:off x="2209800" y="533400"/>
            <a:ext cx="7772400" cy="838200"/>
          </a:xfrm>
        </p:spPr>
        <p:txBody>
          <a:bodyPr/>
          <a:lstStyle/>
          <a:p>
            <a:pPr eaLnBrk="1" hangingPunct="1">
              <a:lnSpc>
                <a:spcPct val="80000"/>
              </a:lnSpc>
            </a:pPr>
            <a:r>
              <a:rPr lang="en-US" altLang="en-US" b="1" u="sng"/>
              <a:t>Overview of Gnosticism</a:t>
            </a:r>
            <a:endParaRPr lang="en-US" altLang="en-US" b="1" i="1" u="sng"/>
          </a:p>
        </p:txBody>
      </p:sp>
      <p:sp>
        <p:nvSpPr>
          <p:cNvPr id="4439043" name="Rectangle 3">
            <a:extLst>
              <a:ext uri="{FF2B5EF4-FFF2-40B4-BE49-F238E27FC236}">
                <a16:creationId xmlns:a16="http://schemas.microsoft.com/office/drawing/2014/main" id="{6D6CB1AF-54AE-1533-D23E-4FD98358B7FC}"/>
              </a:ext>
            </a:extLst>
          </p:cNvPr>
          <p:cNvSpPr>
            <a:spLocks noGrp="1" noChangeArrowheads="1"/>
          </p:cNvSpPr>
          <p:nvPr>
            <p:ph type="body" idx="1"/>
          </p:nvPr>
        </p:nvSpPr>
        <p:spPr>
          <a:xfrm>
            <a:off x="2362200" y="1752600"/>
            <a:ext cx="7696200" cy="4267200"/>
          </a:xfrm>
        </p:spPr>
        <p:txBody>
          <a:bodyPr/>
          <a:lstStyle/>
          <a:p>
            <a:pPr eaLnBrk="1" hangingPunct="1"/>
            <a:r>
              <a:rPr lang="en-US" altLang="en-US"/>
              <a:t>Dr. Ehrman offers the following overview:</a:t>
            </a:r>
            <a:endParaRPr lang="en-US" altLang="en-US" sz="2800"/>
          </a:p>
          <a:p>
            <a:pPr eaLnBrk="1" hangingPunct="1"/>
            <a:r>
              <a:rPr lang="en-US" altLang="en-US"/>
              <a:t>Reality consists of matter (which is evil) </a:t>
            </a:r>
            <a:br>
              <a:rPr lang="en-US" altLang="en-US"/>
            </a:br>
            <a:r>
              <a:rPr lang="en-US" altLang="en-US"/>
              <a:t>and spirit (which is good).</a:t>
            </a:r>
          </a:p>
          <a:p>
            <a:pPr eaLnBrk="1" hangingPunct="1"/>
            <a:r>
              <a:rPr lang="en-US" altLang="en-US"/>
              <a:t>The supreme God was completely spirit.</a:t>
            </a:r>
          </a:p>
          <a:p>
            <a:pPr eaLnBrk="1" hangingPunct="1"/>
            <a:r>
              <a:rPr lang="en-US" altLang="en-US"/>
              <a:t>This God propagated other deities </a:t>
            </a:r>
            <a:r>
              <a:rPr lang="en-US" altLang="en-US" i="1"/>
              <a:t>(aeons).</a:t>
            </a:r>
            <a:endParaRPr lang="en-US" altLang="en-US"/>
          </a:p>
          <a:p>
            <a:pPr eaLnBrk="1" hangingPunct="1"/>
            <a:r>
              <a:rPr lang="en-US" altLang="en-US"/>
              <a:t>One of these deities gave birth to an imperfect divine being.</a:t>
            </a:r>
          </a:p>
        </p:txBody>
      </p:sp>
      <p:sp>
        <p:nvSpPr>
          <p:cNvPr id="4439044" name="Rectangle 4">
            <a:extLst>
              <a:ext uri="{FF2B5EF4-FFF2-40B4-BE49-F238E27FC236}">
                <a16:creationId xmlns:a16="http://schemas.microsoft.com/office/drawing/2014/main" id="{64339EAB-F9A1-283F-A37C-8A20724D25A4}"/>
              </a:ext>
            </a:extLst>
          </p:cNvPr>
          <p:cNvSpPr>
            <a:spLocks noChangeArrowheads="1"/>
          </p:cNvSpPr>
          <p:nvPr/>
        </p:nvSpPr>
        <p:spPr bwMode="auto">
          <a:xfrm>
            <a:off x="2362200" y="1066800"/>
            <a:ext cx="739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499"/>
                                          </p:stCondLst>
                                        </p:cTn>
                                        <p:tgtEl>
                                          <p:spTgt spid="443904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439044">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390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390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3904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43904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4390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9043" grpId="0" build="p" autoUpdateAnimBg="0"/>
      <p:bldP spid="4439044"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7394" name="Picture 2" descr="davinci1ST.jpg                                                 0005BBE8&#10;File Drive                     BBEB3E34:">
            <a:extLst>
              <a:ext uri="{FF2B5EF4-FFF2-40B4-BE49-F238E27FC236}">
                <a16:creationId xmlns:a16="http://schemas.microsoft.com/office/drawing/2014/main" id="{78924132-29DA-8AAC-7E35-125900DC6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27" name="Rectangle 3">
            <a:extLst>
              <a:ext uri="{FF2B5EF4-FFF2-40B4-BE49-F238E27FC236}">
                <a16:creationId xmlns:a16="http://schemas.microsoft.com/office/drawing/2014/main" id="{5506371A-01AC-7C0C-1DFE-65C2CF32FFB9}"/>
              </a:ext>
            </a:extLst>
          </p:cNvPr>
          <p:cNvSpPr>
            <a:spLocks noGrp="1" noChangeArrowheads="1"/>
          </p:cNvSpPr>
          <p:nvPr>
            <p:ph type="subTitle" idx="1"/>
          </p:nvPr>
        </p:nvSpPr>
        <p:spPr>
          <a:xfrm>
            <a:off x="7848600" y="990600"/>
            <a:ext cx="2743200" cy="4038600"/>
          </a:xfrm>
        </p:spPr>
        <p:txBody>
          <a:bodyPr/>
          <a:lstStyle/>
          <a:p>
            <a:pPr algn="l" eaLnBrk="1" hangingPunct="1">
              <a:lnSpc>
                <a:spcPct val="90000"/>
              </a:lnSpc>
              <a:defRPr/>
            </a:pPr>
            <a:endParaRPr lang="en-US" altLang="en-US" sz="6000" b="1" dirty="0">
              <a:solidFill>
                <a:srgbClr val="FF9966"/>
              </a:solidFill>
              <a:effectLst>
                <a:outerShdw blurRad="38100" dist="38100" dir="2700000" algn="tl">
                  <a:srgbClr val="C0C0C0"/>
                </a:outerShdw>
              </a:effectLst>
            </a:endParaRPr>
          </a:p>
          <a:p>
            <a:pPr algn="l" eaLnBrk="1" hangingPunct="1">
              <a:lnSpc>
                <a:spcPct val="90000"/>
              </a:lnSpc>
              <a:defRPr/>
            </a:pPr>
            <a:endParaRPr lang="en-US" altLang="en-US" sz="2800" dirty="0">
              <a:solidFill>
                <a:schemeClr val="tx2"/>
              </a:solidFill>
            </a:endParaRPr>
          </a:p>
          <a:p>
            <a:pPr algn="l" eaLnBrk="1" hangingPunct="1">
              <a:lnSpc>
                <a:spcPct val="90000"/>
              </a:lnSpc>
              <a:defRPr/>
            </a:pPr>
            <a:endParaRPr lang="en-US" altLang="en-US" sz="1800" dirty="0">
              <a:solidFill>
                <a:schemeClr val="tx2"/>
              </a:solidFill>
            </a:endParaRPr>
          </a:p>
        </p:txBody>
      </p:sp>
      <p:sp>
        <p:nvSpPr>
          <p:cNvPr id="4" name="Rectangle 3">
            <a:extLst>
              <a:ext uri="{FF2B5EF4-FFF2-40B4-BE49-F238E27FC236}">
                <a16:creationId xmlns:a16="http://schemas.microsoft.com/office/drawing/2014/main" id="{CF28BD37-E496-5A6A-0F36-7CCCD3E2F79D}"/>
              </a:ext>
            </a:extLst>
          </p:cNvPr>
          <p:cNvSpPr/>
          <p:nvPr/>
        </p:nvSpPr>
        <p:spPr>
          <a:xfrm>
            <a:off x="8027377" y="1239715"/>
            <a:ext cx="4229099" cy="3785652"/>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Bernard MT Condensed" panose="02050806060905020404" pitchFamily="18" charset="0"/>
                <a:cs typeface="Arial" panose="020B0604020202020204" pitchFamily="34" charset="0"/>
              </a:rPr>
              <a:t>New Canon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nodePh="1">
                                  <p:stCondLst>
                                    <p:cond delay="0"/>
                                  </p:stCondLst>
                                  <p:endCondLst>
                                    <p:cond evt="begin" delay="0">
                                      <p:tn val="5"/>
                                    </p:cond>
                                  </p:endCondLst>
                                  <p:iterate type="wd">
                                    <p:tmPct val="100000"/>
                                  </p:iterate>
                                  <p:childTnLst>
                                    <p:set>
                                      <p:cBhvr>
                                        <p:cTn id="6" dur="1" fill="hold">
                                          <p:stCondLst>
                                            <p:cond delay="0"/>
                                          </p:stCondLst>
                                        </p:cTn>
                                        <p:tgtEl>
                                          <p:spTgt spid="4404227">
                                            <p:txEl>
                                              <p:pRg st="0" end="0"/>
                                            </p:txEl>
                                          </p:spTgt>
                                        </p:tgtEl>
                                        <p:attrNameLst>
                                          <p:attrName>style.visibility</p:attrName>
                                        </p:attrNameLst>
                                      </p:cBhvr>
                                      <p:to>
                                        <p:strVal val="visible"/>
                                      </p:to>
                                    </p:set>
                                    <p:anim calcmode="lin" valueType="num">
                                      <p:cBhvr additive="base">
                                        <p:cTn id="7" dur="1000" fill="hold"/>
                                        <p:tgtEl>
                                          <p:spTgt spid="440422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404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22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8418" name="Picture 2" descr="davinci1ST.jpg                                                 0005BBE8&#10;File Drive                     BBEB3E34:">
            <a:extLst>
              <a:ext uri="{FF2B5EF4-FFF2-40B4-BE49-F238E27FC236}">
                <a16:creationId xmlns:a16="http://schemas.microsoft.com/office/drawing/2014/main" id="{449B3241-3A30-9DA9-F8E2-21F536634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27" name="Rectangle 3">
            <a:extLst>
              <a:ext uri="{FF2B5EF4-FFF2-40B4-BE49-F238E27FC236}">
                <a16:creationId xmlns:a16="http://schemas.microsoft.com/office/drawing/2014/main" id="{71006355-56BE-3F2D-60CB-4BA05F233831}"/>
              </a:ext>
            </a:extLst>
          </p:cNvPr>
          <p:cNvSpPr>
            <a:spLocks noGrp="1" noChangeArrowheads="1"/>
          </p:cNvSpPr>
          <p:nvPr>
            <p:ph type="subTitle" idx="1"/>
          </p:nvPr>
        </p:nvSpPr>
        <p:spPr>
          <a:xfrm>
            <a:off x="8343900" y="1433146"/>
            <a:ext cx="3683977" cy="3596052"/>
          </a:xfrm>
        </p:spPr>
        <p:txBody>
          <a:bodyPr/>
          <a:lstStyle/>
          <a:p>
            <a:pPr algn="l" eaLnBrk="1" hangingPunct="1">
              <a:lnSpc>
                <a:spcPct val="90000"/>
              </a:lnSpc>
              <a:defRPr/>
            </a:pPr>
            <a:r>
              <a:rPr lang="en-US" altLang="en-US" sz="8000" b="1" i="1" dirty="0">
                <a:solidFill>
                  <a:srgbClr val="FF9966"/>
                </a:solidFill>
                <a:effectLst>
                  <a:outerShdw blurRad="38100" dist="38100" dir="2700000" algn="tl">
                    <a:srgbClr val="C0C0C0"/>
                  </a:outerShdw>
                </a:effectLst>
              </a:rPr>
              <a:t>The</a:t>
            </a:r>
            <a:r>
              <a:rPr lang="en-US" altLang="en-US" sz="8000" b="1" dirty="0">
                <a:solidFill>
                  <a:srgbClr val="FF9966"/>
                </a:solidFill>
                <a:effectLst>
                  <a:outerShdw blurRad="38100" dist="38100" dir="2700000" algn="tl">
                    <a:srgbClr val="C0C0C0"/>
                  </a:outerShdw>
                </a:effectLst>
              </a:rPr>
              <a:t> </a:t>
            </a:r>
            <a:br>
              <a:rPr lang="en-US" altLang="en-US" sz="8000" b="1" dirty="0">
                <a:solidFill>
                  <a:srgbClr val="FF9966"/>
                </a:solidFill>
                <a:effectLst>
                  <a:outerShdw blurRad="38100" dist="38100" dir="2700000" algn="tl">
                    <a:srgbClr val="C0C0C0"/>
                  </a:outerShdw>
                </a:effectLst>
              </a:rPr>
            </a:br>
            <a:r>
              <a:rPr lang="en-US" altLang="en-US" sz="8000" b="1" dirty="0">
                <a:solidFill>
                  <a:srgbClr val="FF9966"/>
                </a:solidFill>
                <a:effectLst>
                  <a:outerShdw blurRad="38100" dist="38100" dir="2700000" algn="tl">
                    <a:srgbClr val="C0C0C0"/>
                  </a:outerShdw>
                </a:effectLst>
              </a:rPr>
              <a:t>Secret Gospels</a:t>
            </a:r>
          </a:p>
          <a:p>
            <a:pPr algn="l" eaLnBrk="1" hangingPunct="1">
              <a:lnSpc>
                <a:spcPct val="90000"/>
              </a:lnSpc>
              <a:defRPr/>
            </a:pPr>
            <a:endParaRPr lang="en-US" altLang="en-US" sz="2800" dirty="0">
              <a:solidFill>
                <a:schemeClr val="tx2"/>
              </a:solidFill>
            </a:endParaRPr>
          </a:p>
          <a:p>
            <a:pPr algn="l" eaLnBrk="1" hangingPunct="1">
              <a:lnSpc>
                <a:spcPct val="90000"/>
              </a:lnSpc>
              <a:defRPr/>
            </a:pPr>
            <a:endParaRPr lang="en-US" altLang="en-US" sz="18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iterate type="wd">
                                    <p:tmPct val="100000"/>
                                  </p:iterate>
                                  <p:childTnLst>
                                    <p:set>
                                      <p:cBhvr>
                                        <p:cTn id="6" dur="1" fill="hold">
                                          <p:stCondLst>
                                            <p:cond delay="0"/>
                                          </p:stCondLst>
                                        </p:cTn>
                                        <p:tgtEl>
                                          <p:spTgt spid="4404227">
                                            <p:txEl>
                                              <p:pRg st="0" end="0"/>
                                            </p:txEl>
                                          </p:spTgt>
                                        </p:tgtEl>
                                        <p:attrNameLst>
                                          <p:attrName>style.visibility</p:attrName>
                                        </p:attrNameLst>
                                      </p:cBhvr>
                                      <p:to>
                                        <p:strVal val="visible"/>
                                      </p:to>
                                    </p:set>
                                    <p:anim calcmode="lin" valueType="num">
                                      <p:cBhvr additive="base">
                                        <p:cTn id="7" dur="1000" fill="hold"/>
                                        <p:tgtEl>
                                          <p:spTgt spid="440422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4042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22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06274" name="Rectangle 2">
            <a:extLst>
              <a:ext uri="{FF2B5EF4-FFF2-40B4-BE49-F238E27FC236}">
                <a16:creationId xmlns:a16="http://schemas.microsoft.com/office/drawing/2014/main" id="{4FF330D3-1284-8F0D-4DC2-AC335721E4CC}"/>
              </a:ext>
            </a:extLst>
          </p:cNvPr>
          <p:cNvSpPr>
            <a:spLocks noGrp="1" noChangeArrowheads="1"/>
          </p:cNvSpPr>
          <p:nvPr>
            <p:ph type="title"/>
          </p:nvPr>
        </p:nvSpPr>
        <p:spPr>
          <a:xfrm>
            <a:off x="2209800" y="381000"/>
            <a:ext cx="7772400" cy="1219200"/>
          </a:xfrm>
        </p:spPr>
        <p:txBody>
          <a:bodyPr/>
          <a:lstStyle/>
          <a:p>
            <a:pPr eaLnBrk="1" hangingPunct="1">
              <a:lnSpc>
                <a:spcPct val="90000"/>
              </a:lnSpc>
              <a:defRPr/>
            </a:pPr>
            <a:r>
              <a:rPr lang="en-US" altLang="en-US" sz="5400" b="1" dirty="0">
                <a:effectLst>
                  <a:outerShdw blurRad="38100" dist="38100" dir="2700000" algn="tl">
                    <a:srgbClr val="000000">
                      <a:alpha val="43137"/>
                    </a:srgbClr>
                  </a:outerShdw>
                </a:effectLst>
              </a:rPr>
              <a:t>Introducing</a:t>
            </a:r>
            <a:r>
              <a:rPr lang="en-US" altLang="en-US" sz="5400" dirty="0">
                <a:effectLst>
                  <a:outerShdw blurRad="38100" dist="38100" dir="2700000" algn="tl">
                    <a:srgbClr val="000000">
                      <a:alpha val="43137"/>
                    </a:srgbClr>
                  </a:outerShdw>
                </a:effectLst>
              </a:rPr>
              <a:t> </a:t>
            </a:r>
            <a:br>
              <a:rPr lang="en-US" altLang="en-US" sz="5400" dirty="0">
                <a:effectLst>
                  <a:outerShdw blurRad="38100" dist="38100" dir="2700000" algn="tl">
                    <a:srgbClr val="000000">
                      <a:alpha val="43137"/>
                    </a:srgbClr>
                  </a:outerShdw>
                </a:effectLst>
              </a:rPr>
            </a:br>
            <a:r>
              <a:rPr lang="en-US" altLang="en-US" sz="5400" i="1" dirty="0">
                <a:solidFill>
                  <a:srgbClr val="FF9966"/>
                </a:solidFill>
                <a:effectLst>
                  <a:outerShdw blurRad="38100" dist="38100" dir="2700000" algn="tl">
                    <a:srgbClr val="000000">
                      <a:alpha val="43137"/>
                    </a:srgbClr>
                  </a:outerShdw>
                </a:effectLst>
              </a:rPr>
              <a:t>The Da Vinci Code</a:t>
            </a:r>
          </a:p>
        </p:txBody>
      </p:sp>
      <p:sp>
        <p:nvSpPr>
          <p:cNvPr id="4406275" name="Rectangle 3">
            <a:extLst>
              <a:ext uri="{FF2B5EF4-FFF2-40B4-BE49-F238E27FC236}">
                <a16:creationId xmlns:a16="http://schemas.microsoft.com/office/drawing/2014/main" id="{13B59E54-7DD8-7C1F-5DF1-949E2583C099}"/>
              </a:ext>
            </a:extLst>
          </p:cNvPr>
          <p:cNvSpPr>
            <a:spLocks noGrp="1" noChangeArrowheads="1"/>
          </p:cNvSpPr>
          <p:nvPr>
            <p:ph type="body" idx="1"/>
          </p:nvPr>
        </p:nvSpPr>
        <p:spPr>
          <a:xfrm>
            <a:off x="4800600" y="2133600"/>
            <a:ext cx="4953000" cy="3505200"/>
          </a:xfrm>
        </p:spPr>
        <p:txBody>
          <a:bodyPr/>
          <a:lstStyle/>
          <a:p>
            <a:pPr eaLnBrk="1" hangingPunct="1">
              <a:lnSpc>
                <a:spcPct val="90000"/>
              </a:lnSpc>
            </a:pPr>
            <a:r>
              <a:rPr lang="en-US" altLang="en-US" dirty="0">
                <a:effectLst>
                  <a:outerShdw blurRad="38100" dist="38100" dir="2700000" algn="tl">
                    <a:srgbClr val="000000">
                      <a:alpha val="43137"/>
                    </a:srgbClr>
                  </a:outerShdw>
                </a:effectLst>
              </a:rPr>
              <a:t>Approximately seven million copies sold.</a:t>
            </a:r>
          </a:p>
          <a:p>
            <a:pPr eaLnBrk="1" hangingPunct="1">
              <a:lnSpc>
                <a:spcPct val="90000"/>
              </a:lnSpc>
            </a:pPr>
            <a:r>
              <a:rPr lang="en-US" altLang="en-US" dirty="0">
                <a:effectLst>
                  <a:outerShdw blurRad="38100" dist="38100" dir="2700000" algn="tl">
                    <a:srgbClr val="000000">
                      <a:alpha val="43137"/>
                    </a:srgbClr>
                  </a:outerShdw>
                </a:effectLst>
              </a:rPr>
              <a:t>Ron Howard directed </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the movie version.</a:t>
            </a:r>
          </a:p>
          <a:p>
            <a:pPr eaLnBrk="1" hangingPunct="1">
              <a:lnSpc>
                <a:spcPct val="90000"/>
              </a:lnSpc>
            </a:pPr>
            <a:endParaRPr lang="en-US" altLang="en-US" dirty="0">
              <a:effectLst>
                <a:outerShdw blurRad="38100" dist="38100" dir="2700000" algn="tl">
                  <a:srgbClr val="000000">
                    <a:alpha val="43137"/>
                  </a:srgbClr>
                </a:outerShdw>
              </a:effectLst>
            </a:endParaRPr>
          </a:p>
          <a:p>
            <a:pPr eaLnBrk="1" hangingPunct="1">
              <a:lnSpc>
                <a:spcPct val="90000"/>
              </a:lnSpc>
              <a:buFontTx/>
              <a:buNone/>
            </a:pPr>
            <a:r>
              <a:rPr lang="en-US" altLang="en-US" dirty="0">
                <a:effectLst>
                  <a:outerShdw blurRad="38100" dist="38100" dir="2700000" algn="tl">
                    <a:srgbClr val="000000">
                      <a:alpha val="43137"/>
                    </a:srgbClr>
                  </a:outerShdw>
                </a:effectLst>
              </a:rPr>
              <a:t>    </a:t>
            </a:r>
            <a:r>
              <a:rPr lang="en-US" altLang="en-US" b="1" u="sng" dirty="0">
                <a:effectLst>
                  <a:outerShdw blurRad="38100" dist="38100" dir="2700000" algn="tl">
                    <a:srgbClr val="000000">
                      <a:alpha val="43137"/>
                    </a:srgbClr>
                  </a:outerShdw>
                </a:effectLst>
              </a:rPr>
              <a:t>But why has this novel caused such a stir?</a:t>
            </a:r>
          </a:p>
        </p:txBody>
      </p:sp>
      <p:pic>
        <p:nvPicPr>
          <p:cNvPr id="829444" name="Picture 4" descr="DaVinci.jpg                                                    0005BBE8&#10;File Drive                     BBEB3E34:">
            <a:extLst>
              <a:ext uri="{FF2B5EF4-FFF2-40B4-BE49-F238E27FC236}">
                <a16:creationId xmlns:a16="http://schemas.microsoft.com/office/drawing/2014/main" id="{7D207E2E-235E-3768-0B4B-5CC2178E5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2286000"/>
            <a:ext cx="23431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06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06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06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627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08322" name="Rectangle 2">
            <a:extLst>
              <a:ext uri="{FF2B5EF4-FFF2-40B4-BE49-F238E27FC236}">
                <a16:creationId xmlns:a16="http://schemas.microsoft.com/office/drawing/2014/main" id="{5C499462-5CDE-B79F-1863-B57DF76FABA9}"/>
              </a:ext>
            </a:extLst>
          </p:cNvPr>
          <p:cNvSpPr>
            <a:spLocks noChangeArrowheads="1"/>
          </p:cNvSpPr>
          <p:nvPr/>
        </p:nvSpPr>
        <p:spPr bwMode="auto">
          <a:xfrm>
            <a:off x="2209800" y="381000"/>
            <a:ext cx="7772400" cy="1295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Arial" panose="020B0604020202020204" pitchFamily="34" charset="0"/>
              </a:rPr>
              <a:t>Introducing</a:t>
            </a:r>
            <a:r>
              <a:rPr kumimoji="0" lang="en-US" altLang="en-US" sz="4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Arial" panose="020B0604020202020204" pitchFamily="34" charset="0"/>
              </a:rPr>
              <a:t> </a:t>
            </a:r>
            <a:br>
              <a:rPr kumimoji="0" lang="en-US" altLang="en-US" sz="4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Arial" panose="020B0604020202020204" pitchFamily="34" charset="0"/>
              </a:rPr>
            </a:br>
            <a:r>
              <a:rPr kumimoji="0" lang="en-US" altLang="en-US" sz="4400" b="0" i="1" u="none" strike="noStrike" kern="1200" cap="none" spc="0" normalizeH="0" baseline="0" noProof="0" dirty="0">
                <a:ln>
                  <a:noFill/>
                </a:ln>
                <a:solidFill>
                  <a:srgbClr val="FF9966"/>
                </a:solidFill>
                <a:effectLst>
                  <a:outerShdw blurRad="38100" dist="38100" dir="2700000" algn="tl">
                    <a:srgbClr val="000000">
                      <a:alpha val="43137"/>
                    </a:srgbClr>
                  </a:outerShdw>
                </a:effectLst>
                <a:uLnTx/>
                <a:uFillTx/>
                <a:latin typeface="Times New Roman" pitchFamily="18" charset="0"/>
                <a:ea typeface="+mn-ea"/>
                <a:cs typeface="Arial" panose="020B0604020202020204" pitchFamily="34" charset="0"/>
              </a:rPr>
              <a:t>The Da Vinci Code</a:t>
            </a:r>
          </a:p>
        </p:txBody>
      </p:sp>
      <p:sp>
        <p:nvSpPr>
          <p:cNvPr id="4408323" name="Rectangle 3">
            <a:extLst>
              <a:ext uri="{FF2B5EF4-FFF2-40B4-BE49-F238E27FC236}">
                <a16:creationId xmlns:a16="http://schemas.microsoft.com/office/drawing/2014/main" id="{4F858207-7F61-3015-F660-7C6306DC3ECA}"/>
              </a:ext>
            </a:extLst>
          </p:cNvPr>
          <p:cNvSpPr>
            <a:spLocks noChangeArrowheads="1"/>
          </p:cNvSpPr>
          <p:nvPr/>
        </p:nvSpPr>
        <p:spPr bwMode="auto">
          <a:xfrm>
            <a:off x="4800600" y="2362200"/>
            <a:ext cx="5486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Story begins with a murder </a:t>
            </a:r>
            <a:b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br>
            <a: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in the Louvre.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The Priory of Sion guards an ancient secret that could discredit biblical Christianity.</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The location and identity </a:t>
            </a:r>
            <a:b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br>
            <a: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of the Holy Grail.</a:t>
            </a:r>
          </a:p>
        </p:txBody>
      </p:sp>
      <p:pic>
        <p:nvPicPr>
          <p:cNvPr id="833540" name="Picture 4" descr="DaVinci.jpg                                                    0005BBE8&#10;File Drive                     BBEB3E34:">
            <a:extLst>
              <a:ext uri="{FF2B5EF4-FFF2-40B4-BE49-F238E27FC236}">
                <a16:creationId xmlns:a16="http://schemas.microsoft.com/office/drawing/2014/main" id="{9F14AE0D-B5A0-FE0A-BBF9-D94EE2709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2286000"/>
            <a:ext cx="23431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08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08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08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832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4562" name="Rectangle 2">
            <a:extLst>
              <a:ext uri="{FF2B5EF4-FFF2-40B4-BE49-F238E27FC236}">
                <a16:creationId xmlns:a16="http://schemas.microsoft.com/office/drawing/2014/main" id="{7E8ED3FE-C3B9-52A0-5B55-11DE7FB957DD}"/>
              </a:ext>
            </a:extLst>
          </p:cNvPr>
          <p:cNvSpPr>
            <a:spLocks noGrp="1" noChangeArrowheads="1"/>
          </p:cNvSpPr>
          <p:nvPr>
            <p:ph type="title"/>
          </p:nvPr>
        </p:nvSpPr>
        <p:spPr>
          <a:xfrm>
            <a:off x="2209800" y="304800"/>
            <a:ext cx="7772400" cy="914400"/>
          </a:xfrm>
        </p:spPr>
        <p:txBody>
          <a:bodyPr/>
          <a:lstStyle/>
          <a:p>
            <a:pPr eaLnBrk="1" hangingPunct="1">
              <a:lnSpc>
                <a:spcPct val="80000"/>
              </a:lnSpc>
            </a:pPr>
            <a:r>
              <a:rPr lang="en-US" altLang="en-US" dirty="0">
                <a:effectLst>
                  <a:outerShdw blurRad="38100" dist="38100" dir="2700000" algn="tl">
                    <a:srgbClr val="000000">
                      <a:alpha val="43137"/>
                    </a:srgbClr>
                  </a:outerShdw>
                </a:effectLst>
              </a:rPr>
              <a:t>Why be concerned with a novel?</a:t>
            </a:r>
            <a:endParaRPr lang="en-US" altLang="en-US" i="1" dirty="0">
              <a:effectLst>
                <a:outerShdw blurRad="38100" dist="38100" dir="2700000" algn="tl">
                  <a:srgbClr val="000000">
                    <a:alpha val="43137"/>
                  </a:srgbClr>
                </a:outerShdw>
              </a:effectLst>
            </a:endParaRPr>
          </a:p>
        </p:txBody>
      </p:sp>
      <p:sp>
        <p:nvSpPr>
          <p:cNvPr id="4410371" name="Rectangle 3">
            <a:extLst>
              <a:ext uri="{FF2B5EF4-FFF2-40B4-BE49-F238E27FC236}">
                <a16:creationId xmlns:a16="http://schemas.microsoft.com/office/drawing/2014/main" id="{645DC6A8-649B-8572-B3D9-C792C6981511}"/>
              </a:ext>
            </a:extLst>
          </p:cNvPr>
          <p:cNvSpPr>
            <a:spLocks noGrp="1" noChangeArrowheads="1"/>
          </p:cNvSpPr>
          <p:nvPr>
            <p:ph type="body" idx="1"/>
          </p:nvPr>
        </p:nvSpPr>
        <p:spPr>
          <a:xfrm>
            <a:off x="4876800" y="2057400"/>
            <a:ext cx="5486400" cy="4114800"/>
          </a:xfrm>
        </p:spPr>
        <p:txBody>
          <a:bodyPr/>
          <a:lstStyle/>
          <a:p>
            <a:pPr eaLnBrk="1" hangingPunct="1"/>
            <a:r>
              <a:rPr lang="en-US" altLang="en-US" sz="3100" i="1" dirty="0">
                <a:effectLst>
                  <a:outerShdw blurRad="38100" dist="38100" dir="2700000" algn="tl">
                    <a:srgbClr val="000000">
                      <a:alpha val="43137"/>
                    </a:srgbClr>
                  </a:outerShdw>
                </a:effectLst>
              </a:rPr>
              <a:t>“All descriptions of artwork, architecture, documents, and secret rituals in this novel are accurate” </a:t>
            </a:r>
            <a:r>
              <a:rPr lang="en-US" altLang="en-US" sz="3100" dirty="0">
                <a:effectLst>
                  <a:outerShdw blurRad="38100" dist="38100" dir="2700000" algn="tl">
                    <a:srgbClr val="000000">
                      <a:alpha val="43137"/>
                    </a:srgbClr>
                  </a:outerShdw>
                </a:effectLst>
              </a:rPr>
              <a:t>(Dan Brown).</a:t>
            </a:r>
            <a:endParaRPr lang="en-US" altLang="en-US" sz="3100" i="1" dirty="0">
              <a:effectLst>
                <a:outerShdw blurRad="38100" dist="38100" dir="2700000" algn="tl">
                  <a:srgbClr val="000000">
                    <a:alpha val="43137"/>
                  </a:srgbClr>
                </a:outerShdw>
              </a:effectLst>
            </a:endParaRPr>
          </a:p>
          <a:p>
            <a:pPr eaLnBrk="1" hangingPunct="1"/>
            <a:r>
              <a:rPr lang="en-US" altLang="en-US" sz="3100" i="1" dirty="0">
                <a:effectLst>
                  <a:outerShdw blurRad="38100" dist="38100" dir="2700000" algn="tl">
                    <a:srgbClr val="000000">
                      <a:alpha val="43137"/>
                    </a:srgbClr>
                  </a:outerShdw>
                </a:effectLst>
              </a:rPr>
              <a:t>“We were only able to find one prominent art historian who. . . believed the figure might be a woman” </a:t>
            </a:r>
            <a:r>
              <a:rPr lang="en-US" altLang="en-US" sz="3100" dirty="0">
                <a:effectLst>
                  <a:outerShdw blurRad="38100" dist="38100" dir="2700000" algn="tl">
                    <a:srgbClr val="000000">
                      <a:alpha val="43137"/>
                    </a:srgbClr>
                  </a:outerShdw>
                </a:effectLst>
              </a:rPr>
              <a:t>(Elizabeth Vargas).</a:t>
            </a:r>
            <a:endParaRPr lang="en-US" altLang="en-US" dirty="0">
              <a:effectLst>
                <a:outerShdw blurRad="38100" dist="38100" dir="2700000" algn="tl">
                  <a:srgbClr val="000000">
                    <a:alpha val="43137"/>
                  </a:srgbClr>
                </a:outerShdw>
              </a:effectLst>
            </a:endParaRPr>
          </a:p>
        </p:txBody>
      </p:sp>
      <p:sp>
        <p:nvSpPr>
          <p:cNvPr id="4410372" name="Rectangle 4">
            <a:extLst>
              <a:ext uri="{FF2B5EF4-FFF2-40B4-BE49-F238E27FC236}">
                <a16:creationId xmlns:a16="http://schemas.microsoft.com/office/drawing/2014/main" id="{D67F3764-46C6-D797-6892-0721397BB236}"/>
              </a:ext>
            </a:extLst>
          </p:cNvPr>
          <p:cNvSpPr>
            <a:spLocks noChangeArrowheads="1"/>
          </p:cNvSpPr>
          <p:nvPr/>
        </p:nvSpPr>
        <p:spPr bwMode="auto">
          <a:xfrm>
            <a:off x="5334000" y="1295400"/>
            <a:ext cx="4114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0"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First word</a:t>
            </a:r>
            <a:r>
              <a:rPr kumimoji="0" lang="en-US"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rPr>
              <a:t>: “FACT”</a:t>
            </a:r>
            <a:endParaRPr kumimoji="0" lang="en-US" altLang="en-US"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endParaRPr>
          </a:p>
        </p:txBody>
      </p:sp>
      <p:pic>
        <p:nvPicPr>
          <p:cNvPr id="834565" name="Picture 5" descr="DaVinci.jpg                                                    0005BBE8&#10;File Drive                     BBEB3E34:">
            <a:extLst>
              <a:ext uri="{FF2B5EF4-FFF2-40B4-BE49-F238E27FC236}">
                <a16:creationId xmlns:a16="http://schemas.microsoft.com/office/drawing/2014/main" id="{8CB5548A-8959-479F-500D-CEEEA50BD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2286000"/>
            <a:ext cx="23431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103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103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10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0371" grpId="0" build="p" autoUpdateAnimBg="0"/>
      <p:bldP spid="4410372"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5586" name="Rectangle 2">
            <a:extLst>
              <a:ext uri="{FF2B5EF4-FFF2-40B4-BE49-F238E27FC236}">
                <a16:creationId xmlns:a16="http://schemas.microsoft.com/office/drawing/2014/main" id="{DCCF94C1-FF7C-27C7-6262-A6709384C12B}"/>
              </a:ext>
            </a:extLst>
          </p:cNvPr>
          <p:cNvSpPr>
            <a:spLocks noGrp="1" noChangeArrowheads="1"/>
          </p:cNvSpPr>
          <p:nvPr>
            <p:ph type="title"/>
          </p:nvPr>
        </p:nvSpPr>
        <p:spPr>
          <a:xfrm>
            <a:off x="2209800" y="381000"/>
            <a:ext cx="7772400" cy="1295400"/>
          </a:xfrm>
        </p:spPr>
        <p:txBody>
          <a:bodyPr/>
          <a:lstStyle/>
          <a:p>
            <a:pPr eaLnBrk="1" hangingPunct="1">
              <a:lnSpc>
                <a:spcPct val="80000"/>
              </a:lnSpc>
            </a:pPr>
            <a:r>
              <a:rPr lang="en-US" altLang="en-US" b="1" dirty="0">
                <a:effectLst>
                  <a:outerShdw blurRad="38100" dist="38100" dir="2700000" algn="tl">
                    <a:srgbClr val="000000">
                      <a:alpha val="43137"/>
                    </a:srgbClr>
                  </a:outerShdw>
                </a:effectLst>
              </a:rPr>
              <a:t>Why be concerned </a:t>
            </a:r>
            <a:br>
              <a:rPr lang="en-US" altLang="en-US" b="1" dirty="0">
                <a:effectLst>
                  <a:outerShdw blurRad="38100" dist="38100" dir="2700000" algn="tl">
                    <a:srgbClr val="000000">
                      <a:alpha val="43137"/>
                    </a:srgbClr>
                  </a:outerShdw>
                </a:effectLst>
              </a:rPr>
            </a:br>
            <a:r>
              <a:rPr lang="en-US" altLang="en-US" b="1" dirty="0">
                <a:effectLst>
                  <a:outerShdw blurRad="38100" dist="38100" dir="2700000" algn="tl">
                    <a:srgbClr val="000000">
                      <a:alpha val="43137"/>
                    </a:srgbClr>
                  </a:outerShdw>
                </a:effectLst>
              </a:rPr>
              <a:t>with a novel?</a:t>
            </a:r>
            <a:endParaRPr lang="en-US" altLang="en-US" b="1" i="1" dirty="0">
              <a:effectLst>
                <a:outerShdw blurRad="38100" dist="38100" dir="2700000" algn="tl">
                  <a:srgbClr val="000000">
                    <a:alpha val="43137"/>
                  </a:srgbClr>
                </a:outerShdw>
              </a:effectLst>
            </a:endParaRPr>
          </a:p>
        </p:txBody>
      </p:sp>
      <p:sp>
        <p:nvSpPr>
          <p:cNvPr id="4412419" name="Rectangle 3">
            <a:extLst>
              <a:ext uri="{FF2B5EF4-FFF2-40B4-BE49-F238E27FC236}">
                <a16:creationId xmlns:a16="http://schemas.microsoft.com/office/drawing/2014/main" id="{C9DCD113-5664-6158-4A1A-1D3B056E076A}"/>
              </a:ext>
            </a:extLst>
          </p:cNvPr>
          <p:cNvSpPr>
            <a:spLocks noGrp="1" noChangeArrowheads="1"/>
          </p:cNvSpPr>
          <p:nvPr>
            <p:ph type="body" idx="1"/>
          </p:nvPr>
        </p:nvSpPr>
        <p:spPr>
          <a:xfrm>
            <a:off x="4876800" y="2133600"/>
            <a:ext cx="5181600" cy="4343400"/>
          </a:xfrm>
        </p:spPr>
        <p:txBody>
          <a:bodyPr/>
          <a:lstStyle/>
          <a:p>
            <a:pPr eaLnBrk="1" hangingPunct="1"/>
            <a:r>
              <a:rPr lang="en-US" altLang="en-US" dirty="0">
                <a:effectLst>
                  <a:outerShdw blurRad="38100" dist="38100" dir="2700000" algn="tl">
                    <a:srgbClr val="000000">
                      <a:alpha val="43137"/>
                    </a:srgbClr>
                  </a:outerShdw>
                </a:effectLst>
              </a:rPr>
              <a:t>The novel’s theories about the Bible, Jesus and the early church are put in the mouths of the two most educated characters.</a:t>
            </a:r>
          </a:p>
          <a:p>
            <a:pPr algn="ctr" eaLnBrk="1" hangingPunct="1">
              <a:buFontTx/>
              <a:buNone/>
            </a:pPr>
            <a:r>
              <a:rPr lang="en-US" altLang="en-US" i="1" dirty="0">
                <a:effectLst>
                  <a:outerShdw blurRad="38100" dist="38100" dir="2700000" algn="tl">
                    <a:srgbClr val="000000">
                      <a:alpha val="43137"/>
                    </a:srgbClr>
                  </a:outerShdw>
                </a:effectLst>
              </a:rPr>
              <a:t>   “I began as a skeptic . . . </a:t>
            </a:r>
            <a:br>
              <a:rPr lang="en-US" altLang="en-US" i="1" dirty="0">
                <a:effectLst>
                  <a:outerShdw blurRad="38100" dist="38100" dir="2700000" algn="tl">
                    <a:srgbClr val="000000">
                      <a:alpha val="43137"/>
                    </a:srgbClr>
                  </a:outerShdw>
                </a:effectLst>
              </a:rPr>
            </a:br>
            <a:r>
              <a:rPr lang="en-US" altLang="en-US" i="1" dirty="0">
                <a:effectLst>
                  <a:outerShdw blurRad="38100" dist="38100" dir="2700000" algn="tl">
                    <a:srgbClr val="000000">
                      <a:alpha val="43137"/>
                    </a:srgbClr>
                  </a:outerShdw>
                </a:effectLst>
              </a:rPr>
              <a:t>I became a believer.”</a:t>
            </a:r>
            <a:r>
              <a:rPr lang="en-US" altLang="en-US" dirty="0">
                <a:effectLst>
                  <a:outerShdw blurRad="38100" dist="38100" dir="2700000" algn="tl">
                    <a:srgbClr val="000000">
                      <a:alpha val="43137"/>
                    </a:srgbClr>
                  </a:outerShdw>
                </a:effectLst>
              </a:rPr>
              <a:t> </a:t>
            </a:r>
            <a:br>
              <a:rPr lang="en-US" altLang="en-US" dirty="0">
                <a:effectLst>
                  <a:outerShdw blurRad="38100" dist="38100" dir="2700000" algn="tl">
                    <a:srgbClr val="000000">
                      <a:alpha val="43137"/>
                    </a:srgbClr>
                  </a:outerShdw>
                </a:effectLst>
              </a:rPr>
            </a:br>
            <a:r>
              <a:rPr lang="en-US" altLang="en-US" sz="2800" dirty="0">
                <a:effectLst>
                  <a:outerShdw blurRad="38100" dist="38100" dir="2700000" algn="tl">
                    <a:srgbClr val="000000">
                      <a:alpha val="43137"/>
                    </a:srgbClr>
                  </a:outerShdw>
                </a:effectLst>
              </a:rPr>
              <a:t>Dan Brown</a:t>
            </a:r>
            <a:endParaRPr lang="en-US" altLang="en-US" dirty="0">
              <a:effectLst>
                <a:outerShdw blurRad="38100" dist="38100" dir="2700000" algn="tl">
                  <a:srgbClr val="000000">
                    <a:alpha val="43137"/>
                  </a:srgbClr>
                </a:outerShdw>
              </a:effectLst>
            </a:endParaRPr>
          </a:p>
        </p:txBody>
      </p:sp>
      <p:pic>
        <p:nvPicPr>
          <p:cNvPr id="835588" name="Picture 4" descr="DaVinci.jpg                                                    0005BBE8&#10;File Drive                     BBEB3E34:">
            <a:extLst>
              <a:ext uri="{FF2B5EF4-FFF2-40B4-BE49-F238E27FC236}">
                <a16:creationId xmlns:a16="http://schemas.microsoft.com/office/drawing/2014/main" id="{C970B508-B359-9CA5-5E46-1FFF737FE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2286000"/>
            <a:ext cx="23431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12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124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2419"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Online Media 2" title="The Da Vinci Code phenomenon | 60 Minutes Australia">
            <a:hlinkClick r:id="" action="ppaction://media"/>
            <a:extLst>
              <a:ext uri="{FF2B5EF4-FFF2-40B4-BE49-F238E27FC236}">
                <a16:creationId xmlns:a16="http://schemas.microsoft.com/office/drawing/2014/main" id="{1A4D1461-6922-B17B-7C9F-9B4FB330388D}"/>
              </a:ext>
            </a:extLst>
          </p:cNvPr>
          <p:cNvPicPr>
            <a:picLocks noRot="1" noChangeAspect="1"/>
          </p:cNvPicPr>
          <p:nvPr>
            <a:videoFile r:link="rId1"/>
          </p:nvPr>
        </p:nvPicPr>
        <p:blipFill>
          <a:blip r:embed="rId3"/>
          <a:stretch>
            <a:fillRect/>
          </a:stretch>
        </p:blipFill>
        <p:spPr>
          <a:xfrm>
            <a:off x="895927" y="822036"/>
            <a:ext cx="10381673" cy="5181600"/>
          </a:xfrm>
          <a:prstGeom prst="rect">
            <a:avLst/>
          </a:prstGeom>
        </p:spPr>
      </p:pic>
    </p:spTree>
    <p:extLst>
      <p:ext uri="{BB962C8B-B14F-4D97-AF65-F5344CB8AC3E}">
        <p14:creationId xmlns:p14="http://schemas.microsoft.com/office/powerpoint/2010/main" val="307097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1490" name="Text Box 2">
            <a:extLst>
              <a:ext uri="{FF2B5EF4-FFF2-40B4-BE49-F238E27FC236}">
                <a16:creationId xmlns:a16="http://schemas.microsoft.com/office/drawing/2014/main" id="{4CFBB061-7657-67CD-EC02-6E97B8F62735}"/>
              </a:ext>
            </a:extLst>
          </p:cNvPr>
          <p:cNvSpPr txBox="1">
            <a:spLocks noChangeArrowheads="1"/>
          </p:cNvSpPr>
          <p:nvPr/>
        </p:nvSpPr>
        <p:spPr bwMode="auto">
          <a:xfrm>
            <a:off x="1905000" y="1905000"/>
            <a:ext cx="5562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 </a:t>
            </a:r>
            <a:r>
              <a:rPr kumimoji="0" lang="en-US"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itchFamily="34" charset="-128"/>
                <a:ea typeface="Arial Unicode MS" pitchFamily="34" charset="-128"/>
              </a:rPr>
              <a:t>“The Bible is a product of man, my dear.  Not of God.  The Bible did not fall magically from the clouds.  Man created it as a historical record of tumultuous times, and it has evolved through countless translations, additions, and revisions.  History has never had a definitive version of the book.”  (p. 231)</a:t>
            </a:r>
            <a:endParaRPr kumimoji="0" lang="en-US"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98083" name="Rectangle 3">
            <a:extLst>
              <a:ext uri="{FF2B5EF4-FFF2-40B4-BE49-F238E27FC236}">
                <a16:creationId xmlns:a16="http://schemas.microsoft.com/office/drawing/2014/main" id="{C7EF7A81-359E-3E5D-A659-6BB40D632A62}"/>
              </a:ext>
            </a:extLst>
          </p:cNvPr>
          <p:cNvSpPr>
            <a:spLocks noGrp="1" noChangeArrowheads="1"/>
          </p:cNvSpPr>
          <p:nvPr>
            <p:ph type="title"/>
          </p:nvPr>
        </p:nvSpPr>
        <p:spPr>
          <a:xfrm>
            <a:off x="1828800" y="304800"/>
            <a:ext cx="8610600" cy="1143000"/>
          </a:xfrm>
        </p:spPr>
        <p:txBody>
          <a:bodyPr/>
          <a:lstStyle/>
          <a:p>
            <a:pPr eaLnBrk="1" hangingPunct="1">
              <a:defRPr/>
            </a:pPr>
            <a:r>
              <a:rPr lang="en-US" u="sng" dirty="0">
                <a:solidFill>
                  <a:srgbClr val="FF9966"/>
                </a:solidFill>
                <a:effectLst>
                  <a:outerShdw blurRad="38100" dist="38100" dir="2700000" algn="tl">
                    <a:srgbClr val="000000"/>
                  </a:outerShdw>
                </a:effectLst>
              </a:rPr>
              <a:t>Excerpts from </a:t>
            </a:r>
            <a:r>
              <a:rPr lang="en-US" i="1" u="sng" dirty="0">
                <a:solidFill>
                  <a:srgbClr val="FF9966"/>
                </a:solidFill>
                <a:effectLst>
                  <a:outerShdw blurRad="38100" dist="38100" dir="2700000" algn="tl">
                    <a:srgbClr val="000000"/>
                  </a:outerShdw>
                </a:effectLst>
              </a:rPr>
              <a:t>The Da Vinci Code</a:t>
            </a:r>
          </a:p>
        </p:txBody>
      </p:sp>
      <p:pic>
        <p:nvPicPr>
          <p:cNvPr id="831492" name="Picture 4" descr="books-da-vinci-code">
            <a:extLst>
              <a:ext uri="{FF2B5EF4-FFF2-40B4-BE49-F238E27FC236}">
                <a16:creationId xmlns:a16="http://schemas.microsoft.com/office/drawing/2014/main" id="{728F9049-FC02-C637-65C6-2030322A6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905000"/>
            <a:ext cx="2705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02178" name="Text Box 2">
            <a:extLst>
              <a:ext uri="{FF2B5EF4-FFF2-40B4-BE49-F238E27FC236}">
                <a16:creationId xmlns:a16="http://schemas.microsoft.com/office/drawing/2014/main" id="{0FC53095-5249-D606-C040-3379B5099D5B}"/>
              </a:ext>
            </a:extLst>
          </p:cNvPr>
          <p:cNvSpPr txBox="1">
            <a:spLocks noChangeArrowheads="1"/>
          </p:cNvSpPr>
          <p:nvPr/>
        </p:nvSpPr>
        <p:spPr bwMode="auto">
          <a:xfrm>
            <a:off x="1752600" y="1219201"/>
            <a:ext cx="5867400" cy="526297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itchFamily="34" charset="-128"/>
                <a:ea typeface="Arial Unicode MS" pitchFamily="34" charset="-128"/>
                <a:cs typeface="Arial Unicode MS" pitchFamily="34" charset="-128"/>
              </a:rPr>
              <a:t> “Jesus Christ was a historical figure of staggering influence, perhaps the most enigmatic and inspirational leader the world has ever seen.…Understandably, His life was recorded by thousands of followers across the land. More than 80 gospels were considered for the New Testament, </a:t>
            </a:r>
            <a:r>
              <a:rPr lang="en-US" sz="2800" dirty="0">
                <a:solidFill>
                  <a:srgbClr val="0000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and </a:t>
            </a: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itchFamily="34" charset="-128"/>
                <a:ea typeface="Arial Unicode MS" pitchFamily="34" charset="-128"/>
                <a:cs typeface="Arial Unicode MS" pitchFamily="34" charset="-128"/>
              </a:rPr>
              <a:t>yet  only a relative few were chosen to be included: Matthew, Mark, Luke, and John among them.”  (p. 231)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
        <p:nvSpPr>
          <p:cNvPr id="4402179" name="Rectangle 3">
            <a:extLst>
              <a:ext uri="{FF2B5EF4-FFF2-40B4-BE49-F238E27FC236}">
                <a16:creationId xmlns:a16="http://schemas.microsoft.com/office/drawing/2014/main" id="{440923BC-3062-FB1B-8B27-A5C1C13E6CD4}"/>
              </a:ext>
            </a:extLst>
          </p:cNvPr>
          <p:cNvSpPr>
            <a:spLocks noGrp="1" noChangeArrowheads="1"/>
          </p:cNvSpPr>
          <p:nvPr>
            <p:ph type="title"/>
          </p:nvPr>
        </p:nvSpPr>
        <p:spPr>
          <a:xfrm>
            <a:off x="1828800" y="15876"/>
            <a:ext cx="8610600" cy="1050925"/>
          </a:xfrm>
        </p:spPr>
        <p:txBody>
          <a:bodyPr/>
          <a:lstStyle/>
          <a:p>
            <a:pPr eaLnBrk="1" hangingPunct="1">
              <a:defRPr/>
            </a:pPr>
            <a:r>
              <a:rPr lang="en-US" dirty="0">
                <a:solidFill>
                  <a:srgbClr val="FF9966"/>
                </a:solidFill>
                <a:effectLst>
                  <a:outerShdw blurRad="38100" dist="38100" dir="2700000" algn="tl">
                    <a:srgbClr val="000000"/>
                  </a:outerShdw>
                </a:effectLst>
              </a:rPr>
              <a:t>Excerpts from </a:t>
            </a:r>
            <a:r>
              <a:rPr lang="en-US" i="1" dirty="0">
                <a:solidFill>
                  <a:srgbClr val="FF9966"/>
                </a:solidFill>
                <a:effectLst>
                  <a:outerShdw blurRad="38100" dist="38100" dir="2700000" algn="tl">
                    <a:srgbClr val="000000"/>
                  </a:outerShdw>
                </a:effectLst>
              </a:rPr>
              <a:t>The Da Vinci Code</a:t>
            </a:r>
          </a:p>
        </p:txBody>
      </p:sp>
      <p:pic>
        <p:nvPicPr>
          <p:cNvPr id="832516" name="Picture 4" descr="books-da-vinci-code">
            <a:extLst>
              <a:ext uri="{FF2B5EF4-FFF2-40B4-BE49-F238E27FC236}">
                <a16:creationId xmlns:a16="http://schemas.microsoft.com/office/drawing/2014/main" id="{2C54B2E2-4D05-9B50-DD9A-2C56F765A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676400"/>
            <a:ext cx="2705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3" name="Content Placeholder 3" descr="hr_giger_satan_I.jpg">
            <a:extLst>
              <a:ext uri="{FF2B5EF4-FFF2-40B4-BE49-F238E27FC236}">
                <a16:creationId xmlns:a16="http://schemas.microsoft.com/office/drawing/2014/main" id="{D81E32DE-2BEF-F9AF-9D25-534BD837FD0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50946" name="Rectangle 2">
            <a:extLst>
              <a:ext uri="{FF2B5EF4-FFF2-40B4-BE49-F238E27FC236}">
                <a16:creationId xmlns:a16="http://schemas.microsoft.com/office/drawing/2014/main" id="{18206315-D86B-C058-0EC9-BA2C3F2CC2B8}"/>
              </a:ext>
            </a:extLst>
          </p:cNvPr>
          <p:cNvSpPr>
            <a:spLocks noGrp="1" noChangeArrowheads="1"/>
          </p:cNvSpPr>
          <p:nvPr>
            <p:ph type="title"/>
          </p:nvPr>
        </p:nvSpPr>
        <p:spPr>
          <a:xfrm>
            <a:off x="2209800" y="304800"/>
            <a:ext cx="7772400" cy="1447800"/>
          </a:xfrm>
        </p:spPr>
        <p:txBody>
          <a:bodyPr/>
          <a:lstStyle/>
          <a:p>
            <a:pPr eaLnBrk="1" hangingPunct="1">
              <a:lnSpc>
                <a:spcPct val="80000"/>
              </a:lnSpc>
            </a:pPr>
            <a:r>
              <a:rPr lang="en-US" altLang="en-US" b="1" u="sng"/>
              <a:t>Overview of Gnosticism</a:t>
            </a:r>
            <a:endParaRPr lang="en-US" altLang="en-US" b="1" i="1" u="sng"/>
          </a:p>
        </p:txBody>
      </p:sp>
      <p:sp>
        <p:nvSpPr>
          <p:cNvPr id="4441091" name="Rectangle 3">
            <a:extLst>
              <a:ext uri="{FF2B5EF4-FFF2-40B4-BE49-F238E27FC236}">
                <a16:creationId xmlns:a16="http://schemas.microsoft.com/office/drawing/2014/main" id="{9EBCAB9C-AC24-A7F7-D109-DF88904D5901}"/>
              </a:ext>
            </a:extLst>
          </p:cNvPr>
          <p:cNvSpPr>
            <a:spLocks noGrp="1" noChangeArrowheads="1"/>
          </p:cNvSpPr>
          <p:nvPr>
            <p:ph type="body" idx="1"/>
          </p:nvPr>
        </p:nvSpPr>
        <p:spPr>
          <a:xfrm>
            <a:off x="2362200" y="1752600"/>
            <a:ext cx="7696200" cy="4648200"/>
          </a:xfrm>
        </p:spPr>
        <p:txBody>
          <a:bodyPr/>
          <a:lstStyle/>
          <a:p>
            <a:pPr eaLnBrk="1" hangingPunct="1">
              <a:lnSpc>
                <a:spcPct val="90000"/>
              </a:lnSpc>
            </a:pPr>
            <a:r>
              <a:rPr lang="en-US" altLang="en-US"/>
              <a:t>This imperfect being captured the mother deity and imprisoned her in human bodies.</a:t>
            </a:r>
          </a:p>
          <a:p>
            <a:pPr eaLnBrk="1" hangingPunct="1">
              <a:lnSpc>
                <a:spcPct val="90000"/>
              </a:lnSpc>
            </a:pPr>
            <a:r>
              <a:rPr lang="en-US" altLang="en-US"/>
              <a:t>Some humans have a divine spark within them.</a:t>
            </a:r>
          </a:p>
          <a:p>
            <a:pPr eaLnBrk="1" hangingPunct="1">
              <a:lnSpc>
                <a:spcPct val="90000"/>
              </a:lnSpc>
            </a:pPr>
            <a:r>
              <a:rPr lang="en-US" altLang="en-US"/>
              <a:t>Liberation of this spark is achieved through secret knowledge.</a:t>
            </a:r>
          </a:p>
          <a:p>
            <a:pPr eaLnBrk="1" hangingPunct="1">
              <a:lnSpc>
                <a:spcPct val="90000"/>
              </a:lnSpc>
            </a:pPr>
            <a:r>
              <a:rPr lang="en-US" altLang="en-US"/>
              <a:t>This knowledge can only come from a divine emissary (Christ, in some gnostic systems). </a:t>
            </a:r>
          </a:p>
        </p:txBody>
      </p:sp>
      <p:sp>
        <p:nvSpPr>
          <p:cNvPr id="4441092" name="Rectangle 4">
            <a:extLst>
              <a:ext uri="{FF2B5EF4-FFF2-40B4-BE49-F238E27FC236}">
                <a16:creationId xmlns:a16="http://schemas.microsoft.com/office/drawing/2014/main" id="{3EBBE3BF-5876-D8EA-BBF6-2981329BFD47}"/>
              </a:ext>
            </a:extLst>
          </p:cNvPr>
          <p:cNvSpPr>
            <a:spLocks noChangeArrowheads="1"/>
          </p:cNvSpPr>
          <p:nvPr/>
        </p:nvSpPr>
        <p:spPr bwMode="auto">
          <a:xfrm>
            <a:off x="2362200" y="1981200"/>
            <a:ext cx="7391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499"/>
                                          </p:stCondLst>
                                        </p:cTn>
                                        <p:tgtEl>
                                          <p:spTgt spid="444109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441092">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410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410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410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441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1091" grpId="0" build="p" autoUpdateAnimBg="0"/>
      <p:bldP spid="4441092"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70" name="Picture 2" descr="DaVinci Titleslide">
            <a:extLst>
              <a:ext uri="{FF2B5EF4-FFF2-40B4-BE49-F238E27FC236}">
                <a16:creationId xmlns:a16="http://schemas.microsoft.com/office/drawing/2014/main" id="{525200A4-C89C-3FCA-768A-A829EE3BB214}"/>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4764"/>
            <a:ext cx="12192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3">
            <a:extLst>
              <a:ext uri="{FF2B5EF4-FFF2-40B4-BE49-F238E27FC236}">
                <a16:creationId xmlns:a16="http://schemas.microsoft.com/office/drawing/2014/main" id="{914BE15B-A980-7D3C-1F16-83F3372CD76E}"/>
              </a:ext>
            </a:extLst>
          </p:cNvPr>
          <p:cNvSpPr>
            <a:spLocks noChangeArrowheads="1"/>
          </p:cNvSpPr>
          <p:nvPr/>
        </p:nvSpPr>
        <p:spPr bwMode="auto">
          <a:xfrm>
            <a:off x="1524000" y="0"/>
            <a:ext cx="9144000" cy="914400"/>
          </a:xfrm>
          <a:prstGeom prst="rect">
            <a:avLst/>
          </a:prstGeom>
          <a:solidFill>
            <a:srgbClr val="000000">
              <a:alpha val="25000"/>
            </a:srgbClr>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cs typeface="Arial" panose="020B0604020202020204" pitchFamily="34" charset="0"/>
            </a:endParaRPr>
          </a:p>
        </p:txBody>
      </p:sp>
      <p:pic>
        <p:nvPicPr>
          <p:cNvPr id="304132" name="Picture 4" descr="DaVinciTitle">
            <a:extLst>
              <a:ext uri="{FF2B5EF4-FFF2-40B4-BE49-F238E27FC236}">
                <a16:creationId xmlns:a16="http://schemas.microsoft.com/office/drawing/2014/main" id="{7F13206B-334A-6D65-BB26-F97171C39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81200"/>
            <a:ext cx="91440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3" name="Rectangle 5">
            <a:extLst>
              <a:ext uri="{FF2B5EF4-FFF2-40B4-BE49-F238E27FC236}">
                <a16:creationId xmlns:a16="http://schemas.microsoft.com/office/drawing/2014/main" id="{26442AF9-6EA5-EF92-1215-917CB87837F6}"/>
              </a:ext>
            </a:extLst>
          </p:cNvPr>
          <p:cNvSpPr>
            <a:spLocks noGrp="1" noChangeArrowheads="1"/>
          </p:cNvSpPr>
          <p:nvPr>
            <p:ph type="title"/>
          </p:nvPr>
        </p:nvSpPr>
        <p:spPr>
          <a:xfrm>
            <a:off x="2209800" y="152400"/>
            <a:ext cx="7772400" cy="609600"/>
          </a:xfrm>
          <a:effectLst>
            <a:outerShdw dist="35921" dir="2700000" algn="ctr" rotWithShape="0">
              <a:schemeClr val="bg2"/>
            </a:outerShdw>
          </a:effectLst>
        </p:spPr>
        <p:txBody>
          <a:bodyPr/>
          <a:lstStyle/>
          <a:p>
            <a:pPr>
              <a:defRPr/>
            </a:pPr>
            <a:r>
              <a:rPr lang="en-US" sz="3200">
                <a:solidFill>
                  <a:srgbClr val="EFE4BB"/>
                </a:solidFill>
                <a:latin typeface="Times New Roman" pitchFamily="84" charset="0"/>
                <a:cs typeface="+mj-cs"/>
              </a:rPr>
              <a:t>A Closer Look at </a:t>
            </a:r>
            <a:r>
              <a:rPr lang="en-US" sz="3200" i="1">
                <a:solidFill>
                  <a:srgbClr val="EFE4BB"/>
                </a:solidFill>
                <a:latin typeface="Times New Roman" pitchFamily="84" charset="0"/>
                <a:cs typeface="+mj-cs"/>
              </a:rPr>
              <a:t>The Da Vinci Code</a:t>
            </a:r>
            <a:endParaRPr lang="en-US">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04132"/>
                                        </p:tgtEl>
                                        <p:attrNameLst>
                                          <p:attrName>style.visibility</p:attrName>
                                        </p:attrNameLst>
                                      </p:cBhvr>
                                      <p:to>
                                        <p:strVal val="visible"/>
                                      </p:to>
                                    </p:set>
                                    <p:animEffect transition="in" filter="checkerboard(across)">
                                      <p:cBhvr>
                                        <p:cTn id="7" dur="5000"/>
                                        <p:tgtEl>
                                          <p:spTgt spid="304132"/>
                                        </p:tgtEl>
                                      </p:cBhvr>
                                    </p:animEffect>
                                  </p:childTnLst>
                                </p:cTn>
                              </p:par>
                            </p:childTnLst>
                          </p:cTn>
                        </p:par>
                        <p:par>
                          <p:cTn id="8" fill="hold" nodeType="afterGroup">
                            <p:stCondLst>
                              <p:cond delay="5000"/>
                            </p:stCondLst>
                            <p:childTnLst>
                              <p:par>
                                <p:cTn id="9" presetID="5" presetClass="entr" presetSubtype="5" fill="hold" nodeType="afterEffect">
                                  <p:stCondLst>
                                    <p:cond delay="0"/>
                                  </p:stCondLst>
                                  <p:iterate type="lt">
                                    <p:tmPct val="10000"/>
                                  </p:iterate>
                                  <p:childTnLst>
                                    <p:set>
                                      <p:cBhvr>
                                        <p:cTn id="10" dur="1" fill="hold">
                                          <p:stCondLst>
                                            <p:cond delay="0"/>
                                          </p:stCondLst>
                                        </p:cTn>
                                        <p:tgtEl>
                                          <p:spTgt spid="304133"/>
                                        </p:tgtEl>
                                        <p:attrNameLst>
                                          <p:attrName>style.visibility</p:attrName>
                                        </p:attrNameLst>
                                      </p:cBhvr>
                                      <p:to>
                                        <p:strVal val="visible"/>
                                      </p:to>
                                    </p:set>
                                    <p:animEffect transition="in" filter="checkerboard(down)">
                                      <p:cBhvr>
                                        <p:cTn id="11" dur="2000"/>
                                        <p:tgtEl>
                                          <p:spTgt spid="304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2" descr="DaVinci PP bg1">
            <a:extLst>
              <a:ext uri="{FF2B5EF4-FFF2-40B4-BE49-F238E27FC236}">
                <a16:creationId xmlns:a16="http://schemas.microsoft.com/office/drawing/2014/main" id="{CA3D6516-7976-4F9D-F57E-645C7D619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3">
            <a:extLst>
              <a:ext uri="{FF2B5EF4-FFF2-40B4-BE49-F238E27FC236}">
                <a16:creationId xmlns:a16="http://schemas.microsoft.com/office/drawing/2014/main" id="{B2FBDBFB-50CC-31F3-7ECD-5B025392A4E2}"/>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sp>
        <p:nvSpPr>
          <p:cNvPr id="306180" name="Rectangle 4">
            <a:extLst>
              <a:ext uri="{FF2B5EF4-FFF2-40B4-BE49-F238E27FC236}">
                <a16:creationId xmlns:a16="http://schemas.microsoft.com/office/drawing/2014/main" id="{758B6596-177F-CC1C-8B00-DB8CE129310D}"/>
              </a:ext>
            </a:extLst>
          </p:cNvPr>
          <p:cNvSpPr>
            <a:spLocks noChangeArrowheads="1"/>
          </p:cNvSpPr>
          <p:nvPr/>
        </p:nvSpPr>
        <p:spPr bwMode="auto">
          <a:xfrm>
            <a:off x="2057400" y="2667000"/>
            <a:ext cx="81534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Was the recognition of Jesus as God really the result of a vote?</a:t>
            </a:r>
            <a:r>
              <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06180">
                                            <p:txEl>
                                              <p:pRg st="0" end="0"/>
                                            </p:txEl>
                                          </p:spTgt>
                                        </p:tgtEl>
                                        <p:attrNameLst>
                                          <p:attrName>style.visibility</p:attrName>
                                        </p:attrNameLst>
                                      </p:cBhvr>
                                      <p:to>
                                        <p:strVal val="visible"/>
                                      </p:to>
                                    </p:set>
                                    <p:animEffect transition="in" filter="dissolve">
                                      <p:cBhvr>
                                        <p:cTn id="7" dur="2000"/>
                                        <p:tgtEl>
                                          <p:spTgt spid="306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8" name="Picture 2" descr="DaVinci PP bg1">
            <a:extLst>
              <a:ext uri="{FF2B5EF4-FFF2-40B4-BE49-F238E27FC236}">
                <a16:creationId xmlns:a16="http://schemas.microsoft.com/office/drawing/2014/main" id="{1E8C8811-6529-0761-EE3D-CC343CB68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3">
            <a:extLst>
              <a:ext uri="{FF2B5EF4-FFF2-40B4-BE49-F238E27FC236}">
                <a16:creationId xmlns:a16="http://schemas.microsoft.com/office/drawing/2014/main" id="{4022CAD1-8591-B902-61DD-21FC27E95C79}"/>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sp>
        <p:nvSpPr>
          <p:cNvPr id="802820" name="Rectangle 4">
            <a:extLst>
              <a:ext uri="{FF2B5EF4-FFF2-40B4-BE49-F238E27FC236}">
                <a16:creationId xmlns:a16="http://schemas.microsoft.com/office/drawing/2014/main" id="{2978F79E-F314-930F-618E-0928D4538478}"/>
              </a:ext>
            </a:extLst>
          </p:cNvPr>
          <p:cNvSpPr>
            <a:spLocks noGrp="1" noChangeArrowheads="1"/>
          </p:cNvSpPr>
          <p:nvPr>
            <p:ph type="body" idx="1"/>
          </p:nvPr>
        </p:nvSpPr>
        <p:spPr>
          <a:xfrm>
            <a:off x="2209800" y="1600200"/>
            <a:ext cx="4495800" cy="762000"/>
          </a:xfrm>
        </p:spPr>
        <p:txBody>
          <a:bodyPr/>
          <a:lstStyle/>
          <a:p>
            <a:pPr>
              <a:buFontTx/>
              <a:buNone/>
            </a:pPr>
            <a:r>
              <a:rPr lang="en-US" altLang="en-US" sz="4000">
                <a:latin typeface="Times New Roman" panose="02020603050405020304" pitchFamily="18" charset="0"/>
              </a:rPr>
              <a:t>Jesus as God</a:t>
            </a:r>
            <a:endParaRPr lang="en-US" altLang="en-US" sz="2800">
              <a:latin typeface="Times New Roman" panose="02020603050405020304" pitchFamily="18" charset="0"/>
            </a:endParaRPr>
          </a:p>
        </p:txBody>
      </p:sp>
      <p:sp>
        <p:nvSpPr>
          <p:cNvPr id="308229" name="Rectangle 5">
            <a:extLst>
              <a:ext uri="{FF2B5EF4-FFF2-40B4-BE49-F238E27FC236}">
                <a16:creationId xmlns:a16="http://schemas.microsoft.com/office/drawing/2014/main" id="{25B52AE7-1C0E-A5C3-8CCC-C5486E5C44C1}"/>
              </a:ext>
            </a:extLst>
          </p:cNvPr>
          <p:cNvSpPr>
            <a:spLocks noChangeArrowheads="1"/>
          </p:cNvSpPr>
          <p:nvPr/>
        </p:nvSpPr>
        <p:spPr bwMode="auto">
          <a:xfrm>
            <a:off x="1679331" y="2311400"/>
            <a:ext cx="4317023" cy="4114800"/>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Fiction:</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In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 </a:t>
            </a:r>
            <a:r>
              <a:rPr kumimoji="0" lang="en-US" sz="3200" b="0"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Da</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Vinci Code</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 character claimed that the recognition of Jesus as divine was the result of a vote, and “a relatively close vote at that.” (DVC p. 233)</a:t>
            </a:r>
          </a:p>
        </p:txBody>
      </p:sp>
      <p:grpSp>
        <p:nvGrpSpPr>
          <p:cNvPr id="2" name="Group 6">
            <a:extLst>
              <a:ext uri="{FF2B5EF4-FFF2-40B4-BE49-F238E27FC236}">
                <a16:creationId xmlns:a16="http://schemas.microsoft.com/office/drawing/2014/main" id="{D6003EA0-FA86-BF43-B3C8-4CD375A106C4}"/>
              </a:ext>
            </a:extLst>
          </p:cNvPr>
          <p:cNvGrpSpPr>
            <a:grpSpLocks/>
          </p:cNvGrpSpPr>
          <p:nvPr/>
        </p:nvGrpSpPr>
        <p:grpSpPr bwMode="auto">
          <a:xfrm>
            <a:off x="6096001" y="1905000"/>
            <a:ext cx="5246076" cy="4489450"/>
            <a:chOff x="3072" y="1200"/>
            <a:chExt cx="2544" cy="2828"/>
          </a:xfrm>
        </p:grpSpPr>
        <p:pic>
          <p:nvPicPr>
            <p:cNvPr id="802823" name="Picture 7" descr="Ecumenical_Synod">
              <a:extLst>
                <a:ext uri="{FF2B5EF4-FFF2-40B4-BE49-F238E27FC236}">
                  <a16:creationId xmlns:a16="http://schemas.microsoft.com/office/drawing/2014/main" id="{38CD5C36-32FE-7F79-9E5F-56391F4B4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61"/>
            <a:stretch>
              <a:fillRect/>
            </a:stretch>
          </p:blipFill>
          <p:spPr bwMode="auto">
            <a:xfrm>
              <a:off x="3456" y="1200"/>
              <a:ext cx="1830" cy="2400"/>
            </a:xfrm>
            <a:prstGeom prst="rect">
              <a:avLst/>
            </a:prstGeom>
            <a:noFill/>
            <a:ln w="28575">
              <a:solidFill>
                <a:srgbClr val="7E7F00">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308232" name="Rectangle 8">
              <a:extLst>
                <a:ext uri="{FF2B5EF4-FFF2-40B4-BE49-F238E27FC236}">
                  <a16:creationId xmlns:a16="http://schemas.microsoft.com/office/drawing/2014/main" id="{3A74FD39-BAE1-BD24-BE5F-203EF19A4173}"/>
                </a:ext>
              </a:extLst>
            </p:cNvPr>
            <p:cNvSpPr>
              <a:spLocks noChangeArrowheads="1"/>
            </p:cNvSpPr>
            <p:nvPr/>
          </p:nvSpPr>
          <p:spPr bwMode="auto">
            <a:xfrm>
              <a:off x="3072" y="3656"/>
              <a:ext cx="2544" cy="37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 First Ecumenical Council of Nicaea (325 AD)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822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822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descr="DaVinci PP bg1">
            <a:extLst>
              <a:ext uri="{FF2B5EF4-FFF2-40B4-BE49-F238E27FC236}">
                <a16:creationId xmlns:a16="http://schemas.microsoft.com/office/drawing/2014/main" id="{8405CC1C-4188-F416-0BF6-85DFD8AE7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3">
            <a:extLst>
              <a:ext uri="{FF2B5EF4-FFF2-40B4-BE49-F238E27FC236}">
                <a16:creationId xmlns:a16="http://schemas.microsoft.com/office/drawing/2014/main" id="{AE09C46D-F0DA-0955-5F5D-6ED993E81EBB}"/>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sp>
        <p:nvSpPr>
          <p:cNvPr id="803844" name="Rectangle 4">
            <a:extLst>
              <a:ext uri="{FF2B5EF4-FFF2-40B4-BE49-F238E27FC236}">
                <a16:creationId xmlns:a16="http://schemas.microsoft.com/office/drawing/2014/main" id="{101CBA2A-C979-210F-605F-82454D1A2522}"/>
              </a:ext>
            </a:extLst>
          </p:cNvPr>
          <p:cNvSpPr>
            <a:spLocks noGrp="1" noChangeArrowheads="1"/>
          </p:cNvSpPr>
          <p:nvPr>
            <p:ph type="body" idx="1"/>
          </p:nvPr>
        </p:nvSpPr>
        <p:spPr>
          <a:xfrm>
            <a:off x="2209800" y="1600200"/>
            <a:ext cx="4648200" cy="838200"/>
          </a:xfrm>
        </p:spPr>
        <p:txBody>
          <a:bodyPr/>
          <a:lstStyle/>
          <a:p>
            <a:pPr>
              <a:buFontTx/>
              <a:buNone/>
            </a:pPr>
            <a:r>
              <a:rPr lang="en-US" altLang="en-US" sz="4000">
                <a:latin typeface="Times New Roman" panose="02020603050405020304" pitchFamily="18" charset="0"/>
              </a:rPr>
              <a:t>Jesus as God</a:t>
            </a:r>
            <a:endParaRPr lang="en-US" altLang="en-US" sz="2800">
              <a:latin typeface="Times New Roman" panose="02020603050405020304" pitchFamily="18" charset="0"/>
            </a:endParaRPr>
          </a:p>
        </p:txBody>
      </p:sp>
      <p:grpSp>
        <p:nvGrpSpPr>
          <p:cNvPr id="2" name="Group 5">
            <a:extLst>
              <a:ext uri="{FF2B5EF4-FFF2-40B4-BE49-F238E27FC236}">
                <a16:creationId xmlns:a16="http://schemas.microsoft.com/office/drawing/2014/main" id="{C94E55C9-EE10-E686-E430-25209E7ED638}"/>
              </a:ext>
            </a:extLst>
          </p:cNvPr>
          <p:cNvGrpSpPr>
            <a:grpSpLocks/>
          </p:cNvGrpSpPr>
          <p:nvPr/>
        </p:nvGrpSpPr>
        <p:grpSpPr bwMode="auto">
          <a:xfrm>
            <a:off x="6891337" y="2286000"/>
            <a:ext cx="4107839" cy="3962400"/>
            <a:chOff x="3381" y="1680"/>
            <a:chExt cx="1995" cy="2256"/>
          </a:xfrm>
        </p:grpSpPr>
        <p:pic>
          <p:nvPicPr>
            <p:cNvPr id="803848" name="Picture 6">
              <a:extLst>
                <a:ext uri="{FF2B5EF4-FFF2-40B4-BE49-F238E27FC236}">
                  <a16:creationId xmlns:a16="http://schemas.microsoft.com/office/drawing/2014/main" id="{06169DB2-3A05-EEF0-CD5A-03820A27B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589" t="19783" r="11368" b="17508"/>
            <a:stretch>
              <a:fillRect/>
            </a:stretch>
          </p:blipFill>
          <p:spPr bwMode="auto">
            <a:xfrm>
              <a:off x="3381" y="1680"/>
              <a:ext cx="1995" cy="2256"/>
            </a:xfrm>
            <a:prstGeom prst="rect">
              <a:avLst/>
            </a:prstGeom>
            <a:noFill/>
            <a:ln w="28575">
              <a:solidFill>
                <a:srgbClr val="7E7F00">
                  <a:alpha val="50195"/>
                </a:srgbClr>
              </a:solidFill>
              <a:miter lim="800000"/>
              <a:headEnd/>
              <a:tailEnd/>
            </a:ln>
            <a:extLst>
              <a:ext uri="{909E8E84-426E-40DD-AFC4-6F175D3DCCD1}">
                <a14:hiddenFill xmlns:a14="http://schemas.microsoft.com/office/drawing/2010/main">
                  <a:solidFill>
                    <a:srgbClr val="FFFFFF"/>
                  </a:solidFill>
                </a14:hiddenFill>
              </a:ext>
            </a:extLst>
          </p:spPr>
        </p:pic>
        <p:pic>
          <p:nvPicPr>
            <p:cNvPr id="803849" name="Picture 7">
              <a:extLst>
                <a:ext uri="{FF2B5EF4-FFF2-40B4-BE49-F238E27FC236}">
                  <a16:creationId xmlns:a16="http://schemas.microsoft.com/office/drawing/2014/main" id="{91C35B6D-C514-689C-7BCB-AEA9D13EE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90" t="73743" r="55208" b="17508"/>
            <a:stretch>
              <a:fillRect/>
            </a:stretch>
          </p:blipFill>
          <p:spPr bwMode="auto">
            <a:xfrm>
              <a:off x="4032" y="3504"/>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10280" name="Oval 8">
            <a:extLst>
              <a:ext uri="{FF2B5EF4-FFF2-40B4-BE49-F238E27FC236}">
                <a16:creationId xmlns:a16="http://schemas.microsoft.com/office/drawing/2014/main" id="{BB137A04-3DA5-D9A2-6665-9FBE3129966C}"/>
              </a:ext>
            </a:extLst>
          </p:cNvPr>
          <p:cNvSpPr>
            <a:spLocks noChangeArrowheads="1"/>
          </p:cNvSpPr>
          <p:nvPr/>
        </p:nvSpPr>
        <p:spPr bwMode="auto">
          <a:xfrm>
            <a:off x="8361484" y="2438400"/>
            <a:ext cx="706315" cy="505838"/>
          </a:xfrm>
          <a:prstGeom prst="ellipse">
            <a:avLst/>
          </a:prstGeom>
          <a:noFill/>
          <a:ln w="38100">
            <a:solidFill>
              <a:srgbClr val="6C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cs typeface="Arial" panose="020B0604020202020204" pitchFamily="34" charset="0"/>
            </a:endParaRPr>
          </a:p>
        </p:txBody>
      </p:sp>
      <p:sp>
        <p:nvSpPr>
          <p:cNvPr id="310281" name="Rectangle 9">
            <a:extLst>
              <a:ext uri="{FF2B5EF4-FFF2-40B4-BE49-F238E27FC236}">
                <a16:creationId xmlns:a16="http://schemas.microsoft.com/office/drawing/2014/main" id="{D6CC5B60-DC99-F2AB-7E9C-641F9CDC9BAE}"/>
              </a:ext>
            </a:extLst>
          </p:cNvPr>
          <p:cNvSpPr>
            <a:spLocks noChangeArrowheads="1"/>
          </p:cNvSpPr>
          <p:nvPr/>
        </p:nvSpPr>
        <p:spPr bwMode="auto">
          <a:xfrm>
            <a:off x="1503485" y="2286000"/>
            <a:ext cx="4317023" cy="4191000"/>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Facts:</a:t>
            </a:r>
            <a:r>
              <a:rPr kumimoji="0" lang="en-US"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A council of more than 300 church leaders met in the city of Nicaea, nearly 300 years after Jesus’ death.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Their purpose was not to declare Jesus divine.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02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028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10280"/>
                                        </p:tgtEl>
                                        <p:attrNameLst>
                                          <p:attrName>style.visibility</p:attrName>
                                        </p:attrNameLst>
                                      </p:cBhvr>
                                      <p:to>
                                        <p:strVal val="visible"/>
                                      </p:to>
                                    </p:set>
                                    <p:animEffect transition="in" filter="wipe(left)">
                                      <p:cBhvr>
                                        <p:cTn id="20" dur="500"/>
                                        <p:tgtEl>
                                          <p:spTgt spid="3102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3102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80" grpId="0" animBg="1"/>
      <p:bldP spid="310281"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6" name="Picture 2" descr="DaVinci PP bg1">
            <a:extLst>
              <a:ext uri="{FF2B5EF4-FFF2-40B4-BE49-F238E27FC236}">
                <a16:creationId xmlns:a16="http://schemas.microsoft.com/office/drawing/2014/main" id="{A158DB1E-ADDA-D88C-4AAD-8CAB99B24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Rectangle 3">
            <a:extLst>
              <a:ext uri="{FF2B5EF4-FFF2-40B4-BE49-F238E27FC236}">
                <a16:creationId xmlns:a16="http://schemas.microsoft.com/office/drawing/2014/main" id="{07E9AE99-AEA1-AF0A-0F46-9F8F7753B72B}"/>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grpSp>
        <p:nvGrpSpPr>
          <p:cNvPr id="2" name="Group 4">
            <a:extLst>
              <a:ext uri="{FF2B5EF4-FFF2-40B4-BE49-F238E27FC236}">
                <a16:creationId xmlns:a16="http://schemas.microsoft.com/office/drawing/2014/main" id="{DB7D2AA3-B9E6-E269-F942-AE4016FCD540}"/>
              </a:ext>
            </a:extLst>
          </p:cNvPr>
          <p:cNvGrpSpPr>
            <a:grpSpLocks/>
          </p:cNvGrpSpPr>
          <p:nvPr/>
        </p:nvGrpSpPr>
        <p:grpSpPr bwMode="auto">
          <a:xfrm>
            <a:off x="7162799" y="2083777"/>
            <a:ext cx="3959469" cy="4240823"/>
            <a:chOff x="3552" y="1440"/>
            <a:chExt cx="1728" cy="2544"/>
          </a:xfrm>
        </p:grpSpPr>
        <p:pic>
          <p:nvPicPr>
            <p:cNvPr id="804870" name="Picture 5" descr="arius">
              <a:extLst>
                <a:ext uri="{FF2B5EF4-FFF2-40B4-BE49-F238E27FC236}">
                  <a16:creationId xmlns:a16="http://schemas.microsoft.com/office/drawing/2014/main" id="{D03EF94D-F093-FCF0-C0D5-F0A9C0090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483" r="9930" b="29893"/>
            <a:stretch>
              <a:fillRect/>
            </a:stretch>
          </p:blipFill>
          <p:spPr bwMode="auto">
            <a:xfrm>
              <a:off x="3563" y="1440"/>
              <a:ext cx="1691" cy="2254"/>
            </a:xfrm>
            <a:prstGeom prst="rect">
              <a:avLst/>
            </a:prstGeom>
            <a:noFill/>
            <a:ln w="28575">
              <a:solidFill>
                <a:srgbClr val="7E7F00">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312326" name="Text Box 6">
              <a:extLst>
                <a:ext uri="{FF2B5EF4-FFF2-40B4-BE49-F238E27FC236}">
                  <a16:creationId xmlns:a16="http://schemas.microsoft.com/office/drawing/2014/main" id="{D508A194-4722-ACF9-8EAA-F76AE7C75CF2}"/>
                </a:ext>
              </a:extLst>
            </p:cNvPr>
            <p:cNvSpPr txBox="1">
              <a:spLocks noChangeArrowheads="1"/>
            </p:cNvSpPr>
            <p:nvPr/>
          </p:nvSpPr>
          <p:spPr bwMode="auto">
            <a:xfrm>
              <a:off x="3552" y="3727"/>
              <a:ext cx="1728" cy="25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23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Arius</a:t>
              </a:r>
              <a:endPar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ＭＳ Ｐゴシック" pitchFamily="4" charset="-128"/>
                <a:cs typeface="Arial" panose="020B0604020202020204" pitchFamily="34" charset="0"/>
              </a:endParaRPr>
            </a:p>
          </p:txBody>
        </p:sp>
      </p:grpSp>
      <p:sp>
        <p:nvSpPr>
          <p:cNvPr id="312327" name="Rectangle 7">
            <a:extLst>
              <a:ext uri="{FF2B5EF4-FFF2-40B4-BE49-F238E27FC236}">
                <a16:creationId xmlns:a16="http://schemas.microsoft.com/office/drawing/2014/main" id="{B9F545C7-66F7-8636-0A6A-34DBF1FEDE7D}"/>
              </a:ext>
            </a:extLst>
          </p:cNvPr>
          <p:cNvSpPr>
            <a:spLocks noChangeArrowheads="1"/>
          </p:cNvSpPr>
          <p:nvPr/>
        </p:nvSpPr>
        <p:spPr bwMode="auto">
          <a:xfrm>
            <a:off x="1257300" y="2145323"/>
            <a:ext cx="5108331" cy="3950677"/>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Facts:</a:t>
            </a:r>
            <a:r>
              <a:rPr kumimoji="0" lang="en-US"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Around </a:t>
            </a:r>
            <a:r>
              <a:rPr kumimoji="0" lang="en-US" sz="6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320, a North African elder named Arius claimed that Jesus was a created being, not God in human flesh.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23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23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0" name="Picture 2" descr="DaVinci PP bg1">
            <a:extLst>
              <a:ext uri="{FF2B5EF4-FFF2-40B4-BE49-F238E27FC236}">
                <a16:creationId xmlns:a16="http://schemas.microsoft.com/office/drawing/2014/main" id="{91E368CC-7A3B-9053-F0FA-082A5D51F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3">
            <a:extLst>
              <a:ext uri="{FF2B5EF4-FFF2-40B4-BE49-F238E27FC236}">
                <a16:creationId xmlns:a16="http://schemas.microsoft.com/office/drawing/2014/main" id="{B0E08728-4180-0366-890E-25EA8C6A7552}"/>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sp>
        <p:nvSpPr>
          <p:cNvPr id="314372" name="Rectangle 4">
            <a:extLst>
              <a:ext uri="{FF2B5EF4-FFF2-40B4-BE49-F238E27FC236}">
                <a16:creationId xmlns:a16="http://schemas.microsoft.com/office/drawing/2014/main" id="{0F574DA5-6BC7-561D-719B-D73F04A474FB}"/>
              </a:ext>
            </a:extLst>
          </p:cNvPr>
          <p:cNvSpPr>
            <a:spLocks noChangeArrowheads="1"/>
          </p:cNvSpPr>
          <p:nvPr/>
        </p:nvSpPr>
        <p:spPr bwMode="auto">
          <a:xfrm>
            <a:off x="2209800" y="2022231"/>
            <a:ext cx="8001000" cy="4073769"/>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Facts:</a:t>
            </a:r>
            <a:r>
              <a:rPr kumimoji="0" lang="en-US"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In response to the claims of Arius, the bishops gathered in Nicaea.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They summarized their shared commitment to a belief that Christians had embraced from the beginning—the belief that Jesus was uniquely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43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43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143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4" name="Picture 2" descr="DaVinci PP bg1">
            <a:extLst>
              <a:ext uri="{FF2B5EF4-FFF2-40B4-BE49-F238E27FC236}">
                <a16:creationId xmlns:a16="http://schemas.microsoft.com/office/drawing/2014/main" id="{812C8285-3A61-E267-C514-607F7265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Rectangle 3">
            <a:extLst>
              <a:ext uri="{FF2B5EF4-FFF2-40B4-BE49-F238E27FC236}">
                <a16:creationId xmlns:a16="http://schemas.microsoft.com/office/drawing/2014/main" id="{765A6280-DFA5-BC31-9A7C-BA668755C987}"/>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sp>
        <p:nvSpPr>
          <p:cNvPr id="316420" name="Rectangle 4">
            <a:extLst>
              <a:ext uri="{FF2B5EF4-FFF2-40B4-BE49-F238E27FC236}">
                <a16:creationId xmlns:a16="http://schemas.microsoft.com/office/drawing/2014/main" id="{755E7EC4-3818-869D-8264-B45CCA6683D8}"/>
              </a:ext>
            </a:extLst>
          </p:cNvPr>
          <p:cNvSpPr>
            <a:spLocks noChangeArrowheads="1"/>
          </p:cNvSpPr>
          <p:nvPr/>
        </p:nvSpPr>
        <p:spPr bwMode="auto">
          <a:xfrm>
            <a:off x="2136531" y="1705708"/>
            <a:ext cx="7693269" cy="4847492"/>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Facts:</a:t>
            </a:r>
            <a:r>
              <a:rPr kumimoji="0" lang="en-US"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 vote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wasn’t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close.</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 Nicene Creed was a document that described Jesus as “true God.”</a:t>
            </a:r>
            <a:r>
              <a:rPr kumimoji="0" lang="en-US" sz="6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hlinkClick r:id="rId4" action="ppaction://hlinksldjump"/>
              </a:rPr>
              <a:t>2</a:t>
            </a:r>
            <a:endPar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Out of more than 300 church leaders present at the Council of Nicaea, only two refused to sign the Creed of Nicaea.</a:t>
            </a:r>
            <a:r>
              <a:rPr kumimoji="0" lang="en-US" sz="60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hlinkClick r:id="rId4" action="ppaction://hlinksldjump"/>
              </a:rPr>
              <a:t>3</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64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64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164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164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2" descr="DaVinci PP bg4">
            <a:extLst>
              <a:ext uri="{FF2B5EF4-FFF2-40B4-BE49-F238E27FC236}">
                <a16:creationId xmlns:a16="http://schemas.microsoft.com/office/drawing/2014/main" id="{753FDD5D-9CD7-1953-F341-FB9205056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7939" name="Rectangle 3">
            <a:extLst>
              <a:ext uri="{FF2B5EF4-FFF2-40B4-BE49-F238E27FC236}">
                <a16:creationId xmlns:a16="http://schemas.microsoft.com/office/drawing/2014/main" id="{72E2B3FA-E23F-35A1-1DF9-AF34683118A1}"/>
              </a:ext>
            </a:extLst>
          </p:cNvPr>
          <p:cNvSpPr>
            <a:spLocks noGrp="1" noChangeArrowheads="1"/>
          </p:cNvSpPr>
          <p:nvPr>
            <p:ph type="title"/>
          </p:nvPr>
        </p:nvSpPr>
        <p:spPr>
          <a:xfrm>
            <a:off x="2209800" y="76200"/>
            <a:ext cx="7772400" cy="1143000"/>
          </a:xfrm>
        </p:spPr>
        <p:txBody>
          <a:bodyPr/>
          <a:lstStyle/>
          <a:p>
            <a:r>
              <a:rPr lang="en-US" altLang="en-US" sz="5800">
                <a:solidFill>
                  <a:srgbClr val="EFE4BB"/>
                </a:solidFill>
                <a:latin typeface="Times New Roman" panose="02020603050405020304" pitchFamily="18" charset="0"/>
              </a:rPr>
              <a:t>Scripture</a:t>
            </a:r>
            <a:endParaRPr lang="en-US" altLang="en-US"/>
          </a:p>
        </p:txBody>
      </p:sp>
      <p:sp>
        <p:nvSpPr>
          <p:cNvPr id="318468" name="Rectangle 4">
            <a:extLst>
              <a:ext uri="{FF2B5EF4-FFF2-40B4-BE49-F238E27FC236}">
                <a16:creationId xmlns:a16="http://schemas.microsoft.com/office/drawing/2014/main" id="{61691CC5-BCFB-0281-61F2-4C023ED81ABE}"/>
              </a:ext>
            </a:extLst>
          </p:cNvPr>
          <p:cNvSpPr>
            <a:spLocks noChangeArrowheads="1"/>
          </p:cNvSpPr>
          <p:nvPr/>
        </p:nvSpPr>
        <p:spPr bwMode="auto">
          <a:xfrm>
            <a:off x="2057400" y="2133600"/>
            <a:ext cx="8305800" cy="3733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Was the New Testament, as we know it, compiled and edited by men who possessed “a political agenda … to solidify their own power base”? </a:t>
            </a:r>
            <a:r>
              <a:rPr kumimoji="0" lang="en-US" sz="4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(DVC p. 234)</a:t>
            </a:r>
            <a:endParaRPr kumimoji="0" lang="en-US" sz="4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Effect transition="in" filter="dissolve">
                                      <p:cBhvr>
                                        <p:cTn id="7" dur="2000"/>
                                        <p:tgtEl>
                                          <p:spTgt spid="3184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2" name="Picture 2" descr="DaVinci PP bg4">
            <a:extLst>
              <a:ext uri="{FF2B5EF4-FFF2-40B4-BE49-F238E27FC236}">
                <a16:creationId xmlns:a16="http://schemas.microsoft.com/office/drawing/2014/main" id="{D6615627-2B7D-B1D8-CA81-941B8B47A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63" name="Rectangle 3">
            <a:extLst>
              <a:ext uri="{FF2B5EF4-FFF2-40B4-BE49-F238E27FC236}">
                <a16:creationId xmlns:a16="http://schemas.microsoft.com/office/drawing/2014/main" id="{E0AAE981-8968-7800-BEBA-0FB34E47F580}"/>
              </a:ext>
            </a:extLst>
          </p:cNvPr>
          <p:cNvSpPr>
            <a:spLocks noGrp="1" noChangeArrowheads="1"/>
          </p:cNvSpPr>
          <p:nvPr>
            <p:ph type="title"/>
          </p:nvPr>
        </p:nvSpPr>
        <p:spPr>
          <a:xfrm>
            <a:off x="1524000" y="76200"/>
            <a:ext cx="9144000" cy="1143000"/>
          </a:xfrm>
        </p:spPr>
        <p:txBody>
          <a:bodyPr/>
          <a:lstStyle/>
          <a:p>
            <a:r>
              <a:rPr lang="en-US" altLang="en-US" sz="5800">
                <a:solidFill>
                  <a:srgbClr val="EFE4BB"/>
                </a:solidFill>
                <a:latin typeface="Times New Roman" panose="02020603050405020304" pitchFamily="18" charset="0"/>
              </a:rPr>
              <a:t>Scripture</a:t>
            </a:r>
            <a:endParaRPr lang="en-US" altLang="en-US"/>
          </a:p>
        </p:txBody>
      </p:sp>
      <p:sp>
        <p:nvSpPr>
          <p:cNvPr id="808964" name="Rectangle 4">
            <a:extLst>
              <a:ext uri="{FF2B5EF4-FFF2-40B4-BE49-F238E27FC236}">
                <a16:creationId xmlns:a16="http://schemas.microsoft.com/office/drawing/2014/main" id="{C529EC85-CD5F-15AA-83A6-B9A602A82954}"/>
              </a:ext>
            </a:extLst>
          </p:cNvPr>
          <p:cNvSpPr>
            <a:spLocks noGrp="1" noChangeArrowheads="1"/>
          </p:cNvSpPr>
          <p:nvPr>
            <p:ph type="body" idx="1"/>
          </p:nvPr>
        </p:nvSpPr>
        <p:spPr>
          <a:xfrm>
            <a:off x="2866292" y="1524000"/>
            <a:ext cx="4601308" cy="685800"/>
          </a:xfrm>
        </p:spPr>
        <p:txBody>
          <a:bodyPr/>
          <a:lstStyle/>
          <a:p>
            <a:pPr>
              <a:buFontTx/>
              <a:buNone/>
            </a:pPr>
            <a:r>
              <a:rPr lang="en-US" altLang="en-US" sz="4000" dirty="0">
                <a:latin typeface="Times New Roman" panose="02020603050405020304" pitchFamily="18" charset="0"/>
              </a:rPr>
              <a:t>The Canon</a:t>
            </a:r>
          </a:p>
        </p:txBody>
      </p:sp>
      <p:grpSp>
        <p:nvGrpSpPr>
          <p:cNvPr id="2" name="Group 5">
            <a:extLst>
              <a:ext uri="{FF2B5EF4-FFF2-40B4-BE49-F238E27FC236}">
                <a16:creationId xmlns:a16="http://schemas.microsoft.com/office/drawing/2014/main" id="{7D803B8F-6095-29A6-E9C1-A77093BDE41A}"/>
              </a:ext>
            </a:extLst>
          </p:cNvPr>
          <p:cNvGrpSpPr>
            <a:grpSpLocks/>
          </p:cNvGrpSpPr>
          <p:nvPr/>
        </p:nvGrpSpPr>
        <p:grpSpPr bwMode="auto">
          <a:xfrm>
            <a:off x="7702062" y="2031023"/>
            <a:ext cx="4009292" cy="4385653"/>
            <a:chOff x="3936" y="1488"/>
            <a:chExt cx="1584" cy="2554"/>
          </a:xfrm>
        </p:grpSpPr>
        <p:pic>
          <p:nvPicPr>
            <p:cNvPr id="808967" name="Picture 6" descr="GreekNT">
              <a:extLst>
                <a:ext uri="{FF2B5EF4-FFF2-40B4-BE49-F238E27FC236}">
                  <a16:creationId xmlns:a16="http://schemas.microsoft.com/office/drawing/2014/main" id="{514A5711-9F10-2C49-9B7B-33C054FE7758}"/>
                </a:ext>
              </a:extLst>
            </p:cNvPr>
            <p:cNvPicPr>
              <a:picLocks noChangeAspect="1" noChangeArrowheads="1"/>
            </p:cNvPicPr>
            <p:nvPr/>
          </p:nvPicPr>
          <p:blipFill>
            <a:blip r:embed="rId4">
              <a:lum bright="12000" contrast="68000"/>
              <a:extLst>
                <a:ext uri="{28A0092B-C50C-407E-A947-70E740481C1C}">
                  <a14:useLocalDpi xmlns:a14="http://schemas.microsoft.com/office/drawing/2010/main" val="0"/>
                </a:ext>
              </a:extLst>
            </a:blip>
            <a:srcRect/>
            <a:stretch>
              <a:fillRect/>
            </a:stretch>
          </p:blipFill>
          <p:spPr bwMode="auto">
            <a:xfrm>
              <a:off x="4009" y="1488"/>
              <a:ext cx="1367"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9" name="Rectangle 7">
              <a:extLst>
                <a:ext uri="{FF2B5EF4-FFF2-40B4-BE49-F238E27FC236}">
                  <a16:creationId xmlns:a16="http://schemas.microsoft.com/office/drawing/2014/main" id="{ECA4C79E-47ED-C677-BF25-2569D6D559F2}"/>
                </a:ext>
              </a:extLst>
            </p:cNvPr>
            <p:cNvSpPr>
              <a:spLocks noChangeArrowheads="1"/>
            </p:cNvSpPr>
            <p:nvPr/>
          </p:nvSpPr>
          <p:spPr bwMode="auto">
            <a:xfrm>
              <a:off x="3936" y="3504"/>
              <a:ext cx="1584" cy="53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The Greek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New Testament</a:t>
              </a:r>
            </a:p>
          </p:txBody>
        </p:sp>
      </p:grpSp>
      <p:sp>
        <p:nvSpPr>
          <p:cNvPr id="320520" name="Rectangle 8">
            <a:extLst>
              <a:ext uri="{FF2B5EF4-FFF2-40B4-BE49-F238E27FC236}">
                <a16:creationId xmlns:a16="http://schemas.microsoft.com/office/drawing/2014/main" id="{55B3A980-33F3-8CB5-99A4-F5045246B9F6}"/>
              </a:ext>
            </a:extLst>
          </p:cNvPr>
          <p:cNvSpPr>
            <a:spLocks noChangeArrowheads="1"/>
          </p:cNvSpPr>
          <p:nvPr/>
        </p:nvSpPr>
        <p:spPr bwMode="auto">
          <a:xfrm>
            <a:off x="845127" y="2294792"/>
            <a:ext cx="6546273" cy="4029808"/>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Fiction:</a:t>
            </a:r>
            <a:r>
              <a:rPr kumimoji="0" lang="en-US"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According to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 </a:t>
            </a:r>
            <a:r>
              <a:rPr kumimoji="0" lang="en-US" sz="3200" b="0"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Da</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Vinci Code</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the New Testament, as we know it, was compiled and edited by men who possessed “a political agenda … to solidify their own power base.” </a:t>
            </a: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(DVC p. 234)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05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20520">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0"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6" name="Picture 2" descr="DaVinci PP bg4">
            <a:extLst>
              <a:ext uri="{FF2B5EF4-FFF2-40B4-BE49-F238E27FC236}">
                <a16:creationId xmlns:a16="http://schemas.microsoft.com/office/drawing/2014/main" id="{1CB40293-1A49-6079-5327-35765084E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987" name="Rectangle 3">
            <a:extLst>
              <a:ext uri="{FF2B5EF4-FFF2-40B4-BE49-F238E27FC236}">
                <a16:creationId xmlns:a16="http://schemas.microsoft.com/office/drawing/2014/main" id="{DDCB14B8-B00A-5B9F-FCB1-3814303F58E0}"/>
              </a:ext>
            </a:extLst>
          </p:cNvPr>
          <p:cNvSpPr>
            <a:spLocks noGrp="1" noChangeArrowheads="1"/>
          </p:cNvSpPr>
          <p:nvPr>
            <p:ph type="title"/>
          </p:nvPr>
        </p:nvSpPr>
        <p:spPr>
          <a:xfrm>
            <a:off x="2209800" y="76200"/>
            <a:ext cx="7772400" cy="1143000"/>
          </a:xfrm>
        </p:spPr>
        <p:txBody>
          <a:bodyPr/>
          <a:lstStyle/>
          <a:p>
            <a:r>
              <a:rPr lang="en-US" altLang="en-US" sz="5800">
                <a:solidFill>
                  <a:srgbClr val="EFE4BB"/>
                </a:solidFill>
                <a:latin typeface="Times New Roman" panose="02020603050405020304" pitchFamily="18" charset="0"/>
              </a:rPr>
              <a:t>Scripture</a:t>
            </a:r>
            <a:endParaRPr lang="en-US" altLang="en-US"/>
          </a:p>
        </p:txBody>
      </p:sp>
      <p:sp>
        <p:nvSpPr>
          <p:cNvPr id="809988" name="Rectangle 4">
            <a:extLst>
              <a:ext uri="{FF2B5EF4-FFF2-40B4-BE49-F238E27FC236}">
                <a16:creationId xmlns:a16="http://schemas.microsoft.com/office/drawing/2014/main" id="{BDAB2044-FAAA-2191-B81D-052E9436C5AB}"/>
              </a:ext>
            </a:extLst>
          </p:cNvPr>
          <p:cNvSpPr>
            <a:spLocks noGrp="1" noChangeArrowheads="1"/>
          </p:cNvSpPr>
          <p:nvPr>
            <p:ph type="body" idx="1"/>
          </p:nvPr>
        </p:nvSpPr>
        <p:spPr>
          <a:xfrm>
            <a:off x="2209800" y="1644160"/>
            <a:ext cx="8077200" cy="565639"/>
          </a:xfrm>
        </p:spPr>
        <p:txBody>
          <a:bodyPr/>
          <a:lstStyle/>
          <a:p>
            <a:pPr>
              <a:buFontTx/>
              <a:buNone/>
            </a:pPr>
            <a:r>
              <a:rPr lang="en-US" altLang="en-US" sz="4000" dirty="0">
                <a:latin typeface="Times New Roman" panose="02020603050405020304" pitchFamily="18" charset="0"/>
              </a:rPr>
              <a:t>The Canon</a:t>
            </a:r>
            <a:endParaRPr lang="en-US" altLang="en-US" dirty="0">
              <a:latin typeface="Times New Roman" panose="02020603050405020304" pitchFamily="18" charset="0"/>
            </a:endParaRPr>
          </a:p>
        </p:txBody>
      </p:sp>
      <p:pic>
        <p:nvPicPr>
          <p:cNvPr id="322565" name="Picture 5">
            <a:extLst>
              <a:ext uri="{FF2B5EF4-FFF2-40B4-BE49-F238E27FC236}">
                <a16:creationId xmlns:a16="http://schemas.microsoft.com/office/drawing/2014/main" id="{C38FE9A8-C45D-9F84-7F18-50C0F61AFB31}"/>
              </a:ext>
            </a:extLst>
          </p:cNvPr>
          <p:cNvPicPr>
            <a:picLocks noChangeAspect="1" noChangeArrowheads="1"/>
          </p:cNvPicPr>
          <p:nvPr/>
        </p:nvPicPr>
        <p:blipFill>
          <a:blip r:embed="rId4"/>
          <a:srcRect/>
          <a:stretch>
            <a:fillRect/>
          </a:stretch>
        </p:blipFill>
        <p:spPr bwMode="auto">
          <a:xfrm>
            <a:off x="2057400" y="5181601"/>
            <a:ext cx="8077200" cy="955430"/>
          </a:xfrm>
          <a:prstGeom prst="rect">
            <a:avLst/>
          </a:prstGeom>
          <a:noFill/>
          <a:effectLst>
            <a:outerShdw dist="91581" dir="3378596" algn="ctr" rotWithShape="0">
              <a:schemeClr val="tx2">
                <a:alpha val="50000"/>
              </a:schemeClr>
            </a:outerShdw>
          </a:effectLst>
        </p:spPr>
      </p:pic>
      <p:sp>
        <p:nvSpPr>
          <p:cNvPr id="322566" name="Rectangle 6">
            <a:extLst>
              <a:ext uri="{FF2B5EF4-FFF2-40B4-BE49-F238E27FC236}">
                <a16:creationId xmlns:a16="http://schemas.microsoft.com/office/drawing/2014/main" id="{A943452F-7AA3-0CE3-0544-0199D02E5489}"/>
              </a:ext>
            </a:extLst>
          </p:cNvPr>
          <p:cNvSpPr>
            <a:spLocks noChangeArrowheads="1"/>
          </p:cNvSpPr>
          <p:nvPr/>
        </p:nvSpPr>
        <p:spPr bwMode="auto">
          <a:xfrm>
            <a:off x="2209800" y="2365130"/>
            <a:ext cx="8077200" cy="2511669"/>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Facts:</a:t>
            </a:r>
            <a:r>
              <a:rPr kumimoji="0" lang="en-US"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 New Testament underwent a compilation process referred to as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canonization</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from the Greek word </a:t>
            </a:r>
            <a:r>
              <a:rPr kumimoji="0" lang="en-US" sz="3200" b="0"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kanon</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(“measuring stick”).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25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22566">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322565"/>
                                        </p:tgtEl>
                                        <p:attrNameLst>
                                          <p:attrName>style.visibility</p:attrName>
                                        </p:attrNameLst>
                                      </p:cBhvr>
                                      <p:to>
                                        <p:strVal val="visible"/>
                                      </p:to>
                                    </p:set>
                                    <p:animEffect transition="in" filter="wipe(left)">
                                      <p:cBhvr>
                                        <p:cTn id="14" dur="500"/>
                                        <p:tgtEl>
                                          <p:spTgt spid="32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57922" name="Rectangle 2"/>
          <p:cNvSpPr>
            <a:spLocks noGrp="1" noChangeArrowheads="1"/>
          </p:cNvSpPr>
          <p:nvPr>
            <p:ph type="title"/>
          </p:nvPr>
        </p:nvSpPr>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0" name="Picture 2" descr="DaVinci PP bg4">
            <a:extLst>
              <a:ext uri="{FF2B5EF4-FFF2-40B4-BE49-F238E27FC236}">
                <a16:creationId xmlns:a16="http://schemas.microsoft.com/office/drawing/2014/main" id="{6EF03A40-6E39-C428-04B5-59424F2F1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11" name="Rectangle 3">
            <a:extLst>
              <a:ext uri="{FF2B5EF4-FFF2-40B4-BE49-F238E27FC236}">
                <a16:creationId xmlns:a16="http://schemas.microsoft.com/office/drawing/2014/main" id="{1A6FFB31-98AC-AEDA-6437-0A348C9401C8}"/>
              </a:ext>
            </a:extLst>
          </p:cNvPr>
          <p:cNvSpPr>
            <a:spLocks noGrp="1" noChangeArrowheads="1"/>
          </p:cNvSpPr>
          <p:nvPr>
            <p:ph type="title"/>
          </p:nvPr>
        </p:nvSpPr>
        <p:spPr>
          <a:xfrm>
            <a:off x="2209800" y="76200"/>
            <a:ext cx="7772400" cy="1143000"/>
          </a:xfrm>
        </p:spPr>
        <p:txBody>
          <a:bodyPr/>
          <a:lstStyle/>
          <a:p>
            <a:r>
              <a:rPr lang="en-US" altLang="en-US" sz="5800">
                <a:solidFill>
                  <a:srgbClr val="EFE4BB"/>
                </a:solidFill>
                <a:latin typeface="Times New Roman" panose="02020603050405020304" pitchFamily="18" charset="0"/>
              </a:rPr>
              <a:t>Scripture</a:t>
            </a:r>
            <a:endParaRPr lang="en-US" altLang="en-US"/>
          </a:p>
        </p:txBody>
      </p:sp>
      <p:sp>
        <p:nvSpPr>
          <p:cNvPr id="324612" name="Rectangle 4">
            <a:extLst>
              <a:ext uri="{FF2B5EF4-FFF2-40B4-BE49-F238E27FC236}">
                <a16:creationId xmlns:a16="http://schemas.microsoft.com/office/drawing/2014/main" id="{7A8E7FE5-193C-638A-EEAC-01ADAE121740}"/>
              </a:ext>
            </a:extLst>
          </p:cNvPr>
          <p:cNvSpPr>
            <a:spLocks noChangeArrowheads="1"/>
          </p:cNvSpPr>
          <p:nvPr/>
        </p:nvSpPr>
        <p:spPr bwMode="auto">
          <a:xfrm>
            <a:off x="2209800" y="2209800"/>
            <a:ext cx="5715000" cy="2667000"/>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Facts:</a:t>
            </a:r>
            <a:r>
              <a:rPr kumimoji="0" lang="en-US" sz="3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To be included in the Christian Scriptures, writings had to meet three requirements.</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These three requirements specifically </a:t>
            </a:r>
            <a:r>
              <a:rPr kumimoji="0" lang="en-US" sz="32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prevented</a:t>
            </a: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the manipulation of the canon by any single group.</a:t>
            </a:r>
          </a:p>
        </p:txBody>
      </p:sp>
      <p:sp>
        <p:nvSpPr>
          <p:cNvPr id="324613" name="Text Box 5">
            <a:extLst>
              <a:ext uri="{FF2B5EF4-FFF2-40B4-BE49-F238E27FC236}">
                <a16:creationId xmlns:a16="http://schemas.microsoft.com/office/drawing/2014/main" id="{0F05911B-48DF-7B8D-0E58-5111A39E077C}"/>
              </a:ext>
            </a:extLst>
          </p:cNvPr>
          <p:cNvSpPr txBox="1">
            <a:spLocks noChangeArrowheads="1"/>
          </p:cNvSpPr>
          <p:nvPr/>
        </p:nvSpPr>
        <p:spPr bwMode="auto">
          <a:xfrm>
            <a:off x="8382000" y="2882901"/>
            <a:ext cx="762000" cy="646331"/>
          </a:xfrm>
          <a:prstGeom prst="rect">
            <a:avLst/>
          </a:prstGeom>
          <a:solidFill>
            <a:srgbClr val="7E7F00">
              <a:alpha val="39999"/>
            </a:srgbClr>
          </a:solidFill>
          <a:ln w="57150">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1</a:t>
            </a:r>
          </a:p>
        </p:txBody>
      </p:sp>
      <p:sp>
        <p:nvSpPr>
          <p:cNvPr id="324614" name="Text Box 6">
            <a:extLst>
              <a:ext uri="{FF2B5EF4-FFF2-40B4-BE49-F238E27FC236}">
                <a16:creationId xmlns:a16="http://schemas.microsoft.com/office/drawing/2014/main" id="{21AAA520-C7F3-E7E5-4A8A-BF33A14C8177}"/>
              </a:ext>
            </a:extLst>
          </p:cNvPr>
          <p:cNvSpPr txBox="1">
            <a:spLocks noChangeArrowheads="1"/>
          </p:cNvSpPr>
          <p:nvPr/>
        </p:nvSpPr>
        <p:spPr bwMode="auto">
          <a:xfrm>
            <a:off x="8382000" y="4191001"/>
            <a:ext cx="762000" cy="646331"/>
          </a:xfrm>
          <a:prstGeom prst="rect">
            <a:avLst/>
          </a:prstGeom>
          <a:solidFill>
            <a:srgbClr val="7E7F00">
              <a:alpha val="39999"/>
            </a:srgbClr>
          </a:solidFill>
          <a:ln w="57150">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2</a:t>
            </a:r>
          </a:p>
        </p:txBody>
      </p:sp>
      <p:sp>
        <p:nvSpPr>
          <p:cNvPr id="324615" name="Text Box 7">
            <a:extLst>
              <a:ext uri="{FF2B5EF4-FFF2-40B4-BE49-F238E27FC236}">
                <a16:creationId xmlns:a16="http://schemas.microsoft.com/office/drawing/2014/main" id="{6D30F7A1-B0B7-DEF7-9D79-89FC8219F78C}"/>
              </a:ext>
            </a:extLst>
          </p:cNvPr>
          <p:cNvSpPr txBox="1">
            <a:spLocks noChangeArrowheads="1"/>
          </p:cNvSpPr>
          <p:nvPr/>
        </p:nvSpPr>
        <p:spPr bwMode="auto">
          <a:xfrm>
            <a:off x="8382000" y="5486401"/>
            <a:ext cx="762000" cy="646331"/>
          </a:xfrm>
          <a:prstGeom prst="rect">
            <a:avLst/>
          </a:prstGeom>
          <a:solidFill>
            <a:srgbClr val="7E7F00">
              <a:alpha val="39999"/>
            </a:srgbClr>
          </a:solidFill>
          <a:ln w="57150">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3</a:t>
            </a:r>
          </a:p>
        </p:txBody>
      </p:sp>
      <p:pic>
        <p:nvPicPr>
          <p:cNvPr id="324616" name="Picture 8" descr="checkmark">
            <a:extLst>
              <a:ext uri="{FF2B5EF4-FFF2-40B4-BE49-F238E27FC236}">
                <a16:creationId xmlns:a16="http://schemas.microsoft.com/office/drawing/2014/main" id="{4FFD80BC-22C0-8B62-2B88-D84083BFB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981201"/>
            <a:ext cx="1752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7" name="Picture 9" descr="checkmark">
            <a:extLst>
              <a:ext uri="{FF2B5EF4-FFF2-40B4-BE49-F238E27FC236}">
                <a16:creationId xmlns:a16="http://schemas.microsoft.com/office/drawing/2014/main" id="{63304771-9BFE-B6B8-C18B-A06E480C2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276601"/>
            <a:ext cx="1752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8" name="Picture 10" descr="checkmark">
            <a:extLst>
              <a:ext uri="{FF2B5EF4-FFF2-40B4-BE49-F238E27FC236}">
                <a16:creationId xmlns:a16="http://schemas.microsoft.com/office/drawing/2014/main" id="{288F7838-E277-D72A-50C3-CE6E84C76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4495801"/>
            <a:ext cx="1752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46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246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24612">
                                            <p:txEl>
                                              <p:pRg st="2" end="2"/>
                                            </p:txEl>
                                          </p:spTgt>
                                        </p:tgtEl>
                                        <p:attrNameLst>
                                          <p:attrName>style.visibility</p:attrName>
                                        </p:attrNameLst>
                                      </p:cBhvr>
                                      <p:to>
                                        <p:strVal val="visible"/>
                                      </p:to>
                                    </p:set>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24613"/>
                                        </p:tgtEl>
                                        <p:attrNameLst>
                                          <p:attrName>style.visibility</p:attrName>
                                        </p:attrNameLst>
                                      </p:cBhvr>
                                      <p:to>
                                        <p:strVal val="visible"/>
                                      </p:to>
                                    </p:set>
                                    <p:animEffect transition="in" filter="dissolve">
                                      <p:cBhvr>
                                        <p:cTn id="18" dur="500"/>
                                        <p:tgtEl>
                                          <p:spTgt spid="324613"/>
                                        </p:tgtEl>
                                      </p:cBhvr>
                                    </p:animEffect>
                                  </p:childTnLst>
                                </p:cTn>
                              </p:par>
                            </p:childTnLst>
                          </p:cTn>
                        </p:par>
                        <p:par>
                          <p:cTn id="19" fill="hold" nodeType="afterGroup">
                            <p:stCondLst>
                              <p:cond delay="1000"/>
                            </p:stCondLst>
                            <p:childTnLst>
                              <p:par>
                                <p:cTn id="20" presetID="22" presetClass="entr" presetSubtype="8" fill="hold" nodeType="afterEffect">
                                  <p:stCondLst>
                                    <p:cond delay="0"/>
                                  </p:stCondLst>
                                  <p:childTnLst>
                                    <p:set>
                                      <p:cBhvr>
                                        <p:cTn id="21" dur="1" fill="hold">
                                          <p:stCondLst>
                                            <p:cond delay="0"/>
                                          </p:stCondLst>
                                        </p:cTn>
                                        <p:tgtEl>
                                          <p:spTgt spid="324616"/>
                                        </p:tgtEl>
                                        <p:attrNameLst>
                                          <p:attrName>style.visibility</p:attrName>
                                        </p:attrNameLst>
                                      </p:cBhvr>
                                      <p:to>
                                        <p:strVal val="visible"/>
                                      </p:to>
                                    </p:set>
                                    <p:animEffect transition="in" filter="wipe(left)">
                                      <p:cBhvr>
                                        <p:cTn id="22" dur="500"/>
                                        <p:tgtEl>
                                          <p:spTgt spid="324616"/>
                                        </p:tgtEl>
                                      </p:cBhvr>
                                    </p:animEffect>
                                  </p:childTnLst>
                                </p:cTn>
                              </p:par>
                            </p:childTnLst>
                          </p:cTn>
                        </p:par>
                        <p:par>
                          <p:cTn id="23" fill="hold" nodeType="afterGroup">
                            <p:stCondLst>
                              <p:cond delay="1500"/>
                            </p:stCondLst>
                            <p:childTnLst>
                              <p:par>
                                <p:cTn id="24" presetID="9" presetClass="entr" presetSubtype="0" fill="hold" nodeType="afterEffect">
                                  <p:stCondLst>
                                    <p:cond delay="0"/>
                                  </p:stCondLst>
                                  <p:childTnLst>
                                    <p:set>
                                      <p:cBhvr>
                                        <p:cTn id="25" dur="1" fill="hold">
                                          <p:stCondLst>
                                            <p:cond delay="0"/>
                                          </p:stCondLst>
                                        </p:cTn>
                                        <p:tgtEl>
                                          <p:spTgt spid="324614"/>
                                        </p:tgtEl>
                                        <p:attrNameLst>
                                          <p:attrName>style.visibility</p:attrName>
                                        </p:attrNameLst>
                                      </p:cBhvr>
                                      <p:to>
                                        <p:strVal val="visible"/>
                                      </p:to>
                                    </p:set>
                                    <p:animEffect transition="in" filter="dissolve">
                                      <p:cBhvr>
                                        <p:cTn id="26" dur="500"/>
                                        <p:tgtEl>
                                          <p:spTgt spid="324614"/>
                                        </p:tgtEl>
                                      </p:cBhvr>
                                    </p:animEffect>
                                  </p:childTnLst>
                                </p:cTn>
                              </p:par>
                            </p:childTnLst>
                          </p:cTn>
                        </p:par>
                        <p:par>
                          <p:cTn id="27" fill="hold" nodeType="afterGroup">
                            <p:stCondLst>
                              <p:cond delay="2000"/>
                            </p:stCondLst>
                            <p:childTnLst>
                              <p:par>
                                <p:cTn id="28" presetID="22" presetClass="entr" presetSubtype="8" fill="hold" nodeType="afterEffect">
                                  <p:stCondLst>
                                    <p:cond delay="0"/>
                                  </p:stCondLst>
                                  <p:childTnLst>
                                    <p:set>
                                      <p:cBhvr>
                                        <p:cTn id="29" dur="1" fill="hold">
                                          <p:stCondLst>
                                            <p:cond delay="0"/>
                                          </p:stCondLst>
                                        </p:cTn>
                                        <p:tgtEl>
                                          <p:spTgt spid="324617"/>
                                        </p:tgtEl>
                                        <p:attrNameLst>
                                          <p:attrName>style.visibility</p:attrName>
                                        </p:attrNameLst>
                                      </p:cBhvr>
                                      <p:to>
                                        <p:strVal val="visible"/>
                                      </p:to>
                                    </p:set>
                                    <p:animEffect transition="in" filter="wipe(left)">
                                      <p:cBhvr>
                                        <p:cTn id="30" dur="500"/>
                                        <p:tgtEl>
                                          <p:spTgt spid="324617"/>
                                        </p:tgtEl>
                                      </p:cBhvr>
                                    </p:animEffect>
                                  </p:childTnLst>
                                </p:cTn>
                              </p:par>
                            </p:childTnLst>
                          </p:cTn>
                        </p:par>
                        <p:par>
                          <p:cTn id="31" fill="hold" nodeType="afterGroup">
                            <p:stCondLst>
                              <p:cond delay="2500"/>
                            </p:stCondLst>
                            <p:childTnLst>
                              <p:par>
                                <p:cTn id="32" presetID="9" presetClass="entr" presetSubtype="0" fill="hold" nodeType="afterEffect">
                                  <p:stCondLst>
                                    <p:cond delay="0"/>
                                  </p:stCondLst>
                                  <p:childTnLst>
                                    <p:set>
                                      <p:cBhvr>
                                        <p:cTn id="33" dur="1" fill="hold">
                                          <p:stCondLst>
                                            <p:cond delay="0"/>
                                          </p:stCondLst>
                                        </p:cTn>
                                        <p:tgtEl>
                                          <p:spTgt spid="324615"/>
                                        </p:tgtEl>
                                        <p:attrNameLst>
                                          <p:attrName>style.visibility</p:attrName>
                                        </p:attrNameLst>
                                      </p:cBhvr>
                                      <p:to>
                                        <p:strVal val="visible"/>
                                      </p:to>
                                    </p:set>
                                    <p:animEffect transition="in" filter="dissolve">
                                      <p:cBhvr>
                                        <p:cTn id="34" dur="500"/>
                                        <p:tgtEl>
                                          <p:spTgt spid="324615"/>
                                        </p:tgtEl>
                                      </p:cBhvr>
                                    </p:animEffect>
                                  </p:childTnLst>
                                </p:cTn>
                              </p:par>
                            </p:childTnLst>
                          </p:cTn>
                        </p:par>
                        <p:par>
                          <p:cTn id="35" fill="hold" nodeType="afterGroup">
                            <p:stCondLst>
                              <p:cond delay="3000"/>
                            </p:stCondLst>
                            <p:childTnLst>
                              <p:par>
                                <p:cTn id="36" presetID="22" presetClass="entr" presetSubtype="8" fill="hold" nodeType="afterEffect">
                                  <p:stCondLst>
                                    <p:cond delay="0"/>
                                  </p:stCondLst>
                                  <p:childTnLst>
                                    <p:set>
                                      <p:cBhvr>
                                        <p:cTn id="37" dur="1" fill="hold">
                                          <p:stCondLst>
                                            <p:cond delay="0"/>
                                          </p:stCondLst>
                                        </p:cTn>
                                        <p:tgtEl>
                                          <p:spTgt spid="324618"/>
                                        </p:tgtEl>
                                        <p:attrNameLst>
                                          <p:attrName>style.visibility</p:attrName>
                                        </p:attrNameLst>
                                      </p:cBhvr>
                                      <p:to>
                                        <p:strVal val="visible"/>
                                      </p:to>
                                    </p:set>
                                    <p:animEffect transition="in" filter="wipe(left)">
                                      <p:cBhvr>
                                        <p:cTn id="38" dur="500"/>
                                        <p:tgtEl>
                                          <p:spTgt spid="324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build="p" autoUpdateAnimBg="0"/>
      <p:bldP spid="324613" grpId="0" animBg="1" autoUpdateAnimBg="0"/>
      <p:bldP spid="324614" grpId="0" animBg="1" autoUpdateAnimBg="0"/>
      <p:bldP spid="324615"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DaVinci PP bg4">
            <a:extLst>
              <a:ext uri="{FF2B5EF4-FFF2-40B4-BE49-F238E27FC236}">
                <a16:creationId xmlns:a16="http://schemas.microsoft.com/office/drawing/2014/main" id="{20D89244-DFD2-EF75-6D6B-50E00B218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2035" name="Rectangle 3">
            <a:extLst>
              <a:ext uri="{FF2B5EF4-FFF2-40B4-BE49-F238E27FC236}">
                <a16:creationId xmlns:a16="http://schemas.microsoft.com/office/drawing/2014/main" id="{D7BD00AD-EF0F-D2F4-CD07-DF2F3B821F72}"/>
              </a:ext>
            </a:extLst>
          </p:cNvPr>
          <p:cNvSpPr>
            <a:spLocks noGrp="1" noChangeArrowheads="1"/>
          </p:cNvSpPr>
          <p:nvPr>
            <p:ph type="title"/>
          </p:nvPr>
        </p:nvSpPr>
        <p:spPr>
          <a:xfrm>
            <a:off x="2209800" y="76200"/>
            <a:ext cx="7772400" cy="1143000"/>
          </a:xfrm>
        </p:spPr>
        <p:txBody>
          <a:bodyPr/>
          <a:lstStyle/>
          <a:p>
            <a:r>
              <a:rPr lang="en-US" altLang="en-US" sz="5800">
                <a:solidFill>
                  <a:srgbClr val="EFE4BB"/>
                </a:solidFill>
                <a:latin typeface="Times New Roman" panose="02020603050405020304" pitchFamily="18" charset="0"/>
              </a:rPr>
              <a:t>Scripture</a:t>
            </a:r>
            <a:endParaRPr lang="en-US" altLang="en-US"/>
          </a:p>
        </p:txBody>
      </p:sp>
      <p:sp>
        <p:nvSpPr>
          <p:cNvPr id="326660" name="Rectangle 4">
            <a:extLst>
              <a:ext uri="{FF2B5EF4-FFF2-40B4-BE49-F238E27FC236}">
                <a16:creationId xmlns:a16="http://schemas.microsoft.com/office/drawing/2014/main" id="{ED5DE9EF-7117-27D3-CD97-6446057FCA49}"/>
              </a:ext>
            </a:extLst>
          </p:cNvPr>
          <p:cNvSpPr>
            <a:spLocks noChangeArrowheads="1"/>
          </p:cNvSpPr>
          <p:nvPr/>
        </p:nvSpPr>
        <p:spPr bwMode="auto">
          <a:xfrm>
            <a:off x="2286000" y="1524000"/>
            <a:ext cx="8229600" cy="4876800"/>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3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Three Requirements for Canonization:</a:t>
            </a:r>
            <a:r>
              <a:rPr kumimoji="0" lang="en-US" sz="3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(1) Because the apostles were the trusted eyewitnesses of Jesus’ resurrection, the writing had to be directly connected to an apostle.</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(2) The writing had to be “orthodox”—it could</a:t>
            </a:r>
            <a:br>
              <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br>
            <a:r>
              <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not contradict the teachings of the Jewish Scriptures or of the Apostles.</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(3) The writing had to be accepted in churches throughout the known world—it could not be accepted only by one group of Christians.</a:t>
            </a:r>
            <a:r>
              <a:rPr kumimoji="0" lang="en-US" sz="2300" b="0"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hlinkClick r:id="" action="ppaction://noaction"/>
              </a:rPr>
              <a:t>14</a:t>
            </a:r>
            <a:endParaRPr kumimoji="0" lang="en-US" sz="3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66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266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266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266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0"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descr="DaVinci PP bg4">
            <a:extLst>
              <a:ext uri="{FF2B5EF4-FFF2-40B4-BE49-F238E27FC236}">
                <a16:creationId xmlns:a16="http://schemas.microsoft.com/office/drawing/2014/main" id="{B9980778-D61B-B16E-EB78-87CBA34F3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3059" name="Rectangle 3">
            <a:extLst>
              <a:ext uri="{FF2B5EF4-FFF2-40B4-BE49-F238E27FC236}">
                <a16:creationId xmlns:a16="http://schemas.microsoft.com/office/drawing/2014/main" id="{88436320-22C9-0CFD-708D-F22B9103896F}"/>
              </a:ext>
            </a:extLst>
          </p:cNvPr>
          <p:cNvSpPr>
            <a:spLocks noGrp="1" noChangeArrowheads="1"/>
          </p:cNvSpPr>
          <p:nvPr>
            <p:ph type="title"/>
          </p:nvPr>
        </p:nvSpPr>
        <p:spPr>
          <a:xfrm>
            <a:off x="2209800" y="76200"/>
            <a:ext cx="7772400" cy="1143000"/>
          </a:xfrm>
        </p:spPr>
        <p:txBody>
          <a:bodyPr/>
          <a:lstStyle/>
          <a:p>
            <a:r>
              <a:rPr lang="en-US" altLang="en-US" sz="5800">
                <a:solidFill>
                  <a:srgbClr val="EFE4BB"/>
                </a:solidFill>
                <a:latin typeface="Times New Roman" panose="02020603050405020304" pitchFamily="18" charset="0"/>
              </a:rPr>
              <a:t>Scripture</a:t>
            </a:r>
            <a:endParaRPr lang="en-US" altLang="en-US"/>
          </a:p>
        </p:txBody>
      </p:sp>
      <p:grpSp>
        <p:nvGrpSpPr>
          <p:cNvPr id="813060" name="Group 4">
            <a:extLst>
              <a:ext uri="{FF2B5EF4-FFF2-40B4-BE49-F238E27FC236}">
                <a16:creationId xmlns:a16="http://schemas.microsoft.com/office/drawing/2014/main" id="{A8AA779D-B220-D53B-DEC7-363BCE01CF3D}"/>
              </a:ext>
            </a:extLst>
          </p:cNvPr>
          <p:cNvGrpSpPr>
            <a:grpSpLocks/>
          </p:cNvGrpSpPr>
          <p:nvPr/>
        </p:nvGrpSpPr>
        <p:grpSpPr bwMode="auto">
          <a:xfrm>
            <a:off x="1752599" y="1371600"/>
            <a:ext cx="8850923" cy="5334000"/>
            <a:chOff x="624" y="1090"/>
            <a:chExt cx="4560" cy="2926"/>
          </a:xfrm>
        </p:grpSpPr>
        <p:pic>
          <p:nvPicPr>
            <p:cNvPr id="813062" name="Picture 5" descr="shawdow copy">
              <a:extLst>
                <a:ext uri="{FF2B5EF4-FFF2-40B4-BE49-F238E27FC236}">
                  <a16:creationId xmlns:a16="http://schemas.microsoft.com/office/drawing/2014/main" id="{A31C10E2-7B4B-8706-F6C1-D64A87A7E8E5}"/>
                </a:ext>
              </a:extLst>
            </p:cNvPr>
            <p:cNvPicPr>
              <a:picLocks noChangeAspect="1" noChangeArrowheads="1"/>
            </p:cNvPicPr>
            <p:nvPr/>
          </p:nvPicPr>
          <p:blipFill>
            <a:blip r:embed="rId4">
              <a:lum bright="-48000" contrast="-96000"/>
              <a:extLst>
                <a:ext uri="{28A0092B-C50C-407E-A947-70E740481C1C}">
                  <a14:useLocalDpi xmlns:a14="http://schemas.microsoft.com/office/drawing/2010/main" val="0"/>
                </a:ext>
              </a:extLst>
            </a:blip>
            <a:srcRect/>
            <a:stretch>
              <a:fillRect/>
            </a:stretch>
          </p:blipFill>
          <p:spPr bwMode="auto">
            <a:xfrm>
              <a:off x="672" y="1136"/>
              <a:ext cx="4512"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3063" name="Picture 6" descr="greenscroll">
              <a:extLst>
                <a:ext uri="{FF2B5EF4-FFF2-40B4-BE49-F238E27FC236}">
                  <a16:creationId xmlns:a16="http://schemas.microsoft.com/office/drawing/2014/main" id="{641CD272-6FED-EECD-08B5-6A4D76820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1090"/>
              <a:ext cx="4512" cy="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8711" name="Text Box 7">
            <a:extLst>
              <a:ext uri="{FF2B5EF4-FFF2-40B4-BE49-F238E27FC236}">
                <a16:creationId xmlns:a16="http://schemas.microsoft.com/office/drawing/2014/main" id="{F6F37A8C-DDF4-2FBE-BA35-91FE2C651AFA}"/>
              </a:ext>
            </a:extLst>
          </p:cNvPr>
          <p:cNvSpPr txBox="1">
            <a:spLocks noChangeArrowheads="1"/>
          </p:cNvSpPr>
          <p:nvPr/>
        </p:nvSpPr>
        <p:spPr bwMode="auto">
          <a:xfrm>
            <a:off x="2356338" y="1905001"/>
            <a:ext cx="7508631" cy="409342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T</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HE</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 </a:t>
            </a: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R</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ELIABILITY</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 OF </a:t>
            </a: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S</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CRIPTURE</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itchFamily="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7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The interval between the dates of the original composition [of Matthew, Mark, Luke, and John] and the earliest extant evidence [is] so small as to be negligible, and the last foundation for any doubt that the Scriptures have come down to us substantially as they were written has now been removed.</a:t>
            </a:r>
            <a:r>
              <a:rPr kumimoji="0" lang="en-US" sz="21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hlinkClick r:id="" action="ppaction://noaction"/>
              </a:rPr>
              <a:t>15</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ea typeface="ＭＳ Ｐゴシック" pitchFamily="4" charset="-128"/>
                <a:cs typeface="Arial" panose="020B0604020202020204" pitchFamily="34" charset="0"/>
              </a:rPr>
              <a:t>—Sir Frederic Kenyon, former director of the British Museum</a:t>
            </a:r>
            <a:endParaRPr kumimoji="0" lang="en-US" sz="3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itchFamily="4" charset="-128"/>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400130" name="Text Box 2">
            <a:extLst>
              <a:ext uri="{FF2B5EF4-FFF2-40B4-BE49-F238E27FC236}">
                <a16:creationId xmlns:a16="http://schemas.microsoft.com/office/drawing/2014/main" id="{1D1E53C9-8395-7219-540E-B8D3973133C7}"/>
              </a:ext>
            </a:extLst>
          </p:cNvPr>
          <p:cNvSpPr txBox="1">
            <a:spLocks noChangeArrowheads="1"/>
          </p:cNvSpPr>
          <p:nvPr/>
        </p:nvSpPr>
        <p:spPr bwMode="auto">
          <a:xfrm>
            <a:off x="1905000" y="1676401"/>
            <a:ext cx="5486400" cy="44862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itchFamily="34" charset="-128"/>
                <a:ea typeface="Arial Unicode MS" pitchFamily="34" charset="-128"/>
                <a:cs typeface="Arial Unicode MS" pitchFamily="34" charset="-128"/>
              </a:rPr>
              <a:t>“These are photocopies   of the Nag Hammadi &amp; the Dead Sea Scrolls,… the earliest Christian records.  Troublingly, they do not match up with the gospels in the Bible.”</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itchFamily="34" charset="-128"/>
                <a:ea typeface="Arial Unicode MS" pitchFamily="34" charset="-128"/>
                <a:cs typeface="Arial Unicode MS" pitchFamily="34" charset="-128"/>
              </a:rPr>
              <a:t>  </a:t>
            </a:r>
            <a:endPar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
        <p:nvSpPr>
          <p:cNvPr id="4400131" name="Rectangle 3">
            <a:extLst>
              <a:ext uri="{FF2B5EF4-FFF2-40B4-BE49-F238E27FC236}">
                <a16:creationId xmlns:a16="http://schemas.microsoft.com/office/drawing/2014/main" id="{23A60941-7F13-8214-F9EE-116B622B8A86}"/>
              </a:ext>
            </a:extLst>
          </p:cNvPr>
          <p:cNvSpPr>
            <a:spLocks noGrp="1" noChangeArrowheads="1"/>
          </p:cNvSpPr>
          <p:nvPr>
            <p:ph type="title"/>
          </p:nvPr>
        </p:nvSpPr>
        <p:spPr>
          <a:xfrm>
            <a:off x="1905000" y="228600"/>
            <a:ext cx="8382000" cy="1219200"/>
          </a:xfrm>
        </p:spPr>
        <p:txBody>
          <a:bodyPr/>
          <a:lstStyle/>
          <a:p>
            <a:pPr eaLnBrk="1" hangingPunct="1">
              <a:defRPr/>
            </a:pPr>
            <a:r>
              <a:rPr lang="en-US" b="1" dirty="0">
                <a:solidFill>
                  <a:srgbClr val="FF9966"/>
                </a:solidFill>
                <a:effectLst>
                  <a:outerShdw blurRad="38100" dist="38100" dir="2700000" algn="tl">
                    <a:srgbClr val="000000">
                      <a:alpha val="43137"/>
                    </a:srgbClr>
                  </a:outerShdw>
                </a:effectLst>
              </a:rPr>
              <a:t>Excerpts from </a:t>
            </a:r>
            <a:r>
              <a:rPr lang="en-US" b="1" i="1" dirty="0">
                <a:solidFill>
                  <a:srgbClr val="FF9966"/>
                </a:solidFill>
                <a:effectLst>
                  <a:outerShdw blurRad="38100" dist="38100" dir="2700000" algn="tl">
                    <a:srgbClr val="000000">
                      <a:alpha val="43137"/>
                    </a:srgbClr>
                  </a:outerShdw>
                </a:effectLst>
              </a:rPr>
              <a:t>The Da Vinci Code</a:t>
            </a:r>
          </a:p>
        </p:txBody>
      </p:sp>
      <p:pic>
        <p:nvPicPr>
          <p:cNvPr id="830468" name="Picture 4" descr="books-da-vinci-code">
            <a:extLst>
              <a:ext uri="{FF2B5EF4-FFF2-40B4-BE49-F238E27FC236}">
                <a16:creationId xmlns:a16="http://schemas.microsoft.com/office/drawing/2014/main" id="{A522F2D7-4B5F-DCF2-79EE-CAB067F44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1905000"/>
            <a:ext cx="2705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4400131"/>
                                        </p:tgtEl>
                                        <p:attrNameLst>
                                          <p:attrName>style.visibility</p:attrName>
                                        </p:attrNameLst>
                                      </p:cBhvr>
                                      <p:to>
                                        <p:strVal val="visible"/>
                                      </p:to>
                                    </p:set>
                                    <p:anim calcmode="lin" valueType="num">
                                      <p:cBhvr>
                                        <p:cTn id="7" dur="5000" fill="hold"/>
                                        <p:tgtEl>
                                          <p:spTgt spid="4400131"/>
                                        </p:tgtEl>
                                        <p:attrNameLst>
                                          <p:attrName>ppt_w</p:attrName>
                                        </p:attrNameLst>
                                      </p:cBhvr>
                                      <p:tavLst>
                                        <p:tav tm="0" fmla="#ppt_w*sin(2.5*pi*$)">
                                          <p:val>
                                            <p:fltVal val="0"/>
                                          </p:val>
                                        </p:tav>
                                        <p:tav tm="100000">
                                          <p:val>
                                            <p:fltVal val="1"/>
                                          </p:val>
                                        </p:tav>
                                      </p:tavLst>
                                    </p:anim>
                                    <p:anim calcmode="lin" valueType="num">
                                      <p:cBhvr>
                                        <p:cTn id="8" dur="5000" fill="hold"/>
                                        <p:tgtEl>
                                          <p:spTgt spid="440013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4400130">
                                            <p:txEl>
                                              <p:pRg st="0" end="0"/>
                                            </p:txEl>
                                          </p:spTgt>
                                        </p:tgtEl>
                                        <p:attrNameLst>
                                          <p:attrName>style.visibility</p:attrName>
                                        </p:attrNameLst>
                                      </p:cBhvr>
                                      <p:to>
                                        <p:strVal val="visible"/>
                                      </p:to>
                                    </p:set>
                                    <p:anim calcmode="lin" valueType="num">
                                      <p:cBhvr additive="base">
                                        <p:cTn id="13" dur="75" fill="hold"/>
                                        <p:tgtEl>
                                          <p:spTgt spid="4400130">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40013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0130" grpId="0" build="p" autoUpdateAnimBg="0"/>
      <p:bldP spid="4400131"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36610" name="Picture 2" descr="nag_coptic.jpg                                                 0002AB19Hannah's Boot Drive            BC5E8127:">
            <a:extLst>
              <a:ext uri="{FF2B5EF4-FFF2-40B4-BE49-F238E27FC236}">
                <a16:creationId xmlns:a16="http://schemas.microsoft.com/office/drawing/2014/main" id="{ADD45CFA-FC59-8498-B75F-266428E26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276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611" name="Rectangle 3">
            <a:extLst>
              <a:ext uri="{FF2B5EF4-FFF2-40B4-BE49-F238E27FC236}">
                <a16:creationId xmlns:a16="http://schemas.microsoft.com/office/drawing/2014/main" id="{492CB25B-A6CF-349A-FF81-104D96844AA4}"/>
              </a:ext>
            </a:extLst>
          </p:cNvPr>
          <p:cNvSpPr>
            <a:spLocks noGrp="1" noChangeArrowheads="1"/>
          </p:cNvSpPr>
          <p:nvPr>
            <p:ph type="title"/>
          </p:nvPr>
        </p:nvSpPr>
        <p:spPr>
          <a:xfrm>
            <a:off x="2209800" y="304800"/>
            <a:ext cx="7772400" cy="1219200"/>
          </a:xfrm>
        </p:spPr>
        <p:txBody>
          <a:bodyPr/>
          <a:lstStyle/>
          <a:p>
            <a:pPr eaLnBrk="1" hangingPunct="1"/>
            <a:r>
              <a:rPr lang="en-US" altLang="en-US" sz="5400" dirty="0">
                <a:solidFill>
                  <a:srgbClr val="C00000"/>
                </a:solidFill>
                <a:effectLst>
                  <a:outerShdw blurRad="38100" dist="38100" dir="2700000" algn="tl">
                    <a:srgbClr val="000000">
                      <a:alpha val="43137"/>
                    </a:srgbClr>
                  </a:outerShdw>
                </a:effectLst>
              </a:rPr>
              <a:t>What’s the Evidence?</a:t>
            </a:r>
          </a:p>
        </p:txBody>
      </p:sp>
      <p:sp>
        <p:nvSpPr>
          <p:cNvPr id="4414468" name="Rectangle 4">
            <a:extLst>
              <a:ext uri="{FF2B5EF4-FFF2-40B4-BE49-F238E27FC236}">
                <a16:creationId xmlns:a16="http://schemas.microsoft.com/office/drawing/2014/main" id="{3B6F6F01-AA12-FF9E-AA2C-03A596DBED5C}"/>
              </a:ext>
            </a:extLst>
          </p:cNvPr>
          <p:cNvSpPr>
            <a:spLocks noGrp="1" noChangeArrowheads="1"/>
          </p:cNvSpPr>
          <p:nvPr>
            <p:ph type="body" idx="1"/>
          </p:nvPr>
        </p:nvSpPr>
        <p:spPr>
          <a:xfrm>
            <a:off x="4419600" y="1600200"/>
            <a:ext cx="5943600" cy="4495800"/>
          </a:xfrm>
        </p:spPr>
        <p:txBody>
          <a:bodyPr/>
          <a:lstStyle/>
          <a:p>
            <a:pPr eaLnBrk="1" hangingPunct="1">
              <a:lnSpc>
                <a:spcPct val="90000"/>
              </a:lnSpc>
              <a:buFontTx/>
              <a:buNone/>
            </a:pPr>
            <a:endParaRPr lang="en-US" altLang="en-US" sz="2800" dirty="0"/>
          </a:p>
          <a:p>
            <a:pPr eaLnBrk="1" hangingPunct="1">
              <a:lnSpc>
                <a:spcPct val="90000"/>
              </a:lnSpc>
            </a:pPr>
            <a:r>
              <a:rPr lang="en-US" altLang="en-US" i="1" dirty="0">
                <a:solidFill>
                  <a:srgbClr val="C00000"/>
                </a:solidFill>
                <a:effectLst>
                  <a:outerShdw blurRad="38100" dist="38100" dir="2700000" algn="tl">
                    <a:srgbClr val="000000">
                      <a:alpha val="43137"/>
                    </a:srgbClr>
                  </a:outerShdw>
                </a:effectLst>
              </a:rPr>
              <a:t>“The Nag Hammadi scrolls . . . </a:t>
            </a:r>
            <a:br>
              <a:rPr lang="en-US" altLang="en-US" i="1" dirty="0">
                <a:solidFill>
                  <a:srgbClr val="C00000"/>
                </a:solidFill>
                <a:effectLst>
                  <a:outerShdw blurRad="38100" dist="38100" dir="2700000" algn="tl">
                    <a:srgbClr val="000000">
                      <a:alpha val="43137"/>
                    </a:srgbClr>
                  </a:outerShdw>
                </a:effectLst>
              </a:rPr>
            </a:br>
            <a:r>
              <a:rPr lang="en-US" altLang="en-US" i="1" dirty="0">
                <a:solidFill>
                  <a:srgbClr val="C00000"/>
                </a:solidFill>
                <a:effectLst>
                  <a:outerShdw blurRad="38100" dist="38100" dir="2700000" algn="tl">
                    <a:srgbClr val="000000">
                      <a:alpha val="43137"/>
                    </a:srgbClr>
                  </a:outerShdw>
                </a:effectLst>
              </a:rPr>
              <a:t>tell . . . an alternative history of the time of Jesus and Mary Magdalene”</a:t>
            </a:r>
            <a:r>
              <a:rPr lang="en-US" altLang="en-US" dirty="0">
                <a:solidFill>
                  <a:srgbClr val="C00000"/>
                </a:solidFill>
                <a:effectLst>
                  <a:outerShdw blurRad="38100" dist="38100" dir="2700000" algn="tl">
                    <a:srgbClr val="000000">
                      <a:alpha val="43137"/>
                    </a:srgbClr>
                  </a:outerShdw>
                </a:effectLst>
              </a:rPr>
              <a:t> </a:t>
            </a:r>
            <a:r>
              <a:rPr lang="en-US" altLang="en-US" sz="2800" dirty="0">
                <a:solidFill>
                  <a:srgbClr val="C00000"/>
                </a:solidFill>
                <a:effectLst>
                  <a:outerShdw blurRad="38100" dist="38100" dir="2700000" algn="tl">
                    <a:srgbClr val="000000">
                      <a:alpha val="43137"/>
                    </a:srgbClr>
                  </a:outerShdw>
                </a:effectLst>
              </a:rPr>
              <a:t>(Dan Brown)</a:t>
            </a:r>
            <a:endParaRPr lang="en-US" altLang="en-US" dirty="0">
              <a:solidFill>
                <a:srgbClr val="C00000"/>
              </a:solidFill>
              <a:effectLst>
                <a:outerShdw blurRad="38100" dist="38100" dir="2700000" algn="tl">
                  <a:srgbClr val="000000">
                    <a:alpha val="43137"/>
                  </a:srgbClr>
                </a:outerShdw>
              </a:effectLst>
            </a:endParaRPr>
          </a:p>
          <a:p>
            <a:pPr eaLnBrk="1" hangingPunct="1">
              <a:lnSpc>
                <a:spcPct val="90000"/>
              </a:lnSpc>
            </a:pPr>
            <a:r>
              <a:rPr lang="en-US" altLang="en-US" dirty="0" err="1">
                <a:solidFill>
                  <a:srgbClr val="C00000"/>
                </a:solidFill>
                <a:effectLst>
                  <a:outerShdw blurRad="38100" dist="38100" dir="2700000" algn="tl">
                    <a:srgbClr val="000000">
                      <a:alpha val="43137"/>
                    </a:srgbClr>
                  </a:outerShdw>
                </a:effectLst>
              </a:rPr>
              <a:t>Teabing</a:t>
            </a:r>
            <a:r>
              <a:rPr lang="en-US" altLang="en-US" dirty="0">
                <a:solidFill>
                  <a:srgbClr val="C00000"/>
                </a:solidFill>
                <a:effectLst>
                  <a:outerShdw blurRad="38100" dist="38100" dir="2700000" algn="tl">
                    <a:srgbClr val="000000">
                      <a:alpha val="43137"/>
                    </a:srgbClr>
                  </a:outerShdw>
                </a:effectLst>
              </a:rPr>
              <a:t> calls these texts “</a:t>
            </a:r>
            <a:r>
              <a:rPr lang="en-US" altLang="en-US" i="1" dirty="0">
                <a:solidFill>
                  <a:srgbClr val="C00000"/>
                </a:solidFill>
                <a:effectLst>
                  <a:outerShdw blurRad="38100" dist="38100" dir="2700000" algn="tl">
                    <a:srgbClr val="000000">
                      <a:alpha val="43137"/>
                    </a:srgbClr>
                  </a:outerShdw>
                </a:effectLst>
              </a:rPr>
              <a:t>the earliest Christian records</a:t>
            </a:r>
            <a:r>
              <a:rPr lang="en-US" altLang="en-US" dirty="0">
                <a:solidFill>
                  <a:srgbClr val="C00000"/>
                </a:solidFill>
                <a:effectLst>
                  <a:outerShdw blurRad="38100" dist="38100" dir="2700000" algn="tl">
                    <a:srgbClr val="000000">
                      <a:alpha val="43137"/>
                    </a:srgbClr>
                  </a:outerShdw>
                </a:effectLst>
              </a:rPr>
              <a:t>” </a:t>
            </a:r>
            <a:r>
              <a:rPr lang="en-US" altLang="en-US" sz="2500" dirty="0">
                <a:solidFill>
                  <a:srgbClr val="C00000"/>
                </a:solidFill>
                <a:effectLst>
                  <a:outerShdw blurRad="38100" dist="38100" dir="2700000" algn="tl">
                    <a:srgbClr val="000000">
                      <a:alpha val="43137"/>
                    </a:srgbClr>
                  </a:outerShdw>
                </a:effectLst>
              </a:rPr>
              <a:t>(245)</a:t>
            </a:r>
            <a:r>
              <a:rPr lang="en-US" altLang="en-US" dirty="0">
                <a:solidFill>
                  <a:srgbClr val="C00000"/>
                </a:solidFill>
                <a:effectLst>
                  <a:outerShdw blurRad="38100" dist="38100" dir="2700000" algn="tl">
                    <a:srgbClr val="000000">
                      <a:alpha val="43137"/>
                    </a:srgbClr>
                  </a:outerShdw>
                </a:effectLst>
              </a:rPr>
              <a:t> and the </a:t>
            </a:r>
            <a:r>
              <a:rPr lang="en-US" altLang="en-US" i="1" dirty="0">
                <a:solidFill>
                  <a:srgbClr val="C00000"/>
                </a:solidFill>
                <a:effectLst>
                  <a:outerShdw blurRad="38100" dist="38100" dir="2700000" algn="tl">
                    <a:srgbClr val="000000">
                      <a:alpha val="43137"/>
                    </a:srgbClr>
                  </a:outerShdw>
                </a:effectLst>
              </a:rPr>
              <a:t>“unaltered gospels”</a:t>
            </a:r>
            <a:r>
              <a:rPr lang="en-US" altLang="en-US" dirty="0">
                <a:solidFill>
                  <a:srgbClr val="C00000"/>
                </a:solidFill>
                <a:effectLst>
                  <a:outerShdw blurRad="38100" dist="38100" dir="2700000" algn="tl">
                    <a:srgbClr val="000000">
                      <a:alpha val="43137"/>
                    </a:srgbClr>
                  </a:outerShdw>
                </a:effectLst>
              </a:rPr>
              <a:t> </a:t>
            </a:r>
            <a:r>
              <a:rPr lang="en-US" altLang="en-US" sz="2500" dirty="0">
                <a:solidFill>
                  <a:srgbClr val="C00000"/>
                </a:solidFill>
                <a:effectLst>
                  <a:outerShdw blurRad="38100" dist="38100" dir="2700000" algn="tl">
                    <a:srgbClr val="000000">
                      <a:alpha val="43137"/>
                    </a:srgbClr>
                  </a:outerShdw>
                </a:effectLst>
              </a:rPr>
              <a:t>(248).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1446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14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4468"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16514" name="Rectangle 2">
            <a:extLst>
              <a:ext uri="{FF2B5EF4-FFF2-40B4-BE49-F238E27FC236}">
                <a16:creationId xmlns:a16="http://schemas.microsoft.com/office/drawing/2014/main" id="{4654F349-E7D1-71D1-4DB9-656B5BEA3418}"/>
              </a:ext>
            </a:extLst>
          </p:cNvPr>
          <p:cNvSpPr>
            <a:spLocks noGrp="1" noChangeArrowheads="1"/>
          </p:cNvSpPr>
          <p:nvPr>
            <p:ph type="title"/>
          </p:nvPr>
        </p:nvSpPr>
        <p:spPr>
          <a:xfrm>
            <a:off x="2209800" y="304800"/>
            <a:ext cx="7772400" cy="1143000"/>
          </a:xfrm>
        </p:spPr>
        <p:txBody>
          <a:bodyPr/>
          <a:lstStyle/>
          <a:p>
            <a:pPr eaLnBrk="1" hangingPunct="1">
              <a:lnSpc>
                <a:spcPct val="80000"/>
              </a:lnSpc>
              <a:defRPr/>
            </a:pPr>
            <a:r>
              <a:rPr lang="en-US" altLang="en-US">
                <a:solidFill>
                  <a:srgbClr val="660033"/>
                </a:solidFill>
                <a:effectLst>
                  <a:outerShdw blurRad="38100" dist="38100" dir="2700000" algn="tl">
                    <a:srgbClr val="000000"/>
                  </a:outerShdw>
                </a:effectLst>
              </a:rPr>
              <a:t>What are the </a:t>
            </a:r>
            <a:br>
              <a:rPr lang="en-US" altLang="en-US">
                <a:solidFill>
                  <a:srgbClr val="660033"/>
                </a:solidFill>
                <a:effectLst>
                  <a:outerShdw blurRad="38100" dist="38100" dir="2700000" algn="tl">
                    <a:srgbClr val="000000"/>
                  </a:outerShdw>
                </a:effectLst>
              </a:rPr>
            </a:br>
            <a:r>
              <a:rPr lang="en-US" altLang="en-US">
                <a:solidFill>
                  <a:srgbClr val="660033"/>
                </a:solidFill>
                <a:effectLst>
                  <a:outerShdw blurRad="38100" dist="38100" dir="2700000" algn="tl">
                    <a:srgbClr val="000000"/>
                  </a:outerShdw>
                </a:effectLst>
              </a:rPr>
              <a:t>Nag Hammadi Documents?</a:t>
            </a:r>
            <a:endParaRPr lang="en-US" altLang="en-US" sz="4000">
              <a:solidFill>
                <a:srgbClr val="660033"/>
              </a:solidFill>
              <a:effectLst>
                <a:outerShdw blurRad="38100" dist="38100" dir="2700000" algn="tl">
                  <a:srgbClr val="000000"/>
                </a:outerShdw>
              </a:effectLst>
            </a:endParaRPr>
          </a:p>
        </p:txBody>
      </p:sp>
      <p:sp>
        <p:nvSpPr>
          <p:cNvPr id="4416515" name="Rectangle 3">
            <a:extLst>
              <a:ext uri="{FF2B5EF4-FFF2-40B4-BE49-F238E27FC236}">
                <a16:creationId xmlns:a16="http://schemas.microsoft.com/office/drawing/2014/main" id="{FC64D0F8-590F-D198-E673-DA3BC9EA93A2}"/>
              </a:ext>
            </a:extLst>
          </p:cNvPr>
          <p:cNvSpPr>
            <a:spLocks noGrp="1" noChangeArrowheads="1"/>
          </p:cNvSpPr>
          <p:nvPr>
            <p:ph type="body" idx="1"/>
          </p:nvPr>
        </p:nvSpPr>
        <p:spPr>
          <a:xfrm>
            <a:off x="2590800" y="1600200"/>
            <a:ext cx="7162800" cy="4343400"/>
          </a:xfrm>
        </p:spPr>
        <p:txBody>
          <a:bodyPr/>
          <a:lstStyle/>
          <a:p>
            <a:pPr eaLnBrk="1" hangingPunct="1">
              <a:lnSpc>
                <a:spcPct val="90000"/>
              </a:lnSpc>
            </a:pPr>
            <a:r>
              <a:rPr lang="en-US" altLang="en-US" sz="3600" dirty="0"/>
              <a:t>Dr. Bart </a:t>
            </a:r>
            <a:r>
              <a:rPr lang="en-US" altLang="en-US" sz="3600" dirty="0" err="1"/>
              <a:t>Ehrman</a:t>
            </a:r>
            <a:r>
              <a:rPr lang="en-US" altLang="en-US" sz="3600" dirty="0"/>
              <a:t> tells the following story</a:t>
            </a:r>
            <a:r>
              <a:rPr lang="en-US" altLang="en-US" sz="2400" dirty="0"/>
              <a:t>:</a:t>
            </a:r>
            <a:endParaRPr lang="en-US" altLang="en-US" sz="3600" dirty="0"/>
          </a:p>
          <a:p>
            <a:pPr eaLnBrk="1" hangingPunct="1">
              <a:lnSpc>
                <a:spcPct val="90000"/>
              </a:lnSpc>
            </a:pPr>
            <a:r>
              <a:rPr lang="en-US" altLang="en-US" sz="3600" dirty="0"/>
              <a:t>Accidentally discovered in 1945 near the Egyptian village of Nag Hammadi.</a:t>
            </a:r>
          </a:p>
          <a:p>
            <a:pPr eaLnBrk="1" hangingPunct="1">
              <a:lnSpc>
                <a:spcPct val="90000"/>
              </a:lnSpc>
            </a:pPr>
            <a:r>
              <a:rPr lang="en-US" altLang="en-US" sz="3600" dirty="0"/>
              <a:t>Six </a:t>
            </a:r>
            <a:r>
              <a:rPr lang="en-US" altLang="en-US" sz="3600" dirty="0" err="1"/>
              <a:t>bedouin</a:t>
            </a:r>
            <a:r>
              <a:rPr lang="en-US" altLang="en-US" sz="3600" dirty="0"/>
              <a:t> camel drivers were digging for fertilizer when one of them uncovered a human skeleton buried next to an earthenware jar.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16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16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16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651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18562" name="Rectangle 2">
            <a:extLst>
              <a:ext uri="{FF2B5EF4-FFF2-40B4-BE49-F238E27FC236}">
                <a16:creationId xmlns:a16="http://schemas.microsoft.com/office/drawing/2014/main" id="{2A22544E-E1C6-8BD4-35A9-601EEBDA7E34}"/>
              </a:ext>
            </a:extLst>
          </p:cNvPr>
          <p:cNvSpPr>
            <a:spLocks noGrp="1" noChangeArrowheads="1"/>
          </p:cNvSpPr>
          <p:nvPr>
            <p:ph type="title"/>
          </p:nvPr>
        </p:nvSpPr>
        <p:spPr/>
        <p:txBody>
          <a:bodyPr/>
          <a:lstStyle/>
          <a:p>
            <a:pPr eaLnBrk="1" hangingPunct="1">
              <a:lnSpc>
                <a:spcPct val="80000"/>
              </a:lnSpc>
              <a:defRPr/>
            </a:pPr>
            <a:r>
              <a:rPr lang="en-US" altLang="en-US" sz="4000">
                <a:solidFill>
                  <a:srgbClr val="660033"/>
                </a:solidFill>
                <a:effectLst>
                  <a:outerShdw blurRad="38100" dist="38100" dir="2700000" algn="tl">
                    <a:srgbClr val="000000"/>
                  </a:outerShdw>
                </a:effectLst>
              </a:rPr>
              <a:t>What are the </a:t>
            </a:r>
            <a:br>
              <a:rPr lang="en-US" altLang="en-US" sz="4000">
                <a:solidFill>
                  <a:srgbClr val="660033"/>
                </a:solidFill>
                <a:effectLst>
                  <a:outerShdw blurRad="38100" dist="38100" dir="2700000" algn="tl">
                    <a:srgbClr val="000000"/>
                  </a:outerShdw>
                </a:effectLst>
              </a:rPr>
            </a:br>
            <a:r>
              <a:rPr lang="en-US" altLang="en-US" sz="4000">
                <a:solidFill>
                  <a:srgbClr val="660033"/>
                </a:solidFill>
                <a:effectLst>
                  <a:outerShdw blurRad="38100" dist="38100" dir="2700000" algn="tl">
                    <a:srgbClr val="000000"/>
                  </a:outerShdw>
                </a:effectLst>
              </a:rPr>
              <a:t>Nag Hammadi Documents?</a:t>
            </a:r>
          </a:p>
        </p:txBody>
      </p:sp>
      <p:sp>
        <p:nvSpPr>
          <p:cNvPr id="838659" name="Rectangle 3">
            <a:extLst>
              <a:ext uri="{FF2B5EF4-FFF2-40B4-BE49-F238E27FC236}">
                <a16:creationId xmlns:a16="http://schemas.microsoft.com/office/drawing/2014/main" id="{EED62E7C-5D61-5EBE-948A-0F5309E25CD5}"/>
              </a:ext>
            </a:extLst>
          </p:cNvPr>
          <p:cNvSpPr>
            <a:spLocks noGrp="1" noChangeArrowheads="1"/>
          </p:cNvSpPr>
          <p:nvPr>
            <p:ph type="body" idx="1"/>
          </p:nvPr>
        </p:nvSpPr>
        <p:spPr>
          <a:xfrm>
            <a:off x="2819400" y="1905000"/>
            <a:ext cx="6705600" cy="1905000"/>
          </a:xfrm>
        </p:spPr>
        <p:txBody>
          <a:bodyPr/>
          <a:lstStyle/>
          <a:p>
            <a:pPr eaLnBrk="1" hangingPunct="1"/>
            <a:r>
              <a:rPr lang="en-US" altLang="en-US"/>
              <a:t>Inside the jar, they found thirteen leather-bound volumes containing fifty-two treatises.</a:t>
            </a:r>
          </a:p>
        </p:txBody>
      </p:sp>
      <p:pic>
        <p:nvPicPr>
          <p:cNvPr id="838660" name="Picture 4" descr="codexes.jpg                                                    0005BBE8&#10;File Drive                     BBEB3E34:">
            <a:extLst>
              <a:ext uri="{FF2B5EF4-FFF2-40B4-BE49-F238E27FC236}">
                <a16:creationId xmlns:a16="http://schemas.microsoft.com/office/drawing/2014/main" id="{762763F9-DA9A-8B40-C59E-7FEF8DCEF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657600"/>
            <a:ext cx="5562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9682" name="Rectangle 2">
            <a:extLst>
              <a:ext uri="{FF2B5EF4-FFF2-40B4-BE49-F238E27FC236}">
                <a16:creationId xmlns:a16="http://schemas.microsoft.com/office/drawing/2014/main" id="{7B81CBE3-8055-5AA2-867A-46508A055F49}"/>
              </a:ext>
            </a:extLst>
          </p:cNvPr>
          <p:cNvSpPr>
            <a:spLocks noGrp="1" noChangeArrowheads="1"/>
          </p:cNvSpPr>
          <p:nvPr>
            <p:ph type="body" idx="1"/>
          </p:nvPr>
        </p:nvSpPr>
        <p:spPr>
          <a:xfrm>
            <a:off x="2895600" y="1905000"/>
            <a:ext cx="6858000" cy="4114800"/>
          </a:xfrm>
        </p:spPr>
        <p:txBody>
          <a:bodyPr/>
          <a:lstStyle/>
          <a:p>
            <a:pPr eaLnBrk="1" hangingPunct="1"/>
            <a:r>
              <a:rPr lang="en-US" altLang="en-US"/>
              <a:t>The leader of this group, Mohammed Ali, took the volumes to his home.</a:t>
            </a:r>
          </a:p>
        </p:txBody>
      </p:sp>
      <p:pic>
        <p:nvPicPr>
          <p:cNvPr id="839683" name="Picture 3" descr="Mohammed Ali Samman.jpg                                        0005BBE8&#10;File Drive                     BBEB3E34:">
            <a:extLst>
              <a:ext uri="{FF2B5EF4-FFF2-40B4-BE49-F238E27FC236}">
                <a16:creationId xmlns:a16="http://schemas.microsoft.com/office/drawing/2014/main" id="{0902A70F-9493-7209-3738-DD366E414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048000"/>
            <a:ext cx="6934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0612" name="Rectangle 4">
            <a:extLst>
              <a:ext uri="{FF2B5EF4-FFF2-40B4-BE49-F238E27FC236}">
                <a16:creationId xmlns:a16="http://schemas.microsoft.com/office/drawing/2014/main" id="{7739C207-717A-D0D9-45FC-0A003DD2933C}"/>
              </a:ext>
            </a:extLst>
          </p:cNvPr>
          <p:cNvSpPr>
            <a:spLocks noGrp="1" noChangeArrowheads="1"/>
          </p:cNvSpPr>
          <p:nvPr>
            <p:ph type="title"/>
          </p:nvPr>
        </p:nvSpPr>
        <p:spPr/>
        <p:txBody>
          <a:bodyPr/>
          <a:lstStyle/>
          <a:p>
            <a:pPr eaLnBrk="1" hangingPunct="1">
              <a:lnSpc>
                <a:spcPct val="80000"/>
              </a:lnSpc>
              <a:defRPr/>
            </a:pPr>
            <a:r>
              <a:rPr lang="en-US" altLang="en-US" sz="4000">
                <a:solidFill>
                  <a:srgbClr val="660033"/>
                </a:solidFill>
                <a:effectLst>
                  <a:outerShdw blurRad="38100" dist="38100" dir="2700000" algn="tl">
                    <a:srgbClr val="000000"/>
                  </a:outerShdw>
                </a:effectLst>
              </a:rPr>
              <a:t>What are the </a:t>
            </a:r>
            <a:br>
              <a:rPr lang="en-US" altLang="en-US" sz="4000">
                <a:solidFill>
                  <a:srgbClr val="660033"/>
                </a:solidFill>
                <a:effectLst>
                  <a:outerShdw blurRad="38100" dist="38100" dir="2700000" algn="tl">
                    <a:srgbClr val="000000"/>
                  </a:outerShdw>
                </a:effectLst>
              </a:rPr>
            </a:br>
            <a:r>
              <a:rPr lang="en-US" altLang="en-US" sz="4000">
                <a:solidFill>
                  <a:srgbClr val="660033"/>
                </a:solidFill>
                <a:effectLst>
                  <a:outerShdw blurRad="38100" dist="38100" dir="2700000" algn="tl">
                    <a:srgbClr val="000000"/>
                  </a:outerShdw>
                </a:effectLst>
              </a:rPr>
              <a:t>Nag Hammadi Documents?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22658" name="Rectangle 2">
            <a:extLst>
              <a:ext uri="{FF2B5EF4-FFF2-40B4-BE49-F238E27FC236}">
                <a16:creationId xmlns:a16="http://schemas.microsoft.com/office/drawing/2014/main" id="{082A7365-06D3-66F6-0BC2-8C8D4C0CE1EF}"/>
              </a:ext>
            </a:extLst>
          </p:cNvPr>
          <p:cNvSpPr>
            <a:spLocks noGrp="1" noChangeArrowheads="1"/>
          </p:cNvSpPr>
          <p:nvPr>
            <p:ph type="body" idx="1"/>
          </p:nvPr>
        </p:nvSpPr>
        <p:spPr>
          <a:xfrm>
            <a:off x="2895600" y="2362200"/>
            <a:ext cx="6858000" cy="3657600"/>
          </a:xfrm>
        </p:spPr>
        <p:txBody>
          <a:bodyPr/>
          <a:lstStyle/>
          <a:p>
            <a:pPr eaLnBrk="1" hangingPunct="1"/>
            <a:r>
              <a:rPr lang="en-US" altLang="en-US" sz="3400"/>
              <a:t>Believing the books might be worth something, Mohammed Ali wanted to put them someplace safe.</a:t>
            </a:r>
          </a:p>
          <a:p>
            <a:pPr eaLnBrk="1" hangingPunct="1"/>
            <a:r>
              <a:rPr lang="en-US" altLang="en-US" sz="3400"/>
              <a:t>He gave the books to a local priest.</a:t>
            </a:r>
          </a:p>
          <a:p>
            <a:pPr eaLnBrk="1" hangingPunct="1"/>
            <a:r>
              <a:rPr lang="en-US" altLang="en-US" sz="3400"/>
              <a:t>Over time, antiquities dealers became aware of the find.</a:t>
            </a:r>
            <a:endParaRPr lang="en-US" altLang="en-US"/>
          </a:p>
        </p:txBody>
      </p:sp>
      <p:sp>
        <p:nvSpPr>
          <p:cNvPr id="4422659" name="Rectangle 3">
            <a:extLst>
              <a:ext uri="{FF2B5EF4-FFF2-40B4-BE49-F238E27FC236}">
                <a16:creationId xmlns:a16="http://schemas.microsoft.com/office/drawing/2014/main" id="{30E04602-80A4-9553-3D6F-71D9ECAC5CFC}"/>
              </a:ext>
            </a:extLst>
          </p:cNvPr>
          <p:cNvSpPr>
            <a:spLocks noGrp="1" noChangeArrowheads="1"/>
          </p:cNvSpPr>
          <p:nvPr>
            <p:ph type="title"/>
          </p:nvPr>
        </p:nvSpPr>
        <p:spPr/>
        <p:txBody>
          <a:bodyPr/>
          <a:lstStyle/>
          <a:p>
            <a:pPr eaLnBrk="1" hangingPunct="1">
              <a:lnSpc>
                <a:spcPct val="80000"/>
              </a:lnSpc>
              <a:defRPr/>
            </a:pPr>
            <a:r>
              <a:rPr lang="en-US" altLang="en-US">
                <a:solidFill>
                  <a:srgbClr val="660033"/>
                </a:solidFill>
                <a:effectLst>
                  <a:outerShdw blurRad="38100" dist="38100" dir="2700000" algn="tl">
                    <a:srgbClr val="000000"/>
                  </a:outerShdw>
                </a:effectLst>
              </a:rPr>
              <a:t>What are the </a:t>
            </a:r>
            <a:br>
              <a:rPr lang="en-US" altLang="en-US">
                <a:solidFill>
                  <a:srgbClr val="660033"/>
                </a:solidFill>
                <a:effectLst>
                  <a:outerShdw blurRad="38100" dist="38100" dir="2700000" algn="tl">
                    <a:srgbClr val="000000"/>
                  </a:outerShdw>
                </a:effectLst>
              </a:rPr>
            </a:br>
            <a:r>
              <a:rPr lang="en-US" altLang="en-US">
                <a:solidFill>
                  <a:srgbClr val="660033"/>
                </a:solidFill>
                <a:effectLst>
                  <a:outerShdw blurRad="38100" dist="38100" dir="2700000" algn="tl">
                    <a:srgbClr val="000000"/>
                  </a:outerShdw>
                </a:effectLst>
              </a:rPr>
              <a:t>Nag Hammadi Documents?</a:t>
            </a:r>
            <a:endParaRPr lang="en-US" altLang="en-US" sz="4000">
              <a:solidFill>
                <a:srgbClr val="660033"/>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226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226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226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2658"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1730" name="Rectangle 2">
            <a:extLst>
              <a:ext uri="{FF2B5EF4-FFF2-40B4-BE49-F238E27FC236}">
                <a16:creationId xmlns:a16="http://schemas.microsoft.com/office/drawing/2014/main" id="{DE1665A7-DC1A-A876-8F0D-B4F1E1977638}"/>
              </a:ext>
            </a:extLst>
          </p:cNvPr>
          <p:cNvSpPr>
            <a:spLocks noGrp="1" noChangeArrowheads="1"/>
          </p:cNvSpPr>
          <p:nvPr>
            <p:ph type="body" idx="1"/>
          </p:nvPr>
        </p:nvSpPr>
        <p:spPr>
          <a:xfrm>
            <a:off x="3505200" y="1981200"/>
            <a:ext cx="5334000" cy="1447800"/>
          </a:xfrm>
        </p:spPr>
        <p:txBody>
          <a:bodyPr/>
          <a:lstStyle/>
          <a:p>
            <a:pPr eaLnBrk="1" hangingPunct="1">
              <a:lnSpc>
                <a:spcPct val="90000"/>
              </a:lnSpc>
            </a:pPr>
            <a:r>
              <a:rPr lang="en-US" altLang="en-US"/>
              <a:t>The books were sold to the Museum of Antiquities in Cairo.</a:t>
            </a:r>
            <a:endParaRPr lang="en-US" altLang="en-US" sz="2800"/>
          </a:p>
        </p:txBody>
      </p:sp>
      <p:sp>
        <p:nvSpPr>
          <p:cNvPr id="4424707" name="Rectangle 3">
            <a:extLst>
              <a:ext uri="{FF2B5EF4-FFF2-40B4-BE49-F238E27FC236}">
                <a16:creationId xmlns:a16="http://schemas.microsoft.com/office/drawing/2014/main" id="{F629CF5C-A1E5-5975-6A4F-3A330CAB575A}"/>
              </a:ext>
            </a:extLst>
          </p:cNvPr>
          <p:cNvSpPr>
            <a:spLocks noGrp="1" noChangeArrowheads="1"/>
          </p:cNvSpPr>
          <p:nvPr>
            <p:ph type="title"/>
          </p:nvPr>
        </p:nvSpPr>
        <p:spPr/>
        <p:txBody>
          <a:bodyPr/>
          <a:lstStyle/>
          <a:p>
            <a:pPr eaLnBrk="1" hangingPunct="1">
              <a:lnSpc>
                <a:spcPct val="80000"/>
              </a:lnSpc>
              <a:defRPr/>
            </a:pPr>
            <a:r>
              <a:rPr lang="en-US" altLang="en-US" sz="4000">
                <a:solidFill>
                  <a:srgbClr val="660033"/>
                </a:solidFill>
                <a:effectLst>
                  <a:outerShdw blurRad="38100" dist="38100" dir="2700000" algn="tl">
                    <a:srgbClr val="000000"/>
                  </a:outerShdw>
                </a:effectLst>
              </a:rPr>
              <a:t>What are the </a:t>
            </a:r>
            <a:br>
              <a:rPr lang="en-US" altLang="en-US" sz="4000">
                <a:solidFill>
                  <a:srgbClr val="660033"/>
                </a:solidFill>
                <a:effectLst>
                  <a:outerShdw blurRad="38100" dist="38100" dir="2700000" algn="tl">
                    <a:srgbClr val="000000"/>
                  </a:outerShdw>
                </a:effectLst>
              </a:rPr>
            </a:br>
            <a:r>
              <a:rPr lang="en-US" altLang="en-US" sz="4000">
                <a:solidFill>
                  <a:srgbClr val="660033"/>
                </a:solidFill>
                <a:effectLst>
                  <a:outerShdw blurRad="38100" dist="38100" dir="2700000" algn="tl">
                    <a:srgbClr val="000000"/>
                  </a:outerShdw>
                </a:effectLst>
              </a:rPr>
              <a:t>Nag Hammadi Documents?</a:t>
            </a:r>
          </a:p>
        </p:txBody>
      </p:sp>
      <p:pic>
        <p:nvPicPr>
          <p:cNvPr id="841732" name="Picture 4" descr="Coptic Museum in Cairo.jpg                                     0004FA8D&#10;File Drive                     BBEB3E34:">
            <a:extLst>
              <a:ext uri="{FF2B5EF4-FFF2-40B4-BE49-F238E27FC236}">
                <a16:creationId xmlns:a16="http://schemas.microsoft.com/office/drawing/2014/main" id="{7199555E-3BF6-B35D-2CDF-E272DF820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10000"/>
            <a:ext cx="5105400" cy="278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58946" name="Rectangle 2"/>
          <p:cNvSpPr>
            <a:spLocks noGrp="1" noChangeArrowheads="1"/>
          </p:cNvSpPr>
          <p:nvPr>
            <p:ph type="title"/>
          </p:nvPr>
        </p:nvSpPr>
        <p:spPr/>
        <p:txBody>
          <a:bodyPr/>
          <a:lstStyle/>
          <a:p>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26754" name="Rectangle 2">
            <a:extLst>
              <a:ext uri="{FF2B5EF4-FFF2-40B4-BE49-F238E27FC236}">
                <a16:creationId xmlns:a16="http://schemas.microsoft.com/office/drawing/2014/main" id="{32D8AC31-13D9-DBAB-B97D-89369D9614E8}"/>
              </a:ext>
            </a:extLst>
          </p:cNvPr>
          <p:cNvSpPr>
            <a:spLocks noGrp="1" noChangeArrowheads="1"/>
          </p:cNvSpPr>
          <p:nvPr>
            <p:ph type="body" idx="1"/>
          </p:nvPr>
        </p:nvSpPr>
        <p:spPr>
          <a:xfrm>
            <a:off x="2133600" y="2362200"/>
            <a:ext cx="7924800" cy="3962400"/>
          </a:xfrm>
        </p:spPr>
        <p:txBody>
          <a:bodyPr/>
          <a:lstStyle/>
          <a:p>
            <a:pPr eaLnBrk="1" hangingPunct="1">
              <a:lnSpc>
                <a:spcPct val="90000"/>
              </a:lnSpc>
            </a:pPr>
            <a:r>
              <a:rPr lang="en-US" altLang="en-US" sz="3600" b="1"/>
              <a:t>The books included Gospels </a:t>
            </a:r>
            <a:r>
              <a:rPr lang="en-US" altLang="en-US" sz="3600" b="1" i="1"/>
              <a:t>(e.g. Thomas, Philip),</a:t>
            </a:r>
            <a:r>
              <a:rPr lang="en-US" altLang="en-US" sz="3600" b="1"/>
              <a:t> Acts </a:t>
            </a:r>
            <a:r>
              <a:rPr lang="en-US" altLang="en-US" sz="3600" b="1" i="1"/>
              <a:t>(e.g. Peter and the Twelve Apostles),</a:t>
            </a:r>
            <a:r>
              <a:rPr lang="en-US" altLang="en-US" sz="3600" b="1"/>
              <a:t> letters </a:t>
            </a:r>
            <a:r>
              <a:rPr lang="en-US" altLang="en-US" sz="3600" b="1" i="1"/>
              <a:t>(e.g. Peter to Philip)</a:t>
            </a:r>
            <a:r>
              <a:rPr lang="en-US" altLang="en-US" sz="3600" b="1"/>
              <a:t> and Apocalypses </a:t>
            </a:r>
            <a:r>
              <a:rPr lang="en-US" altLang="en-US" sz="3600" b="1" i="1"/>
              <a:t>(e.g. Paul, Peter).</a:t>
            </a:r>
            <a:endParaRPr lang="en-US" altLang="en-US" sz="3600" b="1"/>
          </a:p>
          <a:p>
            <a:pPr eaLnBrk="1" hangingPunct="1"/>
            <a:r>
              <a:rPr lang="en-US" altLang="en-US" sz="3600" b="1"/>
              <a:t>Why aren’t these books in the Bible?</a:t>
            </a:r>
          </a:p>
        </p:txBody>
      </p:sp>
      <p:sp>
        <p:nvSpPr>
          <p:cNvPr id="4426755" name="Rectangle 3">
            <a:extLst>
              <a:ext uri="{FF2B5EF4-FFF2-40B4-BE49-F238E27FC236}">
                <a16:creationId xmlns:a16="http://schemas.microsoft.com/office/drawing/2014/main" id="{574DAAE9-448E-F76F-179E-A3A59B02036A}"/>
              </a:ext>
            </a:extLst>
          </p:cNvPr>
          <p:cNvSpPr>
            <a:spLocks noGrp="1" noChangeArrowheads="1"/>
          </p:cNvSpPr>
          <p:nvPr>
            <p:ph type="title"/>
          </p:nvPr>
        </p:nvSpPr>
        <p:spPr/>
        <p:txBody>
          <a:bodyPr/>
          <a:lstStyle/>
          <a:p>
            <a:pPr eaLnBrk="1" hangingPunct="1">
              <a:lnSpc>
                <a:spcPct val="80000"/>
              </a:lnSpc>
              <a:defRPr/>
            </a:pPr>
            <a:r>
              <a:rPr lang="en-US" altLang="en-US" b="1">
                <a:solidFill>
                  <a:srgbClr val="660033"/>
                </a:solidFill>
                <a:effectLst>
                  <a:outerShdw blurRad="38100" dist="38100" dir="2700000" algn="tl">
                    <a:srgbClr val="000000"/>
                  </a:outerShdw>
                </a:effectLst>
              </a:rPr>
              <a:t>What are the </a:t>
            </a:r>
            <a:br>
              <a:rPr lang="en-US" altLang="en-US" b="1">
                <a:solidFill>
                  <a:srgbClr val="660033"/>
                </a:solidFill>
                <a:effectLst>
                  <a:outerShdw blurRad="38100" dist="38100" dir="2700000" algn="tl">
                    <a:srgbClr val="000000"/>
                  </a:outerShdw>
                </a:effectLst>
              </a:rPr>
            </a:br>
            <a:r>
              <a:rPr lang="en-US" altLang="en-US" b="1">
                <a:solidFill>
                  <a:srgbClr val="660033"/>
                </a:solidFill>
                <a:effectLst>
                  <a:outerShdw blurRad="38100" dist="38100" dir="2700000" algn="tl">
                    <a:srgbClr val="000000"/>
                  </a:outerShdw>
                </a:effectLst>
              </a:rPr>
              <a:t>Nag Hammadi Documents?</a:t>
            </a:r>
            <a:endParaRPr lang="en-US" altLang="en-US" sz="4000" b="1">
              <a:solidFill>
                <a:srgbClr val="660033"/>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267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267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6754"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43778" name="Picture 2" descr="&#10;OpenBible.jpg                                                  0002774EHannah's Boot Drive            BC5E8127:">
            <a:extLst>
              <a:ext uri="{FF2B5EF4-FFF2-40B4-BE49-F238E27FC236}">
                <a16:creationId xmlns:a16="http://schemas.microsoft.com/office/drawing/2014/main" id="{D7A74031-A965-7504-0913-27D2EC30B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32" t="9067" r="5215" b="613"/>
          <a:stretch>
            <a:fillRect/>
          </a:stretch>
        </p:blipFill>
        <p:spPr bwMode="auto">
          <a:xfrm>
            <a:off x="7772400" y="4951414"/>
            <a:ext cx="28956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3779" name="Rectangle 3">
            <a:extLst>
              <a:ext uri="{FF2B5EF4-FFF2-40B4-BE49-F238E27FC236}">
                <a16:creationId xmlns:a16="http://schemas.microsoft.com/office/drawing/2014/main" id="{815E4F0A-0D0A-0BE9-31D4-6F9EFDE823BC}"/>
              </a:ext>
            </a:extLst>
          </p:cNvPr>
          <p:cNvSpPr>
            <a:spLocks noGrp="1" noChangeArrowheads="1"/>
          </p:cNvSpPr>
          <p:nvPr>
            <p:ph type="title"/>
          </p:nvPr>
        </p:nvSpPr>
        <p:spPr>
          <a:xfrm>
            <a:off x="2209800" y="609600"/>
            <a:ext cx="7772400" cy="762000"/>
          </a:xfrm>
        </p:spPr>
        <p:txBody>
          <a:bodyPr/>
          <a:lstStyle/>
          <a:p>
            <a:pPr eaLnBrk="1" hangingPunct="1"/>
            <a:r>
              <a:rPr lang="en-US" altLang="en-US" u="sng"/>
              <a:t>Criteria of Canonicity</a:t>
            </a:r>
          </a:p>
        </p:txBody>
      </p:sp>
      <p:sp>
        <p:nvSpPr>
          <p:cNvPr id="4428804" name="Rectangle 4">
            <a:extLst>
              <a:ext uri="{FF2B5EF4-FFF2-40B4-BE49-F238E27FC236}">
                <a16:creationId xmlns:a16="http://schemas.microsoft.com/office/drawing/2014/main" id="{EB2828DC-F46B-5890-F36B-7CE94759C8C2}"/>
              </a:ext>
            </a:extLst>
          </p:cNvPr>
          <p:cNvSpPr>
            <a:spLocks noGrp="1" noChangeArrowheads="1"/>
          </p:cNvSpPr>
          <p:nvPr>
            <p:ph type="body" idx="1"/>
          </p:nvPr>
        </p:nvSpPr>
        <p:spPr>
          <a:xfrm>
            <a:off x="2209800" y="1524000"/>
            <a:ext cx="7772400" cy="4572000"/>
          </a:xfrm>
        </p:spPr>
        <p:txBody>
          <a:bodyPr/>
          <a:lstStyle/>
          <a:p>
            <a:pPr algn="ctr" eaLnBrk="1" hangingPunct="1">
              <a:lnSpc>
                <a:spcPct val="90000"/>
              </a:lnSpc>
            </a:pPr>
            <a:r>
              <a:rPr lang="en-US" altLang="en-US" i="1"/>
              <a:t>“The canon is the list of those writings which are acknowledged by the church as documents of the divine revelation.”</a:t>
            </a:r>
            <a:br>
              <a:rPr lang="en-US" altLang="en-US" i="1"/>
            </a:br>
            <a:r>
              <a:rPr lang="en-US" altLang="en-US"/>
              <a:t>F.F. Bruce</a:t>
            </a:r>
          </a:p>
          <a:p>
            <a:pPr eaLnBrk="1" hangingPunct="1">
              <a:lnSpc>
                <a:spcPct val="90000"/>
              </a:lnSpc>
            </a:pPr>
            <a:r>
              <a:rPr lang="en-US" altLang="en-US"/>
              <a:t>Dr. Ehrman offers four criteria:</a:t>
            </a:r>
          </a:p>
          <a:p>
            <a:pPr eaLnBrk="1" hangingPunct="1">
              <a:lnSpc>
                <a:spcPct val="90000"/>
              </a:lnSpc>
            </a:pPr>
            <a:r>
              <a:rPr lang="en-US" altLang="en-US"/>
              <a:t>Ancient</a:t>
            </a:r>
          </a:p>
          <a:p>
            <a:pPr eaLnBrk="1" hangingPunct="1">
              <a:lnSpc>
                <a:spcPct val="90000"/>
              </a:lnSpc>
            </a:pPr>
            <a:r>
              <a:rPr lang="en-US" altLang="en-US"/>
              <a:t>Apostolic</a:t>
            </a:r>
          </a:p>
          <a:p>
            <a:pPr eaLnBrk="1" hangingPunct="1">
              <a:lnSpc>
                <a:spcPct val="90000"/>
              </a:lnSpc>
            </a:pPr>
            <a:r>
              <a:rPr lang="en-US" altLang="en-US"/>
              <a:t>Orthodox</a:t>
            </a:r>
          </a:p>
          <a:p>
            <a:pPr eaLnBrk="1" hangingPunct="1">
              <a:lnSpc>
                <a:spcPct val="90000"/>
              </a:lnSpc>
            </a:pPr>
            <a:r>
              <a:rPr lang="en-US" altLang="en-US"/>
              <a:t>Accepted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28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28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28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2880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42880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4288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8804"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4802" name="Rectangle 2">
            <a:extLst>
              <a:ext uri="{FF2B5EF4-FFF2-40B4-BE49-F238E27FC236}">
                <a16:creationId xmlns:a16="http://schemas.microsoft.com/office/drawing/2014/main" id="{F1349E8B-C505-0519-EB94-0CD571F0B937}"/>
              </a:ext>
            </a:extLst>
          </p:cNvPr>
          <p:cNvSpPr>
            <a:spLocks noGrp="1" noChangeArrowheads="1"/>
          </p:cNvSpPr>
          <p:nvPr>
            <p:ph type="title"/>
          </p:nvPr>
        </p:nvSpPr>
        <p:spPr/>
        <p:txBody>
          <a:bodyPr/>
          <a:lstStyle/>
          <a:p>
            <a:pPr eaLnBrk="1" hangingPunct="1">
              <a:lnSpc>
                <a:spcPct val="90000"/>
              </a:lnSpc>
            </a:pPr>
            <a:r>
              <a:rPr lang="en-US" altLang="en-US" b="1"/>
              <a:t>When were the </a:t>
            </a:r>
            <a:br>
              <a:rPr lang="en-US" altLang="en-US" b="1"/>
            </a:br>
            <a:r>
              <a:rPr lang="en-US" altLang="en-US" b="1"/>
              <a:t>Nag Hammadi texts written?</a:t>
            </a:r>
          </a:p>
        </p:txBody>
      </p:sp>
      <p:sp>
        <p:nvSpPr>
          <p:cNvPr id="4430851" name="Rectangle 3">
            <a:extLst>
              <a:ext uri="{FF2B5EF4-FFF2-40B4-BE49-F238E27FC236}">
                <a16:creationId xmlns:a16="http://schemas.microsoft.com/office/drawing/2014/main" id="{96560E12-3016-81A3-8184-A0ABAFBE8FF8}"/>
              </a:ext>
            </a:extLst>
          </p:cNvPr>
          <p:cNvSpPr>
            <a:spLocks noGrp="1" noChangeArrowheads="1"/>
          </p:cNvSpPr>
          <p:nvPr>
            <p:ph type="body" idx="1"/>
          </p:nvPr>
        </p:nvSpPr>
        <p:spPr>
          <a:xfrm>
            <a:off x="4953000" y="2590800"/>
            <a:ext cx="4953000" cy="3352800"/>
          </a:xfrm>
        </p:spPr>
        <p:txBody>
          <a:bodyPr/>
          <a:lstStyle/>
          <a:p>
            <a:pPr eaLnBrk="1" hangingPunct="1"/>
            <a:r>
              <a:rPr lang="en-US" altLang="en-US"/>
              <a:t>Teabing claims that the Nag Hammadi texts are “the earliest Christian records” (245).</a:t>
            </a:r>
          </a:p>
          <a:p>
            <a:pPr eaLnBrk="1" hangingPunct="1"/>
            <a:r>
              <a:rPr lang="en-US" altLang="en-US"/>
              <a:t>But every book in the NT is earlier.</a:t>
            </a:r>
          </a:p>
        </p:txBody>
      </p:sp>
      <p:pic>
        <p:nvPicPr>
          <p:cNvPr id="844804" name="Picture 4" descr="nag_coptic.jpg                                                 0002AB19Hannah's Boot Drive            BC5E8127:">
            <a:extLst>
              <a:ext uri="{FF2B5EF4-FFF2-40B4-BE49-F238E27FC236}">
                <a16:creationId xmlns:a16="http://schemas.microsoft.com/office/drawing/2014/main" id="{70FDCACC-0BAD-2475-89B8-BC8FD909C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286000"/>
            <a:ext cx="32226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30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308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0851"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5826" name="Rectangle 2">
            <a:extLst>
              <a:ext uri="{FF2B5EF4-FFF2-40B4-BE49-F238E27FC236}">
                <a16:creationId xmlns:a16="http://schemas.microsoft.com/office/drawing/2014/main" id="{5CD0F3D4-4483-DE79-894B-6989257BD2EE}"/>
              </a:ext>
            </a:extLst>
          </p:cNvPr>
          <p:cNvSpPr>
            <a:spLocks noGrp="1" noChangeArrowheads="1"/>
          </p:cNvSpPr>
          <p:nvPr>
            <p:ph type="title"/>
          </p:nvPr>
        </p:nvSpPr>
        <p:spPr/>
        <p:txBody>
          <a:bodyPr/>
          <a:lstStyle/>
          <a:p>
            <a:pPr eaLnBrk="1" hangingPunct="1">
              <a:lnSpc>
                <a:spcPct val="90000"/>
              </a:lnSpc>
            </a:pPr>
            <a:r>
              <a:rPr lang="en-US" altLang="en-US" b="1"/>
              <a:t>When were the </a:t>
            </a:r>
            <a:br>
              <a:rPr lang="en-US" altLang="en-US" b="1"/>
            </a:br>
            <a:r>
              <a:rPr lang="en-US" altLang="en-US" b="1"/>
              <a:t>Nag Hammadi texts written?</a:t>
            </a:r>
          </a:p>
        </p:txBody>
      </p:sp>
      <p:sp>
        <p:nvSpPr>
          <p:cNvPr id="4432899" name="Rectangle 3">
            <a:extLst>
              <a:ext uri="{FF2B5EF4-FFF2-40B4-BE49-F238E27FC236}">
                <a16:creationId xmlns:a16="http://schemas.microsoft.com/office/drawing/2014/main" id="{C8801C89-C3EB-3894-8D30-4FBFD231A0D0}"/>
              </a:ext>
            </a:extLst>
          </p:cNvPr>
          <p:cNvSpPr>
            <a:spLocks noGrp="1" noChangeArrowheads="1"/>
          </p:cNvSpPr>
          <p:nvPr>
            <p:ph type="body" idx="1"/>
          </p:nvPr>
        </p:nvSpPr>
        <p:spPr>
          <a:xfrm>
            <a:off x="5029200" y="2667000"/>
            <a:ext cx="5105400" cy="3276600"/>
          </a:xfrm>
        </p:spPr>
        <p:txBody>
          <a:bodyPr/>
          <a:lstStyle/>
          <a:p>
            <a:pPr eaLnBrk="1" hangingPunct="1"/>
            <a:r>
              <a:rPr lang="en-US" altLang="en-US"/>
              <a:t>All the books in the NT were written in the first century A.D.</a:t>
            </a:r>
          </a:p>
          <a:p>
            <a:pPr eaLnBrk="1" hangingPunct="1"/>
            <a:r>
              <a:rPr lang="en-US" altLang="en-US"/>
              <a:t>The Nag Hammadi texts were written in the second and third centuries A.D.</a:t>
            </a:r>
          </a:p>
        </p:txBody>
      </p:sp>
      <p:pic>
        <p:nvPicPr>
          <p:cNvPr id="845828" name="Picture 4" descr="nag_coptic.jpg                                                 0002AB19Hannah's Boot Drive            BC5E8127:">
            <a:extLst>
              <a:ext uri="{FF2B5EF4-FFF2-40B4-BE49-F238E27FC236}">
                <a16:creationId xmlns:a16="http://schemas.microsoft.com/office/drawing/2014/main" id="{671DFE40-4186-ECFB-FEC1-CD772AF10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286000"/>
            <a:ext cx="32226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32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328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2899"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6850" name="Rectangle 2">
            <a:extLst>
              <a:ext uri="{FF2B5EF4-FFF2-40B4-BE49-F238E27FC236}">
                <a16:creationId xmlns:a16="http://schemas.microsoft.com/office/drawing/2014/main" id="{D3739751-0053-CB08-FE94-A659929DABC8}"/>
              </a:ext>
            </a:extLst>
          </p:cNvPr>
          <p:cNvSpPr>
            <a:spLocks noGrp="1" noChangeArrowheads="1"/>
          </p:cNvSpPr>
          <p:nvPr>
            <p:ph type="title"/>
          </p:nvPr>
        </p:nvSpPr>
        <p:spPr>
          <a:xfrm>
            <a:off x="1981200" y="609600"/>
            <a:ext cx="8229600" cy="1143000"/>
          </a:xfrm>
        </p:spPr>
        <p:txBody>
          <a:bodyPr/>
          <a:lstStyle/>
          <a:p>
            <a:pPr eaLnBrk="1" hangingPunct="1">
              <a:lnSpc>
                <a:spcPct val="80000"/>
              </a:lnSpc>
            </a:pPr>
            <a:r>
              <a:rPr lang="en-US" altLang="en-US" b="1"/>
              <a:t> </a:t>
            </a:r>
            <a:r>
              <a:rPr lang="en-US" altLang="en-US" sz="4800" b="1"/>
              <a:t>Who wrote these documents?</a:t>
            </a:r>
            <a:endParaRPr lang="en-US" altLang="en-US" sz="4300" b="1"/>
          </a:p>
        </p:txBody>
      </p:sp>
      <p:sp>
        <p:nvSpPr>
          <p:cNvPr id="4434947" name="Rectangle 3">
            <a:extLst>
              <a:ext uri="{FF2B5EF4-FFF2-40B4-BE49-F238E27FC236}">
                <a16:creationId xmlns:a16="http://schemas.microsoft.com/office/drawing/2014/main" id="{0D8E850E-F584-D020-96E7-AD1622446C4D}"/>
              </a:ext>
            </a:extLst>
          </p:cNvPr>
          <p:cNvSpPr>
            <a:spLocks noGrp="1" noChangeArrowheads="1"/>
          </p:cNvSpPr>
          <p:nvPr>
            <p:ph type="body" idx="1"/>
          </p:nvPr>
        </p:nvSpPr>
        <p:spPr>
          <a:xfrm>
            <a:off x="2057400" y="2362200"/>
            <a:ext cx="4648200" cy="3733800"/>
          </a:xfrm>
        </p:spPr>
        <p:txBody>
          <a:bodyPr/>
          <a:lstStyle/>
          <a:p>
            <a:pPr eaLnBrk="1" hangingPunct="1"/>
            <a:r>
              <a:rPr lang="en-US" altLang="en-US" u="sng"/>
              <a:t>The Gnostics</a:t>
            </a:r>
            <a:r>
              <a:rPr lang="en-US" altLang="en-US"/>
              <a:t> </a:t>
            </a:r>
            <a:br>
              <a:rPr lang="en-US" altLang="en-US"/>
            </a:br>
            <a:r>
              <a:rPr lang="en-US" altLang="en-US" i="1"/>
              <a:t>(Gr. Gnosis = (knowledge”)</a:t>
            </a:r>
            <a:endParaRPr lang="en-US" altLang="en-US"/>
          </a:p>
          <a:p>
            <a:pPr eaLnBrk="1" hangingPunct="1"/>
            <a:r>
              <a:rPr lang="en-US" altLang="en-US" u="sng"/>
              <a:t>Key tenet:</a:t>
            </a:r>
            <a:r>
              <a:rPr lang="en-US" altLang="en-US"/>
              <a:t> Salvation comes through secret, esoteric knowledge.</a:t>
            </a:r>
          </a:p>
        </p:txBody>
      </p:sp>
      <p:pic>
        <p:nvPicPr>
          <p:cNvPr id="846852" name="Picture 4" descr="fludd_utrisque_cosmi_oppenh.jpg                                0002AB19Hannah's Boot Drive            BC5E8127:">
            <a:extLst>
              <a:ext uri="{FF2B5EF4-FFF2-40B4-BE49-F238E27FC236}">
                <a16:creationId xmlns:a16="http://schemas.microsoft.com/office/drawing/2014/main" id="{2EE54CE0-71E3-4C61-2DBA-FA8C16F2D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2590800"/>
            <a:ext cx="337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34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349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947"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7874" name="Rectangle 2">
            <a:extLst>
              <a:ext uri="{FF2B5EF4-FFF2-40B4-BE49-F238E27FC236}">
                <a16:creationId xmlns:a16="http://schemas.microsoft.com/office/drawing/2014/main" id="{A8F6F3B7-32A8-ACAB-AB84-45606BDA9107}"/>
              </a:ext>
            </a:extLst>
          </p:cNvPr>
          <p:cNvSpPr>
            <a:spLocks noGrp="1" noChangeArrowheads="1"/>
          </p:cNvSpPr>
          <p:nvPr>
            <p:ph type="title"/>
          </p:nvPr>
        </p:nvSpPr>
        <p:spPr>
          <a:xfrm>
            <a:off x="1905000" y="609600"/>
            <a:ext cx="8305800" cy="1143000"/>
          </a:xfrm>
        </p:spPr>
        <p:txBody>
          <a:bodyPr/>
          <a:lstStyle/>
          <a:p>
            <a:pPr eaLnBrk="1" hangingPunct="1">
              <a:lnSpc>
                <a:spcPct val="80000"/>
              </a:lnSpc>
            </a:pPr>
            <a:r>
              <a:rPr lang="en-US" altLang="en-US"/>
              <a:t> </a:t>
            </a:r>
            <a:r>
              <a:rPr lang="en-US" altLang="en-US" sz="4800" b="1"/>
              <a:t>Who wrote these documents</a:t>
            </a:r>
            <a:r>
              <a:rPr lang="en-US" altLang="en-US" sz="4800"/>
              <a:t>?</a:t>
            </a:r>
            <a:endParaRPr lang="en-US" altLang="en-US" sz="4300"/>
          </a:p>
        </p:txBody>
      </p:sp>
      <p:sp>
        <p:nvSpPr>
          <p:cNvPr id="847875" name="Rectangle 3">
            <a:extLst>
              <a:ext uri="{FF2B5EF4-FFF2-40B4-BE49-F238E27FC236}">
                <a16:creationId xmlns:a16="http://schemas.microsoft.com/office/drawing/2014/main" id="{0DEB6626-BCEF-6E09-62BE-42AB813A4194}"/>
              </a:ext>
            </a:extLst>
          </p:cNvPr>
          <p:cNvSpPr>
            <a:spLocks noGrp="1" noChangeArrowheads="1"/>
          </p:cNvSpPr>
          <p:nvPr>
            <p:ph type="body" idx="1"/>
          </p:nvPr>
        </p:nvSpPr>
        <p:spPr>
          <a:xfrm>
            <a:off x="1981200" y="1905000"/>
            <a:ext cx="5105400" cy="4343400"/>
          </a:xfrm>
        </p:spPr>
        <p:txBody>
          <a:bodyPr/>
          <a:lstStyle/>
          <a:p>
            <a:pPr eaLnBrk="1" hangingPunct="1">
              <a:lnSpc>
                <a:spcPct val="90000"/>
              </a:lnSpc>
              <a:buFontTx/>
              <a:buNone/>
            </a:pPr>
            <a:r>
              <a:rPr lang="en-US" altLang="en-US" i="1"/>
              <a:t>“These are the secret sayings which the living Jesus spoke and which Didymos Judas Thomas wrote down. And he said, “Whoever finds the interpretation of these sayings will not experience death”</a:t>
            </a:r>
            <a:r>
              <a:rPr lang="en-US" altLang="en-US"/>
              <a:t> </a:t>
            </a:r>
            <a:br>
              <a:rPr lang="en-US" altLang="en-US"/>
            </a:br>
            <a:r>
              <a:rPr lang="en-US" altLang="en-US"/>
              <a:t>Gospel of Thomas; 1</a:t>
            </a:r>
          </a:p>
        </p:txBody>
      </p:sp>
      <p:pic>
        <p:nvPicPr>
          <p:cNvPr id="847876" name="Picture 4" descr="fludd_utrisque_cosmi_oppenh.jpg                                0002AB19Hannah's Boot Drive            BC5E8127:">
            <a:extLst>
              <a:ext uri="{FF2B5EF4-FFF2-40B4-BE49-F238E27FC236}">
                <a16:creationId xmlns:a16="http://schemas.microsoft.com/office/drawing/2014/main" id="{F79FB4E1-6B64-87B7-755F-AAB1B3373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2590800"/>
            <a:ext cx="337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8898" name="Rectangle 2">
            <a:extLst>
              <a:ext uri="{FF2B5EF4-FFF2-40B4-BE49-F238E27FC236}">
                <a16:creationId xmlns:a16="http://schemas.microsoft.com/office/drawing/2014/main" id="{01BB862B-2F47-38E6-6554-C6E5B4B6D51D}"/>
              </a:ext>
            </a:extLst>
          </p:cNvPr>
          <p:cNvSpPr>
            <a:spLocks noGrp="1" noChangeArrowheads="1"/>
          </p:cNvSpPr>
          <p:nvPr>
            <p:ph type="title"/>
          </p:nvPr>
        </p:nvSpPr>
        <p:spPr>
          <a:xfrm>
            <a:off x="1905000" y="0"/>
            <a:ext cx="8305800" cy="1371600"/>
          </a:xfrm>
        </p:spPr>
        <p:txBody>
          <a:bodyPr/>
          <a:lstStyle/>
          <a:p>
            <a:pPr eaLnBrk="1" hangingPunct="1">
              <a:lnSpc>
                <a:spcPct val="80000"/>
              </a:lnSpc>
            </a:pPr>
            <a:r>
              <a:rPr lang="en-US" altLang="en-US"/>
              <a:t> </a:t>
            </a:r>
            <a:r>
              <a:rPr lang="en-US" altLang="en-US" sz="4800" b="1"/>
              <a:t>The Gospel Of Thomas:</a:t>
            </a:r>
            <a:endParaRPr lang="en-US" altLang="en-US" sz="4300"/>
          </a:p>
        </p:txBody>
      </p:sp>
      <p:sp>
        <p:nvSpPr>
          <p:cNvPr id="848899" name="Rectangle 3">
            <a:extLst>
              <a:ext uri="{FF2B5EF4-FFF2-40B4-BE49-F238E27FC236}">
                <a16:creationId xmlns:a16="http://schemas.microsoft.com/office/drawing/2014/main" id="{9D6AD6BA-09D7-35BC-3F1D-BC2FEF2B8A63}"/>
              </a:ext>
            </a:extLst>
          </p:cNvPr>
          <p:cNvSpPr>
            <a:spLocks noGrp="1" noChangeArrowheads="1"/>
          </p:cNvSpPr>
          <p:nvPr>
            <p:ph type="body" idx="1"/>
          </p:nvPr>
        </p:nvSpPr>
        <p:spPr>
          <a:xfrm>
            <a:off x="1752600" y="1295400"/>
            <a:ext cx="5029200" cy="4953000"/>
          </a:xfrm>
        </p:spPr>
        <p:txBody>
          <a:bodyPr/>
          <a:lstStyle/>
          <a:p>
            <a:pPr eaLnBrk="1" hangingPunct="1">
              <a:lnSpc>
                <a:spcPct val="90000"/>
              </a:lnSpc>
              <a:buFontTx/>
              <a:buNone/>
            </a:pPr>
            <a:r>
              <a:rPr lang="en-US" altLang="en-US" i="1"/>
              <a:t>Simon Peter said to them:  “Make Mary leave us,  for females don’t deserve life.”</a:t>
            </a:r>
          </a:p>
          <a:p>
            <a:pPr eaLnBrk="1" hangingPunct="1">
              <a:lnSpc>
                <a:spcPct val="90000"/>
              </a:lnSpc>
              <a:buFontTx/>
              <a:buNone/>
            </a:pPr>
            <a:r>
              <a:rPr lang="en-US" altLang="en-US" b="1" i="1"/>
              <a:t>Jesus said:                     “Look,  I will guide her   to make her male, so that she too may become a living spirit resembling you males.  For every female who makes herself male will enter the domain of Heaven!”    (114)</a:t>
            </a:r>
            <a:endParaRPr lang="en-US" altLang="en-US" b="1"/>
          </a:p>
        </p:txBody>
      </p:sp>
      <p:pic>
        <p:nvPicPr>
          <p:cNvPr id="848900" name="Picture 4" descr="fludd_utrisque_cosmi_oppenh.jpg                                0002AB19Hannah's Boot Drive            BC5E8127:">
            <a:extLst>
              <a:ext uri="{FF2B5EF4-FFF2-40B4-BE49-F238E27FC236}">
                <a16:creationId xmlns:a16="http://schemas.microsoft.com/office/drawing/2014/main" id="{9B0AA6AD-592F-E2DE-1A3B-F7205816C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2590800"/>
            <a:ext cx="337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43138" name="Rectangle 2">
            <a:extLst>
              <a:ext uri="{FF2B5EF4-FFF2-40B4-BE49-F238E27FC236}">
                <a16:creationId xmlns:a16="http://schemas.microsoft.com/office/drawing/2014/main" id="{4DA06F35-15AB-624A-7CF7-CF48AD17DE7A}"/>
              </a:ext>
            </a:extLst>
          </p:cNvPr>
          <p:cNvSpPr>
            <a:spLocks noGrp="1" noChangeArrowheads="1"/>
          </p:cNvSpPr>
          <p:nvPr>
            <p:ph type="title"/>
          </p:nvPr>
        </p:nvSpPr>
        <p:spPr/>
        <p:txBody>
          <a:bodyPr/>
          <a:lstStyle/>
          <a:p>
            <a:pPr eaLnBrk="1" hangingPunct="1">
              <a:lnSpc>
                <a:spcPct val="80000"/>
              </a:lnSpc>
              <a:defRPr/>
            </a:pPr>
            <a:r>
              <a:rPr lang="en-US" altLang="en-US" dirty="0">
                <a:solidFill>
                  <a:srgbClr val="660033"/>
                </a:solidFill>
                <a:effectLst>
                  <a:outerShdw blurRad="38100" dist="38100" dir="2700000" algn="tl">
                    <a:srgbClr val="000000"/>
                  </a:outerShdw>
                </a:effectLst>
              </a:rPr>
              <a:t>The Gnostic “Gospels” of Philip                and Mary Magdalene</a:t>
            </a:r>
          </a:p>
        </p:txBody>
      </p:sp>
      <p:sp>
        <p:nvSpPr>
          <p:cNvPr id="4443139" name="Rectangle 3">
            <a:extLst>
              <a:ext uri="{FF2B5EF4-FFF2-40B4-BE49-F238E27FC236}">
                <a16:creationId xmlns:a16="http://schemas.microsoft.com/office/drawing/2014/main" id="{D09A9F6D-2CFA-B888-7A26-8FD204B06199}"/>
              </a:ext>
            </a:extLst>
          </p:cNvPr>
          <p:cNvSpPr>
            <a:spLocks noGrp="1" noChangeArrowheads="1"/>
          </p:cNvSpPr>
          <p:nvPr>
            <p:ph type="body" idx="1"/>
          </p:nvPr>
        </p:nvSpPr>
        <p:spPr>
          <a:xfrm>
            <a:off x="4953000" y="2286000"/>
            <a:ext cx="5334000" cy="4114800"/>
          </a:xfrm>
        </p:spPr>
        <p:txBody>
          <a:bodyPr/>
          <a:lstStyle/>
          <a:p>
            <a:pPr eaLnBrk="1" hangingPunct="1"/>
            <a:r>
              <a:rPr lang="en-US" altLang="en-US"/>
              <a:t>Leigh Teabing says that these gospels either teach or imply the following: </a:t>
            </a:r>
          </a:p>
          <a:p>
            <a:pPr eaLnBrk="1" hangingPunct="1"/>
            <a:r>
              <a:rPr lang="en-US" altLang="en-US"/>
              <a:t>Mary was the wife of Jesus.</a:t>
            </a:r>
          </a:p>
          <a:p>
            <a:pPr eaLnBrk="1" hangingPunct="1"/>
            <a:r>
              <a:rPr lang="en-US" altLang="en-US"/>
              <a:t>The mother of His child.</a:t>
            </a:r>
          </a:p>
          <a:p>
            <a:pPr eaLnBrk="1" hangingPunct="1"/>
            <a:r>
              <a:rPr lang="en-US" altLang="en-US"/>
              <a:t>She was to lead the church after Jesus’ death</a:t>
            </a:r>
            <a:r>
              <a:rPr lang="en-US" altLang="en-US" sz="2800"/>
              <a:t> </a:t>
            </a:r>
            <a:r>
              <a:rPr lang="en-US" altLang="en-US" sz="2500"/>
              <a:t>(244-48).</a:t>
            </a:r>
            <a:endParaRPr lang="en-US" altLang="en-US" sz="2800"/>
          </a:p>
        </p:txBody>
      </p:sp>
      <p:pic>
        <p:nvPicPr>
          <p:cNvPr id="851972" name="Picture 4" descr="&#10;sandys_sm.jpg                                                  0002AB19Hannah's Boot Drive            BC5E8127:">
            <a:extLst>
              <a:ext uri="{FF2B5EF4-FFF2-40B4-BE49-F238E27FC236}">
                <a16:creationId xmlns:a16="http://schemas.microsoft.com/office/drawing/2014/main" id="{DB3C2F61-6871-0D66-281C-CABAF4C7B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362201"/>
            <a:ext cx="2886075"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43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43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443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43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3139"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52994" name="Picture 2" descr="gospelMary.jpg                                                 0002AB19Hannah's Boot Drive            BC5E8127:">
            <a:extLst>
              <a:ext uri="{FF2B5EF4-FFF2-40B4-BE49-F238E27FC236}">
                <a16:creationId xmlns:a16="http://schemas.microsoft.com/office/drawing/2014/main" id="{598F61B7-2C4D-10C4-4DDB-2474C85B5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059"/>
          <a:stretch>
            <a:fillRect/>
          </a:stretch>
        </p:blipFill>
        <p:spPr bwMode="auto">
          <a:xfrm>
            <a:off x="1752600" y="1905000"/>
            <a:ext cx="226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2995" name="Rectangle 3">
            <a:extLst>
              <a:ext uri="{FF2B5EF4-FFF2-40B4-BE49-F238E27FC236}">
                <a16:creationId xmlns:a16="http://schemas.microsoft.com/office/drawing/2014/main" id="{20F9C7C0-1290-8F44-9858-692E5B22BAA5}"/>
              </a:ext>
            </a:extLst>
          </p:cNvPr>
          <p:cNvSpPr>
            <a:spLocks noGrp="1" noChangeArrowheads="1"/>
          </p:cNvSpPr>
          <p:nvPr>
            <p:ph type="title"/>
          </p:nvPr>
        </p:nvSpPr>
        <p:spPr>
          <a:xfrm>
            <a:off x="2209800" y="304800"/>
            <a:ext cx="7772400" cy="1143000"/>
          </a:xfrm>
        </p:spPr>
        <p:txBody>
          <a:bodyPr/>
          <a:lstStyle/>
          <a:p>
            <a:pPr eaLnBrk="1" hangingPunct="1"/>
            <a:r>
              <a:rPr lang="en-US" altLang="en-US" b="1">
                <a:solidFill>
                  <a:srgbClr val="660033"/>
                </a:solidFill>
              </a:rPr>
              <a:t>The “Gospel” of Mary</a:t>
            </a:r>
          </a:p>
        </p:txBody>
      </p:sp>
      <p:sp>
        <p:nvSpPr>
          <p:cNvPr id="4445188" name="Rectangle 4">
            <a:extLst>
              <a:ext uri="{FF2B5EF4-FFF2-40B4-BE49-F238E27FC236}">
                <a16:creationId xmlns:a16="http://schemas.microsoft.com/office/drawing/2014/main" id="{A09757E5-8148-D6D2-3FDB-01752980EA7E}"/>
              </a:ext>
            </a:extLst>
          </p:cNvPr>
          <p:cNvSpPr>
            <a:spLocks noGrp="1" noChangeArrowheads="1"/>
          </p:cNvSpPr>
          <p:nvPr>
            <p:ph type="body" idx="1"/>
          </p:nvPr>
        </p:nvSpPr>
        <p:spPr>
          <a:xfrm>
            <a:off x="4876800" y="1905000"/>
            <a:ext cx="5257800" cy="3886200"/>
          </a:xfrm>
        </p:spPr>
        <p:txBody>
          <a:bodyPr/>
          <a:lstStyle/>
          <a:p>
            <a:pPr eaLnBrk="1" hangingPunct="1">
              <a:lnSpc>
                <a:spcPct val="90000"/>
              </a:lnSpc>
            </a:pPr>
            <a:r>
              <a:rPr lang="en-US" altLang="en-US"/>
              <a:t>After an appearance of Christ to his disciples, Peter asks Mary to tell them the words of the Savior that she knows, but that they do not.</a:t>
            </a:r>
          </a:p>
          <a:p>
            <a:pPr eaLnBrk="1" hangingPunct="1">
              <a:lnSpc>
                <a:spcPct val="90000"/>
              </a:lnSpc>
            </a:pPr>
            <a:r>
              <a:rPr lang="en-US" altLang="en-US"/>
              <a:t>She describes a vision of the ascent of the soul past four ruling powers to its rest.</a:t>
            </a:r>
          </a:p>
        </p:txBody>
      </p:sp>
      <p:pic>
        <p:nvPicPr>
          <p:cNvPr id="852997" name="Picture 5" descr="&#10;sandys_sm.jpg                                                  0002AB19Hannah's Boot Drive            BC5E8127:">
            <a:extLst>
              <a:ext uri="{FF2B5EF4-FFF2-40B4-BE49-F238E27FC236}">
                <a16:creationId xmlns:a16="http://schemas.microsoft.com/office/drawing/2014/main" id="{D783582D-A175-7312-3C40-4CD7C5C21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2128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451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451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5188"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54018" name="Rectangle 2">
            <a:extLst>
              <a:ext uri="{FF2B5EF4-FFF2-40B4-BE49-F238E27FC236}">
                <a16:creationId xmlns:a16="http://schemas.microsoft.com/office/drawing/2014/main" id="{DAEACA34-8406-22CB-41FA-29E2DDFC9A4E}"/>
              </a:ext>
            </a:extLst>
          </p:cNvPr>
          <p:cNvSpPr>
            <a:spLocks noGrp="1" noChangeArrowheads="1"/>
          </p:cNvSpPr>
          <p:nvPr>
            <p:ph type="title"/>
          </p:nvPr>
        </p:nvSpPr>
        <p:spPr>
          <a:xfrm>
            <a:off x="2209800" y="304800"/>
            <a:ext cx="7772400" cy="1143000"/>
          </a:xfrm>
        </p:spPr>
        <p:txBody>
          <a:bodyPr/>
          <a:lstStyle/>
          <a:p>
            <a:pPr eaLnBrk="1" hangingPunct="1"/>
            <a:r>
              <a:rPr lang="en-US" altLang="en-US" b="1">
                <a:solidFill>
                  <a:srgbClr val="660033"/>
                </a:solidFill>
              </a:rPr>
              <a:t>The “Gospel” of Mary</a:t>
            </a:r>
          </a:p>
        </p:txBody>
      </p:sp>
      <p:sp>
        <p:nvSpPr>
          <p:cNvPr id="4447235" name="Rectangle 3">
            <a:extLst>
              <a:ext uri="{FF2B5EF4-FFF2-40B4-BE49-F238E27FC236}">
                <a16:creationId xmlns:a16="http://schemas.microsoft.com/office/drawing/2014/main" id="{9D24260B-C9F6-5C04-D94F-6C4BFB379CEA}"/>
              </a:ext>
            </a:extLst>
          </p:cNvPr>
          <p:cNvSpPr>
            <a:spLocks noGrp="1" noChangeArrowheads="1"/>
          </p:cNvSpPr>
          <p:nvPr>
            <p:ph type="body" idx="1"/>
          </p:nvPr>
        </p:nvSpPr>
        <p:spPr>
          <a:xfrm>
            <a:off x="4953000" y="1752600"/>
            <a:ext cx="5486400" cy="3429000"/>
          </a:xfrm>
        </p:spPr>
        <p:txBody>
          <a:bodyPr/>
          <a:lstStyle/>
          <a:p>
            <a:pPr eaLnBrk="1" hangingPunct="1"/>
            <a:r>
              <a:rPr lang="en-US" altLang="en-US" sz="2800"/>
              <a:t>Andrew rejects the revelation, not believing it came from Christ. </a:t>
            </a:r>
          </a:p>
          <a:p>
            <a:pPr eaLnBrk="1" hangingPunct="1"/>
            <a:r>
              <a:rPr lang="en-US" altLang="en-US" sz="2800" i="1"/>
              <a:t>“And Peter said, ‘Did the </a:t>
            </a:r>
            <a:br>
              <a:rPr lang="en-US" altLang="en-US" sz="2800" i="1"/>
            </a:br>
            <a:r>
              <a:rPr lang="en-US" altLang="en-US" sz="2800" i="1"/>
              <a:t>Saviour really speak with a woman without our knowledge? Are we to turn about and all listen to her? Did he prefer her to us?”</a:t>
            </a:r>
            <a:endParaRPr lang="en-US" altLang="en-US" sz="2400" i="1"/>
          </a:p>
        </p:txBody>
      </p:sp>
      <p:pic>
        <p:nvPicPr>
          <p:cNvPr id="854020" name="Picture 4" descr="gospelMary.jpg                                                 0002AB19Hannah's Boot Drive            BC5E8127:">
            <a:extLst>
              <a:ext uri="{FF2B5EF4-FFF2-40B4-BE49-F238E27FC236}">
                <a16:creationId xmlns:a16="http://schemas.microsoft.com/office/drawing/2014/main" id="{02BC5DE0-1DA5-129F-3541-1391EF3D7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059"/>
          <a:stretch>
            <a:fillRect/>
          </a:stretch>
        </p:blipFill>
        <p:spPr bwMode="auto">
          <a:xfrm>
            <a:off x="1752600" y="1905000"/>
            <a:ext cx="226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4021" name="Picture 5" descr="&#10;sandys_sm.jpg                                                  0002AB19Hannah's Boot Drive            BC5E8127:">
            <a:extLst>
              <a:ext uri="{FF2B5EF4-FFF2-40B4-BE49-F238E27FC236}">
                <a16:creationId xmlns:a16="http://schemas.microsoft.com/office/drawing/2014/main" id="{07C40DB5-BBC9-771D-B91E-342AA8007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657600"/>
            <a:ext cx="2128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47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472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7235" grpId="0" build="p" autoUpdateAnimBg="0"/>
    </p:bldLst>
  </p:timing>
</p:sld>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01F14"/>
      </a:hlink>
      <a:folHlink>
        <a:srgbClr val="B0B113"/>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590</TotalTime>
  <Words>8869</Words>
  <Application>Microsoft Office PowerPoint</Application>
  <PresentationFormat>Widescreen</PresentationFormat>
  <Paragraphs>597</Paragraphs>
  <Slides>129</Slides>
  <Notes>119</Notes>
  <HiddenSlides>0</HiddenSlides>
  <MMClips>2</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129</vt:i4>
      </vt:variant>
    </vt:vector>
  </HeadingPairs>
  <TitlesOfParts>
    <vt:vector size="158" baseType="lpstr">
      <vt:lpstr>Arial</vt:lpstr>
      <vt:lpstr>Arial Black</vt:lpstr>
      <vt:lpstr>Arial Unicode MS</vt:lpstr>
      <vt:lpstr>Bernard MT Condensed</vt:lpstr>
      <vt:lpstr>Broadway</vt:lpstr>
      <vt:lpstr>Calibri</vt:lpstr>
      <vt:lpstr>Calligrapher</vt:lpstr>
      <vt:lpstr>Castellar</vt:lpstr>
      <vt:lpstr>Colonna MT</vt:lpstr>
      <vt:lpstr>Courier New</vt:lpstr>
      <vt:lpstr>Magneto</vt:lpstr>
      <vt:lpstr>Matisse ITC</vt:lpstr>
      <vt:lpstr>Times New Roman</vt:lpstr>
      <vt:lpstr>Unicorn</vt:lpstr>
      <vt:lpstr>Wingdings</vt:lpstr>
      <vt:lpstr>1_Office Theme</vt:lpstr>
      <vt:lpstr>31_Powerpoint 1 - CLASSIC PHILOSOPHICAL, HUMAN RELIGIOUS, AND CHURCH</vt:lpstr>
      <vt:lpstr>1_ppt43EE</vt:lpstr>
      <vt:lpstr>37_Powerpoint 1 - CLASSIC PHILOSOPHICAL, HUMAN RELIGIOUS, AND CHURCH</vt:lpstr>
      <vt:lpstr>7_Powerpoint 1 - CLASSIC PHILOSOPHICAL, HUMAN RELIGIOUS, AND CHURCH</vt:lpstr>
      <vt:lpstr>Powerpoint 1 - CLASSIC PHILOSOPHICAL, HUMAN RELIGIOUS, AND CHURCH</vt:lpstr>
      <vt:lpstr>2_ppt43EE</vt:lpstr>
      <vt:lpstr>4_Blank Presentation</vt:lpstr>
      <vt:lpstr>21_Powerpoint 1 - CLASSIC PHILOSOPHICAL, HUMAN RELIGIOUS, AND CHURCH</vt:lpstr>
      <vt:lpstr>2_Office Theme</vt:lpstr>
      <vt:lpstr>ppt43EE</vt:lpstr>
      <vt:lpstr>3_ppt43EE</vt:lpstr>
      <vt:lpstr>26_Powerpoint 1 - CLASSIC PHILOSOPHICAL, HUMAN RELIGIOUS, AND CHURCH</vt:lpstr>
      <vt:lpstr>1_Powerpoint 1 - CLASSIC PHILOSOPHICAL, HUMAN RELIGIOUS, AND CHURCH</vt:lpstr>
      <vt:lpstr>GNOSTICS OLD &amp; NEW</vt:lpstr>
      <vt:lpstr>PowerPoint Presentation</vt:lpstr>
      <vt:lpstr>PowerPoint Presentation</vt:lpstr>
      <vt:lpstr>PowerPoint Presentation</vt:lpstr>
      <vt:lpstr>Background Information:</vt:lpstr>
      <vt:lpstr>Overview of Gnosticism</vt:lpstr>
      <vt:lpstr>Overview of Gnosticism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Recurrent   Resurgent   Gnosticism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GNOSTICS</vt:lpstr>
      <vt:lpstr>Future Historical Situational Context             Of  21st Century Churches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1990’S:  ARE THESE MUTUALLY EXCLUSIVE?</vt:lpstr>
      <vt:lpstr>The Jesus Seminar</vt:lpstr>
      <vt:lpstr>Assertions Made by the Liberal Scholars</vt:lpstr>
      <vt:lpstr>Assertions Made by the Liberal Scholars</vt:lpstr>
      <vt:lpstr>Reason for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The Da Vinci Code</vt:lpstr>
      <vt:lpstr>PowerPoint Presentation</vt:lpstr>
      <vt:lpstr>Why be concerned with a novel?</vt:lpstr>
      <vt:lpstr>Why be concerned  with a novel?</vt:lpstr>
      <vt:lpstr>PowerPoint Presentation</vt:lpstr>
      <vt:lpstr>Excerpts from The Da Vinci Code</vt:lpstr>
      <vt:lpstr>Excerpts from The Da Vinci Code</vt:lpstr>
      <vt:lpstr>PowerPoint Presentation</vt:lpstr>
      <vt:lpstr>A Closer Look at The Da Vinci Code</vt:lpstr>
      <vt:lpstr>The Nature of Jesus</vt:lpstr>
      <vt:lpstr>The Nature of Jesus</vt:lpstr>
      <vt:lpstr>The Nature of Jesus</vt:lpstr>
      <vt:lpstr>The Nature of Jesus</vt:lpstr>
      <vt:lpstr>The Nature of Jesus</vt:lpstr>
      <vt:lpstr>The Nature of Jesus</vt:lpstr>
      <vt:lpstr>Scripture</vt:lpstr>
      <vt:lpstr>Scripture</vt:lpstr>
      <vt:lpstr>Scripture</vt:lpstr>
      <vt:lpstr>Scripture</vt:lpstr>
      <vt:lpstr>Scripture</vt:lpstr>
      <vt:lpstr>Scripture</vt:lpstr>
      <vt:lpstr>Excerpts from The Da Vinci Code</vt:lpstr>
      <vt:lpstr>What’s the Evidence?</vt:lpstr>
      <vt:lpstr>What are the  Nag Hammadi Documents?</vt:lpstr>
      <vt:lpstr>What are the  Nag Hammadi Documents?</vt:lpstr>
      <vt:lpstr>What are the  Nag Hammadi Documents?</vt:lpstr>
      <vt:lpstr>What are the  Nag Hammadi Documents?</vt:lpstr>
      <vt:lpstr>What are the  Nag Hammadi Documents?</vt:lpstr>
      <vt:lpstr>What are the  Nag Hammadi Documents?</vt:lpstr>
      <vt:lpstr>Criteria of Canonicity</vt:lpstr>
      <vt:lpstr>When were the  Nag Hammadi texts written?</vt:lpstr>
      <vt:lpstr>When were the  Nag Hammadi texts written?</vt:lpstr>
      <vt:lpstr> Who wrote these documents?</vt:lpstr>
      <vt:lpstr> Who wrote these documents?</vt:lpstr>
      <vt:lpstr> The Gospel Of Thomas:</vt:lpstr>
      <vt:lpstr>The Gnostic “Gospels” of Philip                and Mary Magdalene</vt:lpstr>
      <vt:lpstr>The “Gospel” of Mary</vt:lpstr>
      <vt:lpstr>The “Gospel” of Mary</vt:lpstr>
      <vt:lpstr>The “Gospel” of Mary</vt:lpstr>
      <vt:lpstr>The “Gospel” of Mary   What does this text teach?</vt:lpstr>
      <vt:lpstr>The “Gospel” of Mary   What does this text NOT teach?</vt:lpstr>
      <vt:lpstr>The “Gospel” of Mary   What does this text mean?</vt:lpstr>
      <vt:lpstr>The “Gospel” of Mary</vt:lpstr>
      <vt:lpstr>The “Gospel” of Philip</vt:lpstr>
      <vt:lpstr>The “Gospel” of Philip</vt:lpstr>
      <vt:lpstr>The “Gospel” of Philip</vt:lpstr>
      <vt:lpstr>The “Gospel” of Philip</vt:lpstr>
      <vt:lpstr>The “Gospel” of Philip</vt:lpstr>
      <vt:lpstr>The “Gospel” of Philip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Rationale</vt:lpstr>
      <vt:lpstr>Concluding Rationale</vt:lpstr>
      <vt:lpstr>PowerPoint Presentation</vt:lpstr>
      <vt:lpstr>THE POST-MODERN PRESENT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Burris</dc:creator>
  <cp:lastModifiedBy>David Burris</cp:lastModifiedBy>
  <cp:revision>44</cp:revision>
  <dcterms:created xsi:type="dcterms:W3CDTF">2023-02-08T18:26:04Z</dcterms:created>
  <dcterms:modified xsi:type="dcterms:W3CDTF">2023-06-23T22:26:29Z</dcterms:modified>
</cp:coreProperties>
</file>