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8.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9.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0.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1.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5" r:id="rId2"/>
    <p:sldMasterId id="2147483696" r:id="rId3"/>
    <p:sldMasterId id="2147483755" r:id="rId4"/>
    <p:sldMasterId id="2147483767" r:id="rId5"/>
    <p:sldMasterId id="2147483840" r:id="rId6"/>
    <p:sldMasterId id="2147483852" r:id="rId7"/>
    <p:sldMasterId id="2147483875" r:id="rId8"/>
    <p:sldMasterId id="2147483895" r:id="rId9"/>
    <p:sldMasterId id="2147483907" r:id="rId10"/>
    <p:sldMasterId id="2147483919" r:id="rId11"/>
    <p:sldMasterId id="2147483996" r:id="rId12"/>
  </p:sldMasterIdLst>
  <p:notesMasterIdLst>
    <p:notesMasterId r:id="rId123"/>
  </p:notesMasterIdLst>
  <p:sldIdLst>
    <p:sldId id="282" r:id="rId13"/>
    <p:sldId id="2058" r:id="rId14"/>
    <p:sldId id="2611" r:id="rId15"/>
    <p:sldId id="2612" r:id="rId16"/>
    <p:sldId id="2613" r:id="rId17"/>
    <p:sldId id="2586" r:id="rId18"/>
    <p:sldId id="2061" r:id="rId19"/>
    <p:sldId id="4074" r:id="rId20"/>
    <p:sldId id="2057" r:id="rId21"/>
    <p:sldId id="1708" r:id="rId22"/>
    <p:sldId id="4080" r:id="rId23"/>
    <p:sldId id="1812" r:id="rId24"/>
    <p:sldId id="2060" r:id="rId25"/>
    <p:sldId id="705" r:id="rId26"/>
    <p:sldId id="1835" r:id="rId27"/>
    <p:sldId id="4085" r:id="rId28"/>
    <p:sldId id="3014" r:id="rId29"/>
    <p:sldId id="3015" r:id="rId30"/>
    <p:sldId id="2797" r:id="rId31"/>
    <p:sldId id="2591" r:id="rId32"/>
    <p:sldId id="4084" r:id="rId33"/>
    <p:sldId id="3646" r:id="rId34"/>
    <p:sldId id="2059" r:id="rId35"/>
    <p:sldId id="704" r:id="rId36"/>
    <p:sldId id="4063" r:id="rId37"/>
    <p:sldId id="2010" r:id="rId38"/>
    <p:sldId id="3942" r:id="rId39"/>
    <p:sldId id="3949" r:id="rId40"/>
    <p:sldId id="3960" r:id="rId41"/>
    <p:sldId id="3961" r:id="rId42"/>
    <p:sldId id="3956" r:id="rId43"/>
    <p:sldId id="3932" r:id="rId44"/>
    <p:sldId id="3958" r:id="rId45"/>
    <p:sldId id="3959" r:id="rId46"/>
    <p:sldId id="3953" r:id="rId47"/>
    <p:sldId id="3943" r:id="rId48"/>
    <p:sldId id="3940" r:id="rId49"/>
    <p:sldId id="3933" r:id="rId50"/>
    <p:sldId id="3938" r:id="rId51"/>
    <p:sldId id="3937" r:id="rId52"/>
    <p:sldId id="3936" r:id="rId53"/>
    <p:sldId id="3950" r:id="rId54"/>
    <p:sldId id="3955" r:id="rId55"/>
    <p:sldId id="3948" r:id="rId56"/>
    <p:sldId id="3935" r:id="rId57"/>
    <p:sldId id="3941" r:id="rId58"/>
    <p:sldId id="3954" r:id="rId59"/>
    <p:sldId id="4081" r:id="rId60"/>
    <p:sldId id="2776" r:id="rId61"/>
    <p:sldId id="3771" r:id="rId62"/>
    <p:sldId id="896" r:id="rId63"/>
    <p:sldId id="2995" r:id="rId64"/>
    <p:sldId id="4247" r:id="rId65"/>
    <p:sldId id="4086" r:id="rId66"/>
    <p:sldId id="1450" r:id="rId67"/>
    <p:sldId id="1564" r:id="rId68"/>
    <p:sldId id="2756" r:id="rId69"/>
    <p:sldId id="2594" r:id="rId70"/>
    <p:sldId id="2595" r:id="rId71"/>
    <p:sldId id="2607" r:id="rId72"/>
    <p:sldId id="2608" r:id="rId73"/>
    <p:sldId id="2651" r:id="rId74"/>
    <p:sldId id="3116" r:id="rId75"/>
    <p:sldId id="3895" r:id="rId76"/>
    <p:sldId id="3816" r:id="rId77"/>
    <p:sldId id="3880" r:id="rId78"/>
    <p:sldId id="3881" r:id="rId79"/>
    <p:sldId id="3931" r:id="rId80"/>
    <p:sldId id="3877" r:id="rId81"/>
    <p:sldId id="3885" r:id="rId82"/>
    <p:sldId id="3817" r:id="rId83"/>
    <p:sldId id="3891" r:id="rId84"/>
    <p:sldId id="3929" r:id="rId85"/>
    <p:sldId id="3888" r:id="rId86"/>
    <p:sldId id="3818" r:id="rId87"/>
    <p:sldId id="3819" r:id="rId88"/>
    <p:sldId id="3820" r:id="rId89"/>
    <p:sldId id="3821" r:id="rId90"/>
    <p:sldId id="3871" r:id="rId91"/>
    <p:sldId id="3872" r:id="rId92"/>
    <p:sldId id="3875" r:id="rId93"/>
    <p:sldId id="3876" r:id="rId94"/>
    <p:sldId id="3878" r:id="rId95"/>
    <p:sldId id="3882" r:id="rId96"/>
    <p:sldId id="3897" r:id="rId97"/>
    <p:sldId id="3883" r:id="rId98"/>
    <p:sldId id="3892" r:id="rId99"/>
    <p:sldId id="4248" r:id="rId100"/>
    <p:sldId id="4251" r:id="rId101"/>
    <p:sldId id="4249" r:id="rId102"/>
    <p:sldId id="3575" r:id="rId103"/>
    <p:sldId id="4250" r:id="rId104"/>
    <p:sldId id="1821" r:id="rId105"/>
    <p:sldId id="3573" r:id="rId106"/>
    <p:sldId id="3574" r:id="rId107"/>
    <p:sldId id="308" r:id="rId108"/>
    <p:sldId id="1615" r:id="rId109"/>
    <p:sldId id="2740" r:id="rId110"/>
    <p:sldId id="4190" r:id="rId111"/>
    <p:sldId id="3308" r:id="rId112"/>
    <p:sldId id="3983" r:id="rId113"/>
    <p:sldId id="4156" r:id="rId114"/>
    <p:sldId id="3985" r:id="rId115"/>
    <p:sldId id="5246" r:id="rId116"/>
    <p:sldId id="3980" r:id="rId117"/>
    <p:sldId id="4336" r:id="rId118"/>
    <p:sldId id="4337" r:id="rId119"/>
    <p:sldId id="4338" r:id="rId120"/>
    <p:sldId id="4339" r:id="rId121"/>
    <p:sldId id="3962" r:id="rId1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00" autoAdjust="0"/>
    <p:restoredTop sz="94620" autoAdjust="0"/>
  </p:normalViewPr>
  <p:slideViewPr>
    <p:cSldViewPr snapToGrid="0">
      <p:cViewPr varScale="1">
        <p:scale>
          <a:sx n="108" d="100"/>
          <a:sy n="108" d="100"/>
        </p:scale>
        <p:origin x="714" y="14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13" Type="http://schemas.openxmlformats.org/officeDocument/2006/relationships/slide" Target="slides/slide101.xml"/><Relationship Id="rId118" Type="http://schemas.openxmlformats.org/officeDocument/2006/relationships/slide" Target="slides/slide106.xml"/><Relationship Id="rId12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slide" Target="slides/slide91.xml"/><Relationship Id="rId108" Type="http://schemas.openxmlformats.org/officeDocument/2006/relationships/slide" Target="slides/slide96.xml"/><Relationship Id="rId116" Type="http://schemas.openxmlformats.org/officeDocument/2006/relationships/slide" Target="slides/slide104.xml"/><Relationship Id="rId124" Type="http://schemas.openxmlformats.org/officeDocument/2006/relationships/presProps" Target="pres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11" Type="http://schemas.openxmlformats.org/officeDocument/2006/relationships/slide" Target="slides/slide9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14" Type="http://schemas.openxmlformats.org/officeDocument/2006/relationships/slide" Target="slides/slide102.xml"/><Relationship Id="rId119" Type="http://schemas.openxmlformats.org/officeDocument/2006/relationships/slide" Target="slides/slide107.xml"/><Relationship Id="rId12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61" Type="http://schemas.openxmlformats.org/officeDocument/2006/relationships/slide" Target="slides/slide49.xml"/><Relationship Id="rId82"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886AFA-56F5-4828-BD46-90CE969990BF}" type="datetimeFigureOut">
              <a:rPr lang="en-US" smtClean="0"/>
              <a:t>6/18/2023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EFBF71-3CC9-4B07-AC24-2A1366E22A12}" type="slidenum">
              <a:rPr lang="en-US" smtClean="0"/>
              <a:t>‹#›</a:t>
            </a:fld>
            <a:endParaRPr lang="en-US"/>
          </a:p>
        </p:txBody>
      </p:sp>
    </p:spTree>
    <p:extLst>
      <p:ext uri="{BB962C8B-B14F-4D97-AF65-F5344CB8AC3E}">
        <p14:creationId xmlns:p14="http://schemas.microsoft.com/office/powerpoint/2010/main" val="1430951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3B6560-E640-47C4-86E5-11A248DD337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56738" name="Rectangle 2"/>
          <p:cNvSpPr>
            <a:spLocks noGrp="1" noRot="1" noChangeAspect="1" noChangeArrowheads="1" noTextEdit="1"/>
          </p:cNvSpPr>
          <p:nvPr>
            <p:ph type="sldImg"/>
          </p:nvPr>
        </p:nvSpPr>
        <p:spPr>
          <a:ln/>
        </p:spPr>
      </p:sp>
      <p:sp>
        <p:nvSpPr>
          <p:cNvPr id="3956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B55AC1-4B60-4D41-A3B3-0941304838F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62882" name="Rectangle 2"/>
          <p:cNvSpPr>
            <a:spLocks noGrp="1" noRot="1" noChangeAspect="1" noChangeArrowheads="1" noTextEdit="1"/>
          </p:cNvSpPr>
          <p:nvPr>
            <p:ph type="sldImg"/>
          </p:nvPr>
        </p:nvSpPr>
        <p:spPr>
          <a:xfrm>
            <a:off x="325438" y="698500"/>
            <a:ext cx="6208712" cy="3492500"/>
          </a:xfrm>
          <a:ln/>
        </p:spPr>
      </p:sp>
      <p:sp>
        <p:nvSpPr>
          <p:cNvPr id="3962883" name="Rectangle 3"/>
          <p:cNvSpPr>
            <a:spLocks noGrp="1" noChangeArrowheads="1"/>
          </p:cNvSpPr>
          <p:nvPr>
            <p:ph type="body" idx="1"/>
          </p:nvPr>
        </p:nvSpPr>
        <p:spPr>
          <a:xfrm>
            <a:off x="914400" y="4424363"/>
            <a:ext cx="5029200" cy="4191000"/>
          </a:xfrm>
        </p:spPr>
        <p:txBody>
          <a:bodyPr/>
          <a:lstStyle/>
          <a:p>
            <a:pPr eaLnBrk="0" hangingPunct="0">
              <a:spcBef>
                <a:spcPct val="0"/>
              </a:spcBef>
            </a:pPr>
            <a:endParaRPr lang="en-US" sz="2400">
              <a:ea typeface="ＭＳ Ｐゴシック" pitchFamily="1"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0B074C-B2D0-4AF9-B3DF-407FE9DA44D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022978" name="Rectangle 2"/>
          <p:cNvSpPr>
            <a:spLocks noGrp="1" noRot="1" noChangeAspect="1" noChangeArrowheads="1" noTextEdit="1"/>
          </p:cNvSpPr>
          <p:nvPr>
            <p:ph type="sldImg"/>
          </p:nvPr>
        </p:nvSpPr>
        <p:spPr>
          <a:ln/>
        </p:spPr>
      </p:sp>
      <p:sp>
        <p:nvSpPr>
          <p:cNvPr id="1022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85DFFA-0683-4CD1-B63D-085A321E863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461122" name="Rectangle 1026"/>
          <p:cNvSpPr>
            <a:spLocks noGrp="1" noRot="1" noChangeAspect="1" noChangeArrowheads="1" noTextEdit="1"/>
          </p:cNvSpPr>
          <p:nvPr>
            <p:ph type="sldImg"/>
          </p:nvPr>
        </p:nvSpPr>
        <p:spPr>
          <a:ln/>
        </p:spPr>
      </p:sp>
      <p:sp>
        <p:nvSpPr>
          <p:cNvPr id="3461123"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F9019AB-2CE1-4962-A3A9-367FD4B25FB1}"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1059843" name="Rectangle 2"/>
          <p:cNvSpPr>
            <a:spLocks noGrp="1" noRot="1" noChangeAspect="1" noChangeArrowheads="1" noTextEdit="1"/>
          </p:cNvSpPr>
          <p:nvPr>
            <p:ph type="sldImg"/>
          </p:nvPr>
        </p:nvSpPr>
        <p:spPr>
          <a:ln/>
        </p:spPr>
      </p:sp>
      <p:sp>
        <p:nvSpPr>
          <p:cNvPr id="10598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2D61FA-1EBE-4D65-9222-748A891EDC5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11810" name="Rectangle 2"/>
          <p:cNvSpPr>
            <a:spLocks noGrp="1" noRot="1" noChangeAspect="1" noChangeArrowheads="1" noTextEdit="1"/>
          </p:cNvSpPr>
          <p:nvPr>
            <p:ph type="sldImg"/>
          </p:nvPr>
        </p:nvSpPr>
        <p:spPr>
          <a:ln/>
        </p:spPr>
      </p:sp>
      <p:sp>
        <p:nvSpPr>
          <p:cNvPr id="5111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1448061-102B-4DD5-AC33-CDFA98704273}"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958786" name="Rectangle 2"/>
          <p:cNvSpPr>
            <a:spLocks noGrp="1" noRot="1" noChangeAspect="1" noChangeArrowheads="1" noTextEdit="1"/>
          </p:cNvSpPr>
          <p:nvPr>
            <p:ph type="sldImg"/>
          </p:nvPr>
        </p:nvSpPr>
        <p:spPr>
          <a:ln/>
        </p:spPr>
      </p:sp>
      <p:sp>
        <p:nvSpPr>
          <p:cNvPr id="3958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1448061-102B-4DD5-AC33-CDFA9870427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58786" name="Rectangle 2"/>
          <p:cNvSpPr>
            <a:spLocks noGrp="1" noRot="1" noChangeAspect="1" noChangeArrowheads="1" noTextEdit="1"/>
          </p:cNvSpPr>
          <p:nvPr>
            <p:ph type="sldImg"/>
          </p:nvPr>
        </p:nvSpPr>
        <p:spPr>
          <a:ln/>
        </p:spPr>
      </p:sp>
      <p:sp>
        <p:nvSpPr>
          <p:cNvPr id="3958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F5EED4-231B-4738-AF4D-263C05911C7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021954" name="Rectangle 2"/>
          <p:cNvSpPr>
            <a:spLocks noGrp="1" noRot="1" noChangeAspect="1" noChangeArrowheads="1" noTextEdit="1"/>
          </p:cNvSpPr>
          <p:nvPr>
            <p:ph type="sldImg"/>
          </p:nvPr>
        </p:nvSpPr>
        <p:spPr>
          <a:ln/>
        </p:spPr>
      </p:sp>
      <p:sp>
        <p:nvSpPr>
          <p:cNvPr id="1021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65167F-4BD4-48EC-B712-13EB432F1A3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870722" name="Rectangle 2"/>
          <p:cNvSpPr>
            <a:spLocks noGrp="1" noRot="1" noChangeAspect="1" noChangeArrowheads="1" noTextEdit="1"/>
          </p:cNvSpPr>
          <p:nvPr>
            <p:ph type="sldImg"/>
          </p:nvPr>
        </p:nvSpPr>
        <p:spPr>
          <a:ln/>
        </p:spPr>
      </p:sp>
      <p:sp>
        <p:nvSpPr>
          <p:cNvPr id="3870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C5DF28-454E-4373-8A07-8FD6DE5582E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527554" name="Rectangle 2"/>
          <p:cNvSpPr>
            <a:spLocks noGrp="1" noRot="1" noChangeAspect="1" noChangeArrowheads="1" noTextEdit="1"/>
          </p:cNvSpPr>
          <p:nvPr>
            <p:ph type="sldImg"/>
          </p:nvPr>
        </p:nvSpPr>
        <p:spPr>
          <a:ln/>
        </p:spPr>
      </p:sp>
      <p:sp>
        <p:nvSpPr>
          <p:cNvPr id="5527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D921390-3ECF-4215-896E-802EA661626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58914" name="Rectangle 2"/>
          <p:cNvSpPr>
            <a:spLocks noGrp="1" noRot="1" noChangeAspect="1" noChangeArrowheads="1" noTextEdit="1"/>
          </p:cNvSpPr>
          <p:nvPr>
            <p:ph type="sldImg"/>
          </p:nvPr>
        </p:nvSpPr>
        <p:spPr>
          <a:ln/>
        </p:spPr>
      </p:sp>
      <p:sp>
        <p:nvSpPr>
          <p:cNvPr id="5158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D40978-E662-43CD-BB56-D4BBD343018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436674" name="Rectangle 2"/>
          <p:cNvSpPr>
            <a:spLocks noGrp="1" noRot="1" noChangeAspect="1" noChangeArrowheads="1" noTextEdit="1"/>
          </p:cNvSpPr>
          <p:nvPr>
            <p:ph type="sldImg"/>
          </p:nvPr>
        </p:nvSpPr>
        <p:spPr>
          <a:xfrm>
            <a:off x="325438" y="698500"/>
            <a:ext cx="6208712" cy="3492500"/>
          </a:xfrm>
          <a:ln/>
        </p:spPr>
      </p:sp>
      <p:sp>
        <p:nvSpPr>
          <p:cNvPr id="1436675"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00CA89-902B-40BB-8758-2E219760969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808706" name="Rectangle 2"/>
          <p:cNvSpPr>
            <a:spLocks noGrp="1" noRot="1" noChangeAspect="1" noChangeArrowheads="1" noTextEdit="1"/>
          </p:cNvSpPr>
          <p:nvPr>
            <p:ph type="sldImg"/>
          </p:nvPr>
        </p:nvSpPr>
        <p:spPr>
          <a:xfrm>
            <a:off x="325438" y="698500"/>
            <a:ext cx="6208712" cy="3492500"/>
          </a:xfrm>
          <a:ln/>
        </p:spPr>
      </p:sp>
      <p:sp>
        <p:nvSpPr>
          <p:cNvPr id="4808707"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4132539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14C930-0F16-4430-A95F-7EB3AD5C6AA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865154" name="Rectangle 2"/>
          <p:cNvSpPr>
            <a:spLocks noGrp="1" noRot="1" noChangeAspect="1" noChangeArrowheads="1" noTextEdit="1"/>
          </p:cNvSpPr>
          <p:nvPr>
            <p:ph type="sldImg"/>
          </p:nvPr>
        </p:nvSpPr>
        <p:spPr>
          <a:xfrm>
            <a:off x="325438" y="698500"/>
            <a:ext cx="6208712" cy="3492500"/>
          </a:xfrm>
          <a:ln/>
        </p:spPr>
      </p:sp>
      <p:sp>
        <p:nvSpPr>
          <p:cNvPr id="2865155"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361F3A-70A4-4D67-B5FE-16C1DE26D79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83522" name="Rectangle 2"/>
          <p:cNvSpPr>
            <a:spLocks noGrp="1" noRot="1" noChangeAspect="1" noChangeArrowheads="1" noTextEdit="1"/>
          </p:cNvSpPr>
          <p:nvPr>
            <p:ph type="sldImg"/>
          </p:nvPr>
        </p:nvSpPr>
        <p:spPr>
          <a:xfrm>
            <a:off x="325438" y="698500"/>
            <a:ext cx="6208712" cy="3492500"/>
          </a:xfrm>
          <a:ln/>
        </p:spPr>
      </p:sp>
      <p:sp>
        <p:nvSpPr>
          <p:cNvPr id="548352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1EAEAC-2515-415D-8CCD-2F81844CD45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17954" name="Rectangle 2"/>
          <p:cNvSpPr>
            <a:spLocks noGrp="1" noRot="1" noChangeAspect="1" noChangeArrowheads="1" noTextEdit="1"/>
          </p:cNvSpPr>
          <p:nvPr>
            <p:ph type="sldImg"/>
          </p:nvPr>
        </p:nvSpPr>
        <p:spPr>
          <a:xfrm>
            <a:off x="325438" y="698500"/>
            <a:ext cx="6208712" cy="3492500"/>
          </a:xfrm>
          <a:ln/>
        </p:spPr>
      </p:sp>
      <p:sp>
        <p:nvSpPr>
          <p:cNvPr id="5117955"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26D9E7-8441-4E79-9C29-8EC931FB4AA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20002" name="Rectangle 2"/>
          <p:cNvSpPr>
            <a:spLocks noGrp="1" noRot="1" noChangeAspect="1" noChangeArrowheads="1" noTextEdit="1"/>
          </p:cNvSpPr>
          <p:nvPr>
            <p:ph type="sldImg"/>
          </p:nvPr>
        </p:nvSpPr>
        <p:spPr>
          <a:xfrm>
            <a:off x="325438" y="698500"/>
            <a:ext cx="6208712" cy="3492500"/>
          </a:xfrm>
          <a:ln/>
        </p:spPr>
      </p:sp>
      <p:sp>
        <p:nvSpPr>
          <p:cNvPr id="512000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DCF5D4-5A8D-4306-82D8-7CB06D167F6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50722" name="Rectangle 2"/>
          <p:cNvSpPr>
            <a:spLocks noGrp="1" noRot="1" noChangeAspect="1" noChangeArrowheads="1" noTextEdit="1"/>
          </p:cNvSpPr>
          <p:nvPr>
            <p:ph type="sldImg"/>
          </p:nvPr>
        </p:nvSpPr>
        <p:spPr>
          <a:xfrm>
            <a:off x="325438" y="698500"/>
            <a:ext cx="6208712" cy="3492500"/>
          </a:xfrm>
          <a:ln/>
        </p:spPr>
      </p:sp>
      <p:sp>
        <p:nvSpPr>
          <p:cNvPr id="515072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91E331-FBED-4C4A-824D-79C70B250B5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52770" name="Rectangle 1026"/>
          <p:cNvSpPr>
            <a:spLocks noGrp="1" noRot="1" noChangeAspect="1" noChangeArrowheads="1" noTextEdit="1"/>
          </p:cNvSpPr>
          <p:nvPr>
            <p:ph type="sldImg"/>
          </p:nvPr>
        </p:nvSpPr>
        <p:spPr>
          <a:xfrm>
            <a:off x="325438" y="698500"/>
            <a:ext cx="6208712" cy="3492500"/>
          </a:xfrm>
          <a:ln/>
        </p:spPr>
      </p:sp>
      <p:sp>
        <p:nvSpPr>
          <p:cNvPr id="5152771" name="Rectangle 1027"/>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B515510-F20D-461C-9AD3-CEE62BE5940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52098" name="Rectangle 2"/>
          <p:cNvSpPr>
            <a:spLocks noGrp="1" noRot="1" noChangeAspect="1" noChangeArrowheads="1" noTextEdit="1"/>
          </p:cNvSpPr>
          <p:nvPr>
            <p:ph type="sldImg"/>
          </p:nvPr>
        </p:nvSpPr>
        <p:spPr>
          <a:xfrm>
            <a:off x="325438" y="698500"/>
            <a:ext cx="6208712" cy="3492500"/>
          </a:xfrm>
          <a:ln/>
        </p:spPr>
      </p:sp>
      <p:sp>
        <p:nvSpPr>
          <p:cNvPr id="525209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B515510-F20D-461C-9AD3-CEE62BE5940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52098" name="Rectangle 2"/>
          <p:cNvSpPr>
            <a:spLocks noGrp="1" noRot="1" noChangeAspect="1" noChangeArrowheads="1" noTextEdit="1"/>
          </p:cNvSpPr>
          <p:nvPr>
            <p:ph type="sldImg"/>
          </p:nvPr>
        </p:nvSpPr>
        <p:spPr>
          <a:xfrm>
            <a:off x="325438" y="698500"/>
            <a:ext cx="6208712" cy="3492500"/>
          </a:xfrm>
          <a:ln/>
        </p:spPr>
      </p:sp>
      <p:sp>
        <p:nvSpPr>
          <p:cNvPr id="525209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BB7130-14BA-4EF4-B7DA-88C34CB494F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60962" name="Rectangle 2"/>
          <p:cNvSpPr>
            <a:spLocks noGrp="1" noRot="1" noChangeAspect="1" noChangeArrowheads="1" noTextEdit="1"/>
          </p:cNvSpPr>
          <p:nvPr>
            <p:ph type="sldImg"/>
          </p:nvPr>
        </p:nvSpPr>
        <p:spPr>
          <a:ln/>
        </p:spPr>
      </p:sp>
      <p:sp>
        <p:nvSpPr>
          <p:cNvPr id="5160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B515510-F20D-461C-9AD3-CEE62BE5940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52098" name="Rectangle 2"/>
          <p:cNvSpPr>
            <a:spLocks noGrp="1" noRot="1" noChangeAspect="1" noChangeArrowheads="1" noTextEdit="1"/>
          </p:cNvSpPr>
          <p:nvPr>
            <p:ph type="sldImg"/>
          </p:nvPr>
        </p:nvSpPr>
        <p:spPr>
          <a:xfrm>
            <a:off x="325438" y="698500"/>
            <a:ext cx="6208712" cy="3492500"/>
          </a:xfrm>
          <a:ln/>
        </p:spPr>
      </p:sp>
      <p:sp>
        <p:nvSpPr>
          <p:cNvPr id="525209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107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073A78-9CE4-492F-852B-BF4BD097089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endParaRPr>
          </a:p>
        </p:txBody>
      </p:sp>
      <p:sp>
        <p:nvSpPr>
          <p:cNvPr id="1411075" name="Rectangle 2"/>
          <p:cNvSpPr>
            <a:spLocks noGrp="1" noRot="1" noChangeAspect="1" noChangeArrowheads="1" noTextEdit="1"/>
          </p:cNvSpPr>
          <p:nvPr>
            <p:ph type="sldImg"/>
          </p:nvPr>
        </p:nvSpPr>
        <p:spPr>
          <a:ln/>
        </p:spPr>
      </p:sp>
      <p:sp>
        <p:nvSpPr>
          <p:cNvPr id="1411076"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62B706-D393-4D30-BF51-9B3ACAB9F48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814850" name="Rectangle 2"/>
          <p:cNvSpPr>
            <a:spLocks noGrp="1" noRot="1" noChangeAspect="1" noChangeArrowheads="1" noTextEdit="1"/>
          </p:cNvSpPr>
          <p:nvPr>
            <p:ph type="sldImg"/>
          </p:nvPr>
        </p:nvSpPr>
        <p:spPr>
          <a:ln/>
        </p:spPr>
      </p:sp>
      <p:sp>
        <p:nvSpPr>
          <p:cNvPr id="4814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7BBDE1-A961-4D65-A387-55191E985D9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422210" name="Rectangle 2"/>
          <p:cNvSpPr>
            <a:spLocks noGrp="1" noRot="1" noChangeAspect="1" noChangeArrowheads="1" noTextEdit="1"/>
          </p:cNvSpPr>
          <p:nvPr>
            <p:ph type="sldImg"/>
          </p:nvPr>
        </p:nvSpPr>
        <p:spPr>
          <a:ln/>
        </p:spPr>
      </p:sp>
      <p:sp>
        <p:nvSpPr>
          <p:cNvPr id="3422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42B8D8-4221-46B8-AEFF-27EABF8BE17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75810" name="Rectangle 2"/>
          <p:cNvSpPr>
            <a:spLocks noGrp="1" noRot="1" noChangeAspect="1" noChangeArrowheads="1" noTextEdit="1"/>
          </p:cNvSpPr>
          <p:nvPr>
            <p:ph type="sldImg"/>
          </p:nvPr>
        </p:nvSpPr>
        <p:spPr>
          <a:ln/>
        </p:spPr>
      </p:sp>
      <p:sp>
        <p:nvSpPr>
          <p:cNvPr id="375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1ACB44-228D-47FE-B2FE-26C0875F881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71650" name="Rectangle 2"/>
          <p:cNvSpPr>
            <a:spLocks noGrp="1" noRot="1" noChangeAspect="1" noChangeArrowheads="1" noTextEdit="1"/>
          </p:cNvSpPr>
          <p:nvPr>
            <p:ph type="sldImg"/>
          </p:nvPr>
        </p:nvSpPr>
        <p:spPr>
          <a:xfrm>
            <a:off x="325438" y="698500"/>
            <a:ext cx="6208712" cy="3492500"/>
          </a:xfrm>
          <a:ln/>
        </p:spPr>
      </p:sp>
      <p:sp>
        <p:nvSpPr>
          <p:cNvPr id="297165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BFBED-D243-4872-B438-FADCDAAC17C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50754" name="Rectangle 2"/>
          <p:cNvSpPr>
            <a:spLocks noGrp="1" noRot="1" noChangeAspect="1" noChangeArrowheads="1" noTextEdit="1"/>
          </p:cNvSpPr>
          <p:nvPr>
            <p:ph type="sldImg"/>
          </p:nvPr>
        </p:nvSpPr>
        <p:spPr>
          <a:ln/>
        </p:spPr>
      </p:sp>
      <p:sp>
        <p:nvSpPr>
          <p:cNvPr id="5450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3750AA-A7D5-4D8D-B77D-63EEC29A775C}"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08930" name="Rectangle 2"/>
          <p:cNvSpPr>
            <a:spLocks noGrp="1" noRot="1" noChangeAspect="1" noChangeArrowheads="1" noTextEdit="1"/>
          </p:cNvSpPr>
          <p:nvPr>
            <p:ph type="sldImg"/>
          </p:nvPr>
        </p:nvSpPr>
        <p:spPr>
          <a:ln/>
        </p:spPr>
      </p:sp>
      <p:sp>
        <p:nvSpPr>
          <p:cNvPr id="508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A5FD6E3-9B79-4977-A1BE-795F2C365795}"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1C5501-DD45-45E3-A026-9850576397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6829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D3092D0-56D4-4C54-864E-9565D2B421E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65058" name="Rectangle 2"/>
          <p:cNvSpPr>
            <a:spLocks noGrp="1" noRot="1" noChangeAspect="1" noChangeArrowheads="1" noTextEdit="1"/>
          </p:cNvSpPr>
          <p:nvPr>
            <p:ph type="sldImg"/>
          </p:nvPr>
        </p:nvSpPr>
        <p:spPr>
          <a:ln/>
        </p:spPr>
      </p:sp>
      <p:sp>
        <p:nvSpPr>
          <p:cNvPr id="516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3750AA-A7D5-4D8D-B77D-63EEC29A775C}"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08930" name="Rectangle 2"/>
          <p:cNvSpPr>
            <a:spLocks noGrp="1" noRot="1" noChangeAspect="1" noChangeArrowheads="1" noTextEdit="1"/>
          </p:cNvSpPr>
          <p:nvPr>
            <p:ph type="sldImg"/>
          </p:nvPr>
        </p:nvSpPr>
        <p:spPr>
          <a:ln/>
        </p:spPr>
      </p:sp>
      <p:sp>
        <p:nvSpPr>
          <p:cNvPr id="508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4AE2F2D-A6AA-4E9B-A332-5CF3C297EA6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01570" name="Rectangle 2"/>
          <p:cNvSpPr>
            <a:spLocks noGrp="1" noRot="1" noChangeAspect="1" noChangeArrowheads="1" noTextEdit="1"/>
          </p:cNvSpPr>
          <p:nvPr>
            <p:ph type="sldImg"/>
          </p:nvPr>
        </p:nvSpPr>
        <p:spPr>
          <a:ln/>
        </p:spPr>
      </p:sp>
      <p:sp>
        <p:nvSpPr>
          <p:cNvPr id="5101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C76D95-0396-40C3-8F28-F766A4C50A1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64930" name="Rectangle 2"/>
          <p:cNvSpPr>
            <a:spLocks noGrp="1" noRot="1" noChangeAspect="1" noChangeArrowheads="1" noTextEdit="1"/>
          </p:cNvSpPr>
          <p:nvPr>
            <p:ph type="sldImg"/>
          </p:nvPr>
        </p:nvSpPr>
        <p:spPr>
          <a:ln/>
        </p:spPr>
      </p:sp>
      <p:sp>
        <p:nvSpPr>
          <p:cNvPr id="3964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4EFFB12-A1E7-407A-B8BF-563BA9C7B96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54690" name="Rectangle 2"/>
          <p:cNvSpPr>
            <a:spLocks noGrp="1" noRot="1" noChangeAspect="1" noChangeArrowheads="1" noTextEdit="1"/>
          </p:cNvSpPr>
          <p:nvPr>
            <p:ph type="sldImg"/>
          </p:nvPr>
        </p:nvSpPr>
        <p:spPr>
          <a:ln/>
        </p:spPr>
      </p:sp>
      <p:sp>
        <p:nvSpPr>
          <p:cNvPr id="3954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70A935-DD22-4CA7-9EA0-1176F70DF07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173378" name="Rectangle 2"/>
          <p:cNvSpPr>
            <a:spLocks noGrp="1" noRot="1" noChangeAspect="1" noChangeArrowheads="1" noTextEdit="1"/>
          </p:cNvSpPr>
          <p:nvPr>
            <p:ph type="sldImg"/>
          </p:nvPr>
        </p:nvSpPr>
        <p:spPr>
          <a:ln/>
        </p:spPr>
      </p:sp>
      <p:sp>
        <p:nvSpPr>
          <p:cNvPr id="3173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4C8F8D-7316-45C9-B4FC-8105C3A71AD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401730" name="Rectangle 2"/>
          <p:cNvSpPr>
            <a:spLocks noGrp="1" noRot="1" noChangeAspect="1" noChangeArrowheads="1" noTextEdit="1"/>
          </p:cNvSpPr>
          <p:nvPr>
            <p:ph type="sldImg"/>
          </p:nvPr>
        </p:nvSpPr>
        <p:spPr>
          <a:ln/>
        </p:spPr>
      </p:sp>
      <p:sp>
        <p:nvSpPr>
          <p:cNvPr id="340173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12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12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12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686EE8-85A3-3F48-B120-FD0FE2E4B282}"/>
              </a:ext>
            </a:extLst>
          </p:cNvPr>
          <p:cNvPicPr>
            <a:picLocks noChangeAspect="1"/>
          </p:cNvPicPr>
          <p:nvPr userDrawn="1"/>
        </p:nvPicPr>
        <p:blipFill>
          <a:blip r:embed="rId2"/>
          <a:stretch>
            <a:fillRect/>
          </a:stretch>
        </p:blipFill>
        <p:spPr>
          <a:xfrm flipH="1">
            <a:off x="0" y="-3163229"/>
            <a:ext cx="12192000" cy="10021229"/>
          </a:xfrm>
          <a:prstGeom prst="rect">
            <a:avLst/>
          </a:prstGeom>
        </p:spPr>
      </p:pic>
      <p:pic>
        <p:nvPicPr>
          <p:cNvPr id="8" name="Picture 7">
            <a:extLst>
              <a:ext uri="{FF2B5EF4-FFF2-40B4-BE49-F238E27FC236}">
                <a16:creationId xmlns:a16="http://schemas.microsoft.com/office/drawing/2014/main" id="{C2DC06EF-D6FD-244E-BFB3-F8910FFEFB6A}"/>
              </a:ext>
            </a:extLst>
          </p:cNvPr>
          <p:cNvPicPr>
            <a:picLocks noChangeAspect="1"/>
          </p:cNvPicPr>
          <p:nvPr userDrawn="1"/>
        </p:nvPicPr>
        <p:blipFill>
          <a:blip r:embed="rId3">
            <a:alphaModFix amt="50000"/>
          </a:blip>
          <a:stretch>
            <a:fillRect/>
          </a:stretch>
        </p:blipFill>
        <p:spPr>
          <a:xfrm>
            <a:off x="0" y="-7707085"/>
            <a:ext cx="12192000" cy="14565086"/>
          </a:xfrm>
          <a:prstGeom prst="rect">
            <a:avLst/>
          </a:prstGeom>
        </p:spPr>
      </p:pic>
      <p:sp>
        <p:nvSpPr>
          <p:cNvPr id="13" name="Oval 12">
            <a:extLst>
              <a:ext uri="{FF2B5EF4-FFF2-40B4-BE49-F238E27FC236}">
                <a16:creationId xmlns:a16="http://schemas.microsoft.com/office/drawing/2014/main" id="{71A3D3C7-60CE-3B45-9F8D-2568A4EDEEB7}"/>
              </a:ext>
            </a:extLst>
          </p:cNvPr>
          <p:cNvSpPr/>
          <p:nvPr userDrawn="1"/>
        </p:nvSpPr>
        <p:spPr>
          <a:xfrm>
            <a:off x="3515868" y="621792"/>
            <a:ext cx="5614416" cy="5614416"/>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B4F1BFF-7E9D-A745-AE06-5C69C2FE5C8D}"/>
              </a:ext>
            </a:extLst>
          </p:cNvPr>
          <p:cNvSpPr/>
          <p:nvPr userDrawn="1"/>
        </p:nvSpPr>
        <p:spPr>
          <a:xfrm>
            <a:off x="3305556" y="621792"/>
            <a:ext cx="5614416" cy="5614416"/>
          </a:xfrm>
          <a:prstGeom prst="ellipse">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E09E91F-C890-5543-9527-A10051918F0E}"/>
              </a:ext>
            </a:extLst>
          </p:cNvPr>
          <p:cNvSpPr/>
          <p:nvPr userDrawn="1"/>
        </p:nvSpPr>
        <p:spPr>
          <a:xfrm>
            <a:off x="3061716" y="621792"/>
            <a:ext cx="5614416" cy="5614416"/>
          </a:xfrm>
          <a:prstGeom prst="ellipse">
            <a:avLst/>
          </a:prstGeom>
          <a:solidFill>
            <a:srgbClr val="BF004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4">
            <a:extLst>
              <a:ext uri="{FF2B5EF4-FFF2-40B4-BE49-F238E27FC236}">
                <a16:creationId xmlns:a16="http://schemas.microsoft.com/office/drawing/2014/main" id="{33DB14D9-6409-354B-95FF-27B1AE2EF696}"/>
              </a:ext>
            </a:extLst>
          </p:cNvPr>
          <p:cNvSpPr>
            <a:spLocks noGrp="1"/>
          </p:cNvSpPr>
          <p:nvPr>
            <p:ph type="title"/>
          </p:nvPr>
        </p:nvSpPr>
        <p:spPr>
          <a:xfrm>
            <a:off x="4052426" y="1990217"/>
            <a:ext cx="3796862" cy="2819509"/>
          </a:xfrm>
          <a:prstGeom prst="rect">
            <a:avLst/>
          </a:prstGeom>
        </p:spPr>
        <p:txBody>
          <a:bodyPr anchor="ctr"/>
          <a:lstStyle>
            <a:lvl1pPr algn="ctr">
              <a:defRPr>
                <a:solidFill>
                  <a:schemeClr val="accent3">
                    <a:lumMod val="20000"/>
                    <a:lumOff val="8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63541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withEffect">
                                  <p:stCondLst>
                                    <p:cond delay="0"/>
                                  </p:stCondLst>
                                  <p:childTnLst>
                                    <p:animMotion origin="layout" path="M 0 -4.44444E-6 L -0.00065 0.66366 " pathEditMode="relative" rAng="0" ptsTypes="AA">
                                      <p:cBhvr>
                                        <p:cTn id="6" dur="4500" fill="hold"/>
                                        <p:tgtEl>
                                          <p:spTgt spid="8"/>
                                        </p:tgtEl>
                                        <p:attrNameLst>
                                          <p:attrName>ppt_x</p:attrName>
                                          <p:attrName>ppt_y</p:attrName>
                                        </p:attrNameLst>
                                      </p:cBhvr>
                                      <p:rCtr x="-39" y="33171"/>
                                    </p:animMotion>
                                  </p:childTnLst>
                                </p:cTn>
                              </p:par>
                              <p:par>
                                <p:cTn id="7" presetID="0" presetClass="path" presetSubtype="0" accel="50000" decel="50000" fill="hold" grpId="0" nodeType="withEffect">
                                  <p:stCondLst>
                                    <p:cond delay="0"/>
                                  </p:stCondLst>
                                  <p:childTnLst>
                                    <p:animMotion origin="layout" path="M 0.30469 1.00116 L -2.08333E-7 0 " pathEditMode="relative" rAng="0" ptsTypes="AA">
                                      <p:cBhvr>
                                        <p:cTn id="8" dur="1000" fill="hold"/>
                                        <p:tgtEl>
                                          <p:spTgt spid="11"/>
                                        </p:tgtEl>
                                        <p:attrNameLst>
                                          <p:attrName>ppt_x</p:attrName>
                                          <p:attrName>ppt_y</p:attrName>
                                        </p:attrNameLst>
                                      </p:cBhvr>
                                      <p:rCtr x="-15234" y="-50069"/>
                                    </p:animMotion>
                                  </p:childTnLst>
                                </p:cTn>
                              </p:par>
                              <p:par>
                                <p:cTn id="9" presetID="0" presetClass="path" presetSubtype="0" accel="50000" decel="50000" fill="hold" grpId="0" nodeType="withEffect">
                                  <p:stCondLst>
                                    <p:cond delay="0"/>
                                  </p:stCondLst>
                                  <p:childTnLst>
                                    <p:animMotion origin="layout" path="M -0.72213 -0.77662 L -0.0013 0.0037 " pathEditMode="relative" rAng="0" ptsTypes="AA">
                                      <p:cBhvr>
                                        <p:cTn id="10" dur="1000" fill="hold"/>
                                        <p:tgtEl>
                                          <p:spTgt spid="12"/>
                                        </p:tgtEl>
                                        <p:attrNameLst>
                                          <p:attrName>ppt_x</p:attrName>
                                          <p:attrName>ppt_y</p:attrName>
                                        </p:attrNameLst>
                                      </p:cBhvr>
                                      <p:rCtr x="36042" y="39005"/>
                                    </p:animMotion>
                                  </p:childTnLst>
                                </p:cTn>
                              </p:par>
                              <p:par>
                                <p:cTn id="11" presetID="0" presetClass="path" presetSubtype="0" accel="50000" decel="50000" fill="hold" grpId="0" nodeType="withEffect">
                                  <p:stCondLst>
                                    <p:cond delay="0"/>
                                  </p:stCondLst>
                                  <p:childTnLst>
                                    <p:animMotion origin="layout" path="M 0.70339 -0.57315 L 0.00052 0.00718 " pathEditMode="relative" rAng="0" ptsTypes="AA">
                                      <p:cBhvr>
                                        <p:cTn id="12" dur="1000" fill="hold"/>
                                        <p:tgtEl>
                                          <p:spTgt spid="13"/>
                                        </p:tgtEl>
                                        <p:attrNameLst>
                                          <p:attrName>ppt_x</p:attrName>
                                          <p:attrName>ppt_y</p:attrName>
                                        </p:attrNameLst>
                                      </p:cBhvr>
                                      <p:rCtr x="-35143" y="29005"/>
                                    </p:animMotion>
                                  </p:childTnLst>
                                </p:cTn>
                              </p:par>
                              <p:par>
                                <p:cTn id="13" presetID="0" presetClass="path" presetSubtype="0" accel="50000" fill="hold" grpId="1" nodeType="withEffect">
                                  <p:stCondLst>
                                    <p:cond delay="1000"/>
                                  </p:stCondLst>
                                  <p:childTnLst>
                                    <p:animMotion origin="layout" path="M -2.08333E-7 0 L -0.02253 -0.0294 " pathEditMode="relative" rAng="0" ptsTypes="AA">
                                      <p:cBhvr>
                                        <p:cTn id="14" dur="2000" fill="hold"/>
                                        <p:tgtEl>
                                          <p:spTgt spid="11"/>
                                        </p:tgtEl>
                                        <p:attrNameLst>
                                          <p:attrName>ppt_x</p:attrName>
                                          <p:attrName>ppt_y</p:attrName>
                                        </p:attrNameLst>
                                      </p:cBhvr>
                                      <p:rCtr x="-1133" y="-1481"/>
                                    </p:animMotion>
                                  </p:childTnLst>
                                </p:cTn>
                              </p:par>
                              <p:par>
                                <p:cTn id="15" presetID="0" presetClass="path" presetSubtype="0" accel="50000" fill="hold" grpId="1" nodeType="withEffect">
                                  <p:stCondLst>
                                    <p:cond delay="1000"/>
                                  </p:stCondLst>
                                  <p:childTnLst>
                                    <p:animMotion origin="layout" path="M -2.08333E-6 0 L 0.03698 -0.02407 " pathEditMode="relative" rAng="0" ptsTypes="AA">
                                      <p:cBhvr>
                                        <p:cTn id="16" dur="2000" fill="hold"/>
                                        <p:tgtEl>
                                          <p:spTgt spid="12"/>
                                        </p:tgtEl>
                                        <p:attrNameLst>
                                          <p:attrName>ppt_x</p:attrName>
                                          <p:attrName>ppt_y</p:attrName>
                                        </p:attrNameLst>
                                      </p:cBhvr>
                                      <p:rCtr x="1849" y="-1204"/>
                                    </p:animMotion>
                                  </p:childTnLst>
                                </p:cTn>
                              </p:par>
                              <p:par>
                                <p:cTn id="17" presetID="0" presetClass="path" presetSubtype="0" accel="50000" fill="hold" grpId="1" nodeType="withEffect">
                                  <p:stCondLst>
                                    <p:cond delay="1000"/>
                                  </p:stCondLst>
                                  <p:childTnLst>
                                    <p:animMotion origin="layout" path="M 2.08333E-7 0 L -0.02591 0.06991 " pathEditMode="relative" rAng="0" ptsTypes="AA">
                                      <p:cBhvr>
                                        <p:cTn id="18" dur="2000" fill="hold"/>
                                        <p:tgtEl>
                                          <p:spTgt spid="13"/>
                                        </p:tgtEl>
                                        <p:attrNameLst>
                                          <p:attrName>ppt_x</p:attrName>
                                          <p:attrName>ppt_y</p:attrName>
                                        </p:attrNameLst>
                                      </p:cBhvr>
                                      <p:rCtr x="-1302" y="3495"/>
                                    </p:animMotion>
                                  </p:childTnLst>
                                </p:cTn>
                              </p:par>
                              <p:par>
                                <p:cTn id="19" presetID="0" presetClass="path" presetSubtype="0" accel="50000" decel="50000" fill="hold" grpId="2" nodeType="withEffect">
                                  <p:stCondLst>
                                    <p:cond delay="3000"/>
                                  </p:stCondLst>
                                  <p:childTnLst>
                                    <p:animMotion origin="layout" path="M -0.02591 0.0699 L -0.40625 1.13078 " pathEditMode="relative" rAng="0" ptsTypes="AA">
                                      <p:cBhvr>
                                        <p:cTn id="20" dur="1000" fill="hold"/>
                                        <p:tgtEl>
                                          <p:spTgt spid="13"/>
                                        </p:tgtEl>
                                        <p:attrNameLst>
                                          <p:attrName>ppt_x</p:attrName>
                                          <p:attrName>ppt_y</p:attrName>
                                        </p:attrNameLst>
                                      </p:cBhvr>
                                      <p:rCtr x="-19023" y="53032"/>
                                    </p:animMotion>
                                  </p:childTnLst>
                                </p:cTn>
                              </p:par>
                              <p:par>
                                <p:cTn id="21" presetID="0" presetClass="path" presetSubtype="0" accel="50000" decel="50000" fill="hold" grpId="2" nodeType="withEffect">
                                  <p:stCondLst>
                                    <p:cond delay="3000"/>
                                  </p:stCondLst>
                                  <p:childTnLst>
                                    <p:animMotion origin="layout" path="M 0.03698 -0.02407 L 0.42032 -1.04143 " pathEditMode="relative" rAng="0" ptsTypes="AA">
                                      <p:cBhvr>
                                        <p:cTn id="22" dur="1000" fill="hold"/>
                                        <p:tgtEl>
                                          <p:spTgt spid="12"/>
                                        </p:tgtEl>
                                        <p:attrNameLst>
                                          <p:attrName>ppt_x</p:attrName>
                                          <p:attrName>ppt_y</p:attrName>
                                        </p:attrNameLst>
                                      </p:cBhvr>
                                      <p:rCtr x="19167" y="-50856"/>
                                    </p:animMotion>
                                  </p:childTnLst>
                                </p:cTn>
                              </p:par>
                              <p:par>
                                <p:cTn id="23" presetID="0" presetClass="path" presetSubtype="0" accel="50000" decel="50000" fill="hold" grpId="2" nodeType="withEffect">
                                  <p:stCondLst>
                                    <p:cond delay="3000"/>
                                  </p:stCondLst>
                                  <p:childTnLst>
                                    <p:animMotion origin="layout" path="M -0.02253 -0.0294 L -0.41888 -1.04283 " pathEditMode="relative" rAng="0" ptsTypes="AA">
                                      <p:cBhvr>
                                        <p:cTn id="24" dur="1000" fill="hold"/>
                                        <p:tgtEl>
                                          <p:spTgt spid="11"/>
                                        </p:tgtEl>
                                        <p:attrNameLst>
                                          <p:attrName>ppt_x</p:attrName>
                                          <p:attrName>ppt_y</p:attrName>
                                        </p:attrNameLst>
                                      </p:cBhvr>
                                      <p:rCtr x="-19818" y="-50671"/>
                                    </p:animMotion>
                                  </p:childTnLst>
                                </p:cTn>
                              </p:par>
                              <p:par>
                                <p:cTn id="25" presetID="0" presetClass="path" presetSubtype="0" accel="50000" decel="50000" fill="hold" grpId="0" nodeType="withEffect">
                                  <p:stCondLst>
                                    <p:cond delay="0"/>
                                  </p:stCondLst>
                                  <p:childTnLst>
                                    <p:animMotion origin="layout" path="M 0.29766 1.00255 L -0.00586 0.01204 " pathEditMode="relative" ptsTypes="AA">
                                      <p:cBhvr>
                                        <p:cTn id="26" dur="1000" fill="hold"/>
                                        <p:tgtEl>
                                          <p:spTgt spid="15"/>
                                        </p:tgtEl>
                                        <p:attrNameLst>
                                          <p:attrName>ppt_x</p:attrName>
                                          <p:attrName>ppt_y</p:attrName>
                                        </p:attrNameLst>
                                      </p:cBhvr>
                                    </p:animMotion>
                                  </p:childTnLst>
                                </p:cTn>
                              </p:par>
                              <p:par>
                                <p:cTn id="27" presetID="0" presetClass="path" presetSubtype="0" accel="50000" fill="hold" grpId="1" nodeType="withEffect">
                                  <p:stCondLst>
                                    <p:cond delay="1000"/>
                                  </p:stCondLst>
                                  <p:childTnLst>
                                    <p:animMotion origin="layout" path="M -0.00664 0.00417 L -0.02916 -0.02523 " pathEditMode="relative" rAng="0" ptsTypes="AA">
                                      <p:cBhvr>
                                        <p:cTn id="28" dur="2000" fill="hold"/>
                                        <p:tgtEl>
                                          <p:spTgt spid="15"/>
                                        </p:tgtEl>
                                        <p:attrNameLst>
                                          <p:attrName>ppt_x</p:attrName>
                                          <p:attrName>ppt_y</p:attrName>
                                        </p:attrNameLst>
                                      </p:cBhvr>
                                      <p:rCtr x="-1055" y="-1319"/>
                                    </p:animMotion>
                                  </p:childTnLst>
                                </p:cTn>
                              </p:par>
                              <p:par>
                                <p:cTn id="29" presetID="0" presetClass="path" presetSubtype="0" accel="50000" decel="50000" fill="hold" grpId="2" nodeType="withEffect">
                                  <p:stCondLst>
                                    <p:cond delay="3000"/>
                                  </p:stCondLst>
                                  <p:childTnLst>
                                    <p:animMotion origin="layout" path="M -0.02916 -0.02523 L -0.42383 -1.03217 " pathEditMode="relative" rAng="0" ptsTypes="AA">
                                      <p:cBhvr>
                                        <p:cTn id="30" dur="1000" fill="hold"/>
                                        <p:tgtEl>
                                          <p:spTgt spid="15"/>
                                        </p:tgtEl>
                                        <p:attrNameLst>
                                          <p:attrName>ppt_x</p:attrName>
                                          <p:attrName>ppt_y</p:attrName>
                                        </p:attrNameLst>
                                      </p:cBhvr>
                                      <p:rCtr x="-19792" y="-50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2" grpId="0" animBg="1"/>
      <p:bldP spid="12" grpId="1" animBg="1"/>
      <p:bldP spid="12" grpId="2" animBg="1"/>
      <p:bldP spid="11" grpId="0" animBg="1"/>
      <p:bldP spid="11" grpId="1" animBg="1"/>
      <p:bldP spid="11" grpId="2" animBg="1"/>
      <p:bldP spid="15" grpId="0"/>
      <p:bldP spid="15" grpId="1"/>
      <p:bldP spid="15" grpId="2"/>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81978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pPr/>
              <a:t>‹#›</a:t>
            </a:fld>
            <a:endParaRPr lang="en-US"/>
          </a:p>
        </p:txBody>
      </p:sp>
    </p:spTree>
    <p:extLst>
      <p:ext uri="{BB962C8B-B14F-4D97-AF65-F5344CB8AC3E}">
        <p14:creationId xmlns:p14="http://schemas.microsoft.com/office/powerpoint/2010/main" val="26934239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pPr/>
              <a:t>‹#›</a:t>
            </a:fld>
            <a:endParaRPr lang="en-US"/>
          </a:p>
        </p:txBody>
      </p:sp>
    </p:spTree>
    <p:extLst>
      <p:ext uri="{BB962C8B-B14F-4D97-AF65-F5344CB8AC3E}">
        <p14:creationId xmlns:p14="http://schemas.microsoft.com/office/powerpoint/2010/main" val="39445850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pPr/>
              <a:t>‹#›</a:t>
            </a:fld>
            <a:endParaRPr lang="en-US"/>
          </a:p>
        </p:txBody>
      </p:sp>
    </p:spTree>
    <p:extLst>
      <p:ext uri="{BB962C8B-B14F-4D97-AF65-F5344CB8AC3E}">
        <p14:creationId xmlns:p14="http://schemas.microsoft.com/office/powerpoint/2010/main" val="2296001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pPr/>
              <a:t>‹#›</a:t>
            </a:fld>
            <a:endParaRPr lang="en-US"/>
          </a:p>
        </p:txBody>
      </p:sp>
    </p:spTree>
    <p:extLst>
      <p:ext uri="{BB962C8B-B14F-4D97-AF65-F5344CB8AC3E}">
        <p14:creationId xmlns:p14="http://schemas.microsoft.com/office/powerpoint/2010/main" val="38341066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pPr/>
              <a:t>‹#›</a:t>
            </a:fld>
            <a:endParaRPr lang="en-US"/>
          </a:p>
        </p:txBody>
      </p:sp>
    </p:spTree>
    <p:extLst>
      <p:ext uri="{BB962C8B-B14F-4D97-AF65-F5344CB8AC3E}">
        <p14:creationId xmlns:p14="http://schemas.microsoft.com/office/powerpoint/2010/main" val="28359894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pPr/>
              <a:t>‹#›</a:t>
            </a:fld>
            <a:endParaRPr lang="en-US"/>
          </a:p>
        </p:txBody>
      </p:sp>
    </p:spTree>
    <p:extLst>
      <p:ext uri="{BB962C8B-B14F-4D97-AF65-F5344CB8AC3E}">
        <p14:creationId xmlns:p14="http://schemas.microsoft.com/office/powerpoint/2010/main" val="42355111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pPr/>
              <a:t>‹#›</a:t>
            </a:fld>
            <a:endParaRPr lang="en-US"/>
          </a:p>
        </p:txBody>
      </p:sp>
    </p:spTree>
    <p:extLst>
      <p:ext uri="{BB962C8B-B14F-4D97-AF65-F5344CB8AC3E}">
        <p14:creationId xmlns:p14="http://schemas.microsoft.com/office/powerpoint/2010/main" val="5567187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pPr/>
              <a:t>‹#›</a:t>
            </a:fld>
            <a:endParaRPr lang="en-US"/>
          </a:p>
        </p:txBody>
      </p:sp>
    </p:spTree>
    <p:extLst>
      <p:ext uri="{BB962C8B-B14F-4D97-AF65-F5344CB8AC3E}">
        <p14:creationId xmlns:p14="http://schemas.microsoft.com/office/powerpoint/2010/main" val="24166706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pPr/>
              <a:t>‹#›</a:t>
            </a:fld>
            <a:endParaRPr lang="en-US"/>
          </a:p>
        </p:txBody>
      </p:sp>
    </p:spTree>
    <p:extLst>
      <p:ext uri="{BB962C8B-B14F-4D97-AF65-F5344CB8AC3E}">
        <p14:creationId xmlns:p14="http://schemas.microsoft.com/office/powerpoint/2010/main" val="202841403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1AC898-944A-4DCD-B009-9D710BF639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7768843"/>
      </p:ext>
    </p:extLst>
  </p:cSld>
  <p:clrMapOvr>
    <a:masterClrMapping/>
  </p:clrMapOvr>
  <p:transition spd="slow" advTm="16000">
    <p:random/>
    <p:sndAc>
      <p:stSnd>
        <p:snd r:embed="rId1" name="projctor.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98354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81FAC8-0CF6-4AA4-B9B0-0D4963F5470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31130367"/>
      </p:ext>
    </p:extLst>
  </p:cSld>
  <p:clrMapOvr>
    <a:masterClrMapping/>
  </p:clrMapOvr>
  <p:transition spd="slow" advTm="16000">
    <p:random/>
    <p:sndAc>
      <p:stSnd>
        <p:snd r:embed="rId1" name="projctor.wav"/>
      </p:stSnd>
    </p:sndAc>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5F868D-C35A-417F-B734-18313DD285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66440611"/>
      </p:ext>
    </p:extLst>
  </p:cSld>
  <p:clrMapOvr>
    <a:masterClrMapping/>
  </p:clrMapOvr>
  <p:transition spd="slow" advTm="16000">
    <p:random/>
    <p:sndAc>
      <p:stSnd>
        <p:snd r:embed="rId1" name="projctor.wav"/>
      </p:stSnd>
    </p:sndAc>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7522CAF-848E-44B6-BA34-FB1C390D26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78152117"/>
      </p:ext>
    </p:extLst>
  </p:cSld>
  <p:clrMapOvr>
    <a:masterClrMapping/>
  </p:clrMapOvr>
  <p:transition spd="slow" advTm="16000">
    <p:random/>
    <p:sndAc>
      <p:stSnd>
        <p:snd r:embed="rId1" name="projctor.wav"/>
      </p:stSnd>
    </p:sndAc>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E6E1E7C-F2BB-4D0F-B793-28AC7099A9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4783763"/>
      </p:ext>
    </p:extLst>
  </p:cSld>
  <p:clrMapOvr>
    <a:masterClrMapping/>
  </p:clrMapOvr>
  <p:transition spd="slow" advTm="16000">
    <p:random/>
    <p:sndAc>
      <p:stSnd>
        <p:snd r:embed="rId1" name="projctor.wav"/>
      </p:stSnd>
    </p:sndAc>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74A9A6D-8110-4A0B-9DD3-C583435855F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93333931"/>
      </p:ext>
    </p:extLst>
  </p:cSld>
  <p:clrMapOvr>
    <a:masterClrMapping/>
  </p:clrMapOvr>
  <p:transition spd="slow" advTm="16000">
    <p:random/>
    <p:sndAc>
      <p:stSnd>
        <p:snd r:embed="rId1" name="projctor.wav"/>
      </p:stSnd>
    </p:sndAc>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B0941C9-09B9-4918-879E-1CC6D5AE4E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7744831"/>
      </p:ext>
    </p:extLst>
  </p:cSld>
  <p:clrMapOvr>
    <a:masterClrMapping/>
  </p:clrMapOvr>
  <p:transition spd="slow" advTm="16000">
    <p:random/>
    <p:sndAc>
      <p:stSnd>
        <p:snd r:embed="rId1" name="projctor.wav"/>
      </p:stSnd>
    </p:sndAc>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0EE6B5-A264-44AD-9609-68A63A1A949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6135131"/>
      </p:ext>
    </p:extLst>
  </p:cSld>
  <p:clrMapOvr>
    <a:masterClrMapping/>
  </p:clrMapOvr>
  <p:transition spd="slow" advTm="16000">
    <p:random/>
    <p:sndAc>
      <p:stSnd>
        <p:snd r:embed="rId1" name="projctor.wav"/>
      </p:stSnd>
    </p:sndAc>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76A2533-961B-49E1-A6D6-E6CB1F457F4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11462757"/>
      </p:ext>
    </p:extLst>
  </p:cSld>
  <p:clrMapOvr>
    <a:masterClrMapping/>
  </p:clrMapOvr>
  <p:transition spd="slow" advTm="16000">
    <p:random/>
    <p:sndAc>
      <p:stSnd>
        <p:snd r:embed="rId1" name="projctor.wav"/>
      </p:stSnd>
    </p:sndAc>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337B78-9894-4103-8014-E8AE916AF5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69513815"/>
      </p:ext>
    </p:extLst>
  </p:cSld>
  <p:clrMapOvr>
    <a:masterClrMapping/>
  </p:clrMapOvr>
  <p:transition spd="slow" advTm="16000">
    <p:random/>
    <p:sndAc>
      <p:stSnd>
        <p:snd r:embed="rId1" name="projctor.wav"/>
      </p:stSnd>
    </p:sndAc>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E1FF76-623B-4F65-BD5A-7F609A3B88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41340240"/>
      </p:ext>
    </p:extLst>
  </p:cSld>
  <p:clrMapOvr>
    <a:masterClrMapping/>
  </p:clrMapOvr>
  <p:transition spd="slow" advTm="16000">
    <p:random/>
    <p:sndAc>
      <p:stSnd>
        <p:snd r:embed="rId1" name="projctor.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433975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BE58AB-BF92-44E0-9765-D9CB508EAB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69321660"/>
      </p:ext>
    </p:extLst>
  </p:cSld>
  <p:clrMapOvr>
    <a:masterClrMapping/>
  </p:clrMapOvr>
  <p:transition spd="slow" advTm="16000">
    <p:random/>
    <p:sndAc>
      <p:stSnd>
        <p:snd r:embed="rId1" name="projctor.wav"/>
      </p:stSnd>
    </p:sndAc>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A6A7A9-50F3-4F82-B4DA-1FBDDA92EAB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4696591"/>
      </p:ext>
    </p:extLst>
  </p:cSld>
  <p:clrMapOvr>
    <a:masterClrMapping/>
  </p:clrMapOvr>
  <p:transition spd="slow" advTm="16000">
    <p:random/>
    <p:sndAc>
      <p:stSnd>
        <p:snd r:embed="rId1" name="projctor.wav"/>
      </p:stSnd>
    </p:sndAc>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0436DF-C424-4BD6-ADA8-E6E99B2EEEE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4176684"/>
      </p:ext>
    </p:extLst>
  </p:cSld>
  <p:clrMapOvr>
    <a:masterClrMapping/>
  </p:clrMapOvr>
  <p:transition spd="slow" advTm="16000">
    <p:random/>
    <p:sndAc>
      <p:stSnd>
        <p:snd r:embed="rId1" name="projctor.wav"/>
      </p:stSnd>
    </p:sndAc>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94EF6C7-0B42-4DCB-BF4A-354143F7AD1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1931886"/>
      </p:ext>
    </p:extLst>
  </p:cSld>
  <p:clrMapOvr>
    <a:masterClrMapping/>
  </p:clrMapOvr>
  <p:transition spd="slow" advTm="16000">
    <p:random/>
    <p:sndAc>
      <p:stSnd>
        <p:snd r:embed="rId1" name="projctor.wav"/>
      </p:stSnd>
    </p:sndAc>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1EF52E-FF48-4D66-9B04-26DCACC1B1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04914379"/>
      </p:ext>
    </p:extLst>
  </p:cSld>
  <p:clrMapOvr>
    <a:masterClrMapping/>
  </p:clrMapOvr>
  <p:transition spd="slow" advTm="16000">
    <p:random/>
    <p:sndAc>
      <p:stSnd>
        <p:snd r:embed="rId1" name="projctor.wav"/>
      </p:stSnd>
    </p:sndAc>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869F59-9BC4-45A6-B3B3-3582047FE0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18914169"/>
      </p:ext>
    </p:extLst>
  </p:cSld>
  <p:clrMapOvr>
    <a:masterClrMapping/>
  </p:clrMapOvr>
  <p:transition spd="slow" advTm="16000">
    <p:random/>
    <p:sndAc>
      <p:stSnd>
        <p:snd r:embed="rId1" name="projctor.wav"/>
      </p:stSnd>
    </p:sndAc>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31FB80-2529-4D7D-96FE-F1C7190D95F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8572146"/>
      </p:ext>
    </p:extLst>
  </p:cSld>
  <p:clrMapOvr>
    <a:masterClrMapping/>
  </p:clrMapOvr>
  <p:transition spd="slow" advTm="16000">
    <p:random/>
    <p:sndAc>
      <p:stSnd>
        <p:snd r:embed="rId1" name="projctor.wav"/>
      </p:stSnd>
    </p:sndAc>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6D1890-6701-4330-AF4C-C5525D30A8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9145664"/>
      </p:ext>
    </p:extLst>
  </p:cSld>
  <p:clrMapOvr>
    <a:masterClrMapping/>
  </p:clrMapOvr>
  <p:transition spd="slow" advTm="16000">
    <p:random/>
    <p:sndAc>
      <p:stSnd>
        <p:snd r:embed="rId1" name="projctor.wav"/>
      </p:stSnd>
    </p:sndAc>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7AF3DA-B46F-4358-AF8D-E3698F9904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729594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2BC8DB-2944-4D0B-88AA-CA8981F5D4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2902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08349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78D3E2-D1D4-498F-AA8B-85F57E6A8B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557932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5029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54800" y="990600"/>
            <a:ext cx="5029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B32D745-ECEE-4AF1-9579-3908B58BDD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291599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D293169-F693-4894-A8B5-0B8CC701D3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439561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FD60834-EB59-4978-8717-560B1B843B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25491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78EE428-D1FE-4E67-A908-0DA6036E2F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121496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E368671-F9F3-4701-9235-030A7DF886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110721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94EBF33-40A7-4508-9DEB-0F6162FF48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220702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2510F42-F26A-480C-85B8-02E15A7BDE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902128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76200"/>
            <a:ext cx="2768600" cy="6324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76200"/>
            <a:ext cx="810260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CAAD772-6E14-462A-9AA3-CEA58F4257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699195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6/18/2023</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42630994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985625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6/18/2023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86959569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6/18/2023</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770591124"/>
      </p:ext>
    </p:extLst>
  </p:cSld>
  <p:clrMapOvr>
    <a:overrideClrMapping bg1="lt1" tx1="dk1" bg2="lt2" tx2="dk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6/18/2023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17514230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6/18/2023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76885045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6/18/2023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99801223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6/18/2023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0358063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D0B8D63-E026-4E54-B301-C824E1BD14F3}" type="datetimeFigureOut">
              <a:rPr lang="en-US" dirty="0"/>
              <a:t>6/18/2023</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6705403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6/18/2023</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558325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6/18/2023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01879765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6/18/2023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905921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260373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pPr/>
              <a:t>‹#›</a:t>
            </a:fld>
            <a:endParaRPr lang="en-US"/>
          </a:p>
        </p:txBody>
      </p:sp>
    </p:spTree>
    <p:extLst>
      <p:ext uri="{BB962C8B-B14F-4D97-AF65-F5344CB8AC3E}">
        <p14:creationId xmlns:p14="http://schemas.microsoft.com/office/powerpoint/2010/main" val="257079736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pPr/>
              <a:t>‹#›</a:t>
            </a:fld>
            <a:endParaRPr lang="en-US"/>
          </a:p>
        </p:txBody>
      </p:sp>
    </p:spTree>
    <p:extLst>
      <p:ext uri="{BB962C8B-B14F-4D97-AF65-F5344CB8AC3E}">
        <p14:creationId xmlns:p14="http://schemas.microsoft.com/office/powerpoint/2010/main" val="41338828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pPr/>
              <a:t>‹#›</a:t>
            </a:fld>
            <a:endParaRPr lang="en-US"/>
          </a:p>
        </p:txBody>
      </p:sp>
    </p:spTree>
    <p:extLst>
      <p:ext uri="{BB962C8B-B14F-4D97-AF65-F5344CB8AC3E}">
        <p14:creationId xmlns:p14="http://schemas.microsoft.com/office/powerpoint/2010/main" val="418945536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pPr/>
              <a:t>‹#›</a:t>
            </a:fld>
            <a:endParaRPr lang="en-US"/>
          </a:p>
        </p:txBody>
      </p:sp>
    </p:spTree>
    <p:extLst>
      <p:ext uri="{BB962C8B-B14F-4D97-AF65-F5344CB8AC3E}">
        <p14:creationId xmlns:p14="http://schemas.microsoft.com/office/powerpoint/2010/main" val="384427799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pPr/>
              <a:t>‹#›</a:t>
            </a:fld>
            <a:endParaRPr lang="en-US"/>
          </a:p>
        </p:txBody>
      </p:sp>
    </p:spTree>
    <p:extLst>
      <p:ext uri="{BB962C8B-B14F-4D97-AF65-F5344CB8AC3E}">
        <p14:creationId xmlns:p14="http://schemas.microsoft.com/office/powerpoint/2010/main" val="114306623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pPr/>
              <a:t>‹#›</a:t>
            </a:fld>
            <a:endParaRPr lang="en-US"/>
          </a:p>
        </p:txBody>
      </p:sp>
    </p:spTree>
    <p:extLst>
      <p:ext uri="{BB962C8B-B14F-4D97-AF65-F5344CB8AC3E}">
        <p14:creationId xmlns:p14="http://schemas.microsoft.com/office/powerpoint/2010/main" val="85260722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pPr/>
              <a:t>‹#›</a:t>
            </a:fld>
            <a:endParaRPr lang="en-US"/>
          </a:p>
        </p:txBody>
      </p:sp>
    </p:spTree>
    <p:extLst>
      <p:ext uri="{BB962C8B-B14F-4D97-AF65-F5344CB8AC3E}">
        <p14:creationId xmlns:p14="http://schemas.microsoft.com/office/powerpoint/2010/main" val="21388152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pPr/>
              <a:t>‹#›</a:t>
            </a:fld>
            <a:endParaRPr lang="en-US"/>
          </a:p>
        </p:txBody>
      </p:sp>
    </p:spTree>
    <p:extLst>
      <p:ext uri="{BB962C8B-B14F-4D97-AF65-F5344CB8AC3E}">
        <p14:creationId xmlns:p14="http://schemas.microsoft.com/office/powerpoint/2010/main" val="372333132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pPr/>
              <a:t>‹#›</a:t>
            </a:fld>
            <a:endParaRPr lang="en-US"/>
          </a:p>
        </p:txBody>
      </p:sp>
    </p:spTree>
    <p:extLst>
      <p:ext uri="{BB962C8B-B14F-4D97-AF65-F5344CB8AC3E}">
        <p14:creationId xmlns:p14="http://schemas.microsoft.com/office/powerpoint/2010/main" val="149077061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pPr/>
              <a:t>‹#›</a:t>
            </a:fld>
            <a:endParaRPr lang="en-US"/>
          </a:p>
        </p:txBody>
      </p:sp>
    </p:spTree>
    <p:extLst>
      <p:ext uri="{BB962C8B-B14F-4D97-AF65-F5344CB8AC3E}">
        <p14:creationId xmlns:p14="http://schemas.microsoft.com/office/powerpoint/2010/main" val="1701879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57177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pPr/>
              <a:t>‹#›</a:t>
            </a:fld>
            <a:endParaRPr lang="en-US"/>
          </a:p>
        </p:txBody>
      </p:sp>
    </p:spTree>
    <p:extLst>
      <p:ext uri="{BB962C8B-B14F-4D97-AF65-F5344CB8AC3E}">
        <p14:creationId xmlns:p14="http://schemas.microsoft.com/office/powerpoint/2010/main" val="336941172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pPr/>
              <a:t>‹#›</a:t>
            </a:fld>
            <a:endParaRPr lang="en-US"/>
          </a:p>
        </p:txBody>
      </p:sp>
    </p:spTree>
    <p:extLst>
      <p:ext uri="{BB962C8B-B14F-4D97-AF65-F5344CB8AC3E}">
        <p14:creationId xmlns:p14="http://schemas.microsoft.com/office/powerpoint/2010/main" val="33237635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pPr/>
              <a:t>‹#›</a:t>
            </a:fld>
            <a:endParaRPr lang="en-US"/>
          </a:p>
        </p:txBody>
      </p:sp>
    </p:spTree>
    <p:extLst>
      <p:ext uri="{BB962C8B-B14F-4D97-AF65-F5344CB8AC3E}">
        <p14:creationId xmlns:p14="http://schemas.microsoft.com/office/powerpoint/2010/main" val="14080800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pPr/>
              <a:t>‹#›</a:t>
            </a:fld>
            <a:endParaRPr lang="en-US"/>
          </a:p>
        </p:txBody>
      </p:sp>
    </p:spTree>
    <p:extLst>
      <p:ext uri="{BB962C8B-B14F-4D97-AF65-F5344CB8AC3E}">
        <p14:creationId xmlns:p14="http://schemas.microsoft.com/office/powerpoint/2010/main" val="414061152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pPr/>
              <a:t>‹#›</a:t>
            </a:fld>
            <a:endParaRPr lang="en-US"/>
          </a:p>
        </p:txBody>
      </p:sp>
    </p:spTree>
    <p:extLst>
      <p:ext uri="{BB962C8B-B14F-4D97-AF65-F5344CB8AC3E}">
        <p14:creationId xmlns:p14="http://schemas.microsoft.com/office/powerpoint/2010/main" val="353140826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pPr/>
              <a:t>‹#›</a:t>
            </a:fld>
            <a:endParaRPr lang="en-US"/>
          </a:p>
        </p:txBody>
      </p:sp>
    </p:spTree>
    <p:extLst>
      <p:ext uri="{BB962C8B-B14F-4D97-AF65-F5344CB8AC3E}">
        <p14:creationId xmlns:p14="http://schemas.microsoft.com/office/powerpoint/2010/main" val="114035656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pPr/>
              <a:t>‹#›</a:t>
            </a:fld>
            <a:endParaRPr lang="en-US"/>
          </a:p>
        </p:txBody>
      </p:sp>
    </p:spTree>
    <p:extLst>
      <p:ext uri="{BB962C8B-B14F-4D97-AF65-F5344CB8AC3E}">
        <p14:creationId xmlns:p14="http://schemas.microsoft.com/office/powerpoint/2010/main" val="14993101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pPr/>
              <a:t>‹#›</a:t>
            </a:fld>
            <a:endParaRPr lang="en-US"/>
          </a:p>
        </p:txBody>
      </p:sp>
    </p:spTree>
    <p:extLst>
      <p:ext uri="{BB962C8B-B14F-4D97-AF65-F5344CB8AC3E}">
        <p14:creationId xmlns:p14="http://schemas.microsoft.com/office/powerpoint/2010/main" val="299624649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pPr/>
              <a:t>‹#›</a:t>
            </a:fld>
            <a:endParaRPr lang="en-US"/>
          </a:p>
        </p:txBody>
      </p:sp>
    </p:spTree>
    <p:extLst>
      <p:ext uri="{BB962C8B-B14F-4D97-AF65-F5344CB8AC3E}">
        <p14:creationId xmlns:p14="http://schemas.microsoft.com/office/powerpoint/2010/main" val="114365542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pPr/>
              <a:t>‹#›</a:t>
            </a:fld>
            <a:endParaRPr lang="en-US"/>
          </a:p>
        </p:txBody>
      </p:sp>
    </p:spTree>
    <p:extLst>
      <p:ext uri="{BB962C8B-B14F-4D97-AF65-F5344CB8AC3E}">
        <p14:creationId xmlns:p14="http://schemas.microsoft.com/office/powerpoint/2010/main" val="601110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632217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550895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264495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352699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988778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959187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978302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507173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915434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529361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5615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878052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280838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365033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473198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969206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051656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185196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858680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425811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240477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7461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0373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EB0B-48C5-4306-8659-DEA8E55BCC80}"/>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en-US" dirty="0"/>
              <a:t>Add Title</a:t>
            </a:r>
          </a:p>
        </p:txBody>
      </p:sp>
    </p:spTree>
    <p:extLst>
      <p:ext uri="{BB962C8B-B14F-4D97-AF65-F5344CB8AC3E}">
        <p14:creationId xmlns:p14="http://schemas.microsoft.com/office/powerpoint/2010/main" val="1402286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8882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5156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18381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pPr/>
              <a:t>‹#›</a:t>
            </a:fld>
            <a:endParaRPr lang="en-US"/>
          </a:p>
        </p:txBody>
      </p:sp>
    </p:spTree>
    <p:extLst>
      <p:ext uri="{BB962C8B-B14F-4D97-AF65-F5344CB8AC3E}">
        <p14:creationId xmlns:p14="http://schemas.microsoft.com/office/powerpoint/2010/main" val="1444873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pPr/>
              <a:t>‹#›</a:t>
            </a:fld>
            <a:endParaRPr lang="en-US"/>
          </a:p>
        </p:txBody>
      </p:sp>
    </p:spTree>
    <p:extLst>
      <p:ext uri="{BB962C8B-B14F-4D97-AF65-F5344CB8AC3E}">
        <p14:creationId xmlns:p14="http://schemas.microsoft.com/office/powerpoint/2010/main" val="19101608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pPr/>
              <a:t>‹#›</a:t>
            </a:fld>
            <a:endParaRPr lang="en-US"/>
          </a:p>
        </p:txBody>
      </p:sp>
    </p:spTree>
    <p:extLst>
      <p:ext uri="{BB962C8B-B14F-4D97-AF65-F5344CB8AC3E}">
        <p14:creationId xmlns:p14="http://schemas.microsoft.com/office/powerpoint/2010/main" val="19233485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pPr/>
              <a:t>‹#›</a:t>
            </a:fld>
            <a:endParaRPr lang="en-US"/>
          </a:p>
        </p:txBody>
      </p:sp>
    </p:spTree>
    <p:extLst>
      <p:ext uri="{BB962C8B-B14F-4D97-AF65-F5344CB8AC3E}">
        <p14:creationId xmlns:p14="http://schemas.microsoft.com/office/powerpoint/2010/main" val="37205884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pPr/>
              <a:t>‹#›</a:t>
            </a:fld>
            <a:endParaRPr lang="en-US"/>
          </a:p>
        </p:txBody>
      </p:sp>
    </p:spTree>
    <p:extLst>
      <p:ext uri="{BB962C8B-B14F-4D97-AF65-F5344CB8AC3E}">
        <p14:creationId xmlns:p14="http://schemas.microsoft.com/office/powerpoint/2010/main" val="17644403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pPr/>
              <a:t>‹#›</a:t>
            </a:fld>
            <a:endParaRPr lang="en-US"/>
          </a:p>
        </p:txBody>
      </p:sp>
    </p:spTree>
    <p:extLst>
      <p:ext uri="{BB962C8B-B14F-4D97-AF65-F5344CB8AC3E}">
        <p14:creationId xmlns:p14="http://schemas.microsoft.com/office/powerpoint/2010/main" val="28087447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pPr/>
              <a:t>‹#›</a:t>
            </a:fld>
            <a:endParaRPr lang="en-US"/>
          </a:p>
        </p:txBody>
      </p:sp>
    </p:spTree>
    <p:extLst>
      <p:ext uri="{BB962C8B-B14F-4D97-AF65-F5344CB8AC3E}">
        <p14:creationId xmlns:p14="http://schemas.microsoft.com/office/powerpoint/2010/main" val="2858855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27847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pPr/>
              <a:t>‹#›</a:t>
            </a:fld>
            <a:endParaRPr lang="en-US"/>
          </a:p>
        </p:txBody>
      </p:sp>
    </p:spTree>
    <p:extLst>
      <p:ext uri="{BB962C8B-B14F-4D97-AF65-F5344CB8AC3E}">
        <p14:creationId xmlns:p14="http://schemas.microsoft.com/office/powerpoint/2010/main" val="499816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pPr/>
              <a:t>‹#›</a:t>
            </a:fld>
            <a:endParaRPr lang="en-US"/>
          </a:p>
        </p:txBody>
      </p:sp>
    </p:spTree>
    <p:extLst>
      <p:ext uri="{BB962C8B-B14F-4D97-AF65-F5344CB8AC3E}">
        <p14:creationId xmlns:p14="http://schemas.microsoft.com/office/powerpoint/2010/main" val="7926065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pPr/>
              <a:t>‹#›</a:t>
            </a:fld>
            <a:endParaRPr lang="en-US"/>
          </a:p>
        </p:txBody>
      </p:sp>
    </p:spTree>
    <p:extLst>
      <p:ext uri="{BB962C8B-B14F-4D97-AF65-F5344CB8AC3E}">
        <p14:creationId xmlns:p14="http://schemas.microsoft.com/office/powerpoint/2010/main" val="21975966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pPr/>
              <a:t>‹#›</a:t>
            </a:fld>
            <a:endParaRPr lang="en-US"/>
          </a:p>
        </p:txBody>
      </p:sp>
    </p:spTree>
    <p:extLst>
      <p:ext uri="{BB962C8B-B14F-4D97-AF65-F5344CB8AC3E}">
        <p14:creationId xmlns:p14="http://schemas.microsoft.com/office/powerpoint/2010/main" val="41573734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pPr/>
              <a:t>‹#›</a:t>
            </a:fld>
            <a:endParaRPr lang="en-US"/>
          </a:p>
        </p:txBody>
      </p:sp>
    </p:spTree>
    <p:extLst>
      <p:ext uri="{BB962C8B-B14F-4D97-AF65-F5344CB8AC3E}">
        <p14:creationId xmlns:p14="http://schemas.microsoft.com/office/powerpoint/2010/main" val="28014532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pPr/>
              <a:t>‹#›</a:t>
            </a:fld>
            <a:endParaRPr lang="en-US"/>
          </a:p>
        </p:txBody>
      </p:sp>
    </p:spTree>
    <p:extLst>
      <p:ext uri="{BB962C8B-B14F-4D97-AF65-F5344CB8AC3E}">
        <p14:creationId xmlns:p14="http://schemas.microsoft.com/office/powerpoint/2010/main" val="42513876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pPr/>
              <a:t>‹#›</a:t>
            </a:fld>
            <a:endParaRPr lang="en-US"/>
          </a:p>
        </p:txBody>
      </p:sp>
    </p:spTree>
    <p:extLst>
      <p:ext uri="{BB962C8B-B14F-4D97-AF65-F5344CB8AC3E}">
        <p14:creationId xmlns:p14="http://schemas.microsoft.com/office/powerpoint/2010/main" val="20006719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pPr/>
              <a:t>‹#›</a:t>
            </a:fld>
            <a:endParaRPr lang="en-US"/>
          </a:p>
        </p:txBody>
      </p:sp>
    </p:spTree>
    <p:extLst>
      <p:ext uri="{BB962C8B-B14F-4D97-AF65-F5344CB8AC3E}">
        <p14:creationId xmlns:p14="http://schemas.microsoft.com/office/powerpoint/2010/main" val="39672248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pPr/>
              <a:t>‹#›</a:t>
            </a:fld>
            <a:endParaRPr lang="en-US"/>
          </a:p>
        </p:txBody>
      </p:sp>
    </p:spTree>
    <p:extLst>
      <p:ext uri="{BB962C8B-B14F-4D97-AF65-F5344CB8AC3E}">
        <p14:creationId xmlns:p14="http://schemas.microsoft.com/office/powerpoint/2010/main" val="31906289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pPr/>
              <a:t>‹#›</a:t>
            </a:fld>
            <a:endParaRPr lang="en-US"/>
          </a:p>
        </p:txBody>
      </p:sp>
    </p:spTree>
    <p:extLst>
      <p:ext uri="{BB962C8B-B14F-4D97-AF65-F5344CB8AC3E}">
        <p14:creationId xmlns:p14="http://schemas.microsoft.com/office/powerpoint/2010/main" val="3121976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85807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pPr/>
              <a:t>‹#›</a:t>
            </a:fld>
            <a:endParaRPr lang="en-US"/>
          </a:p>
        </p:txBody>
      </p:sp>
    </p:spTree>
    <p:extLst>
      <p:ext uri="{BB962C8B-B14F-4D97-AF65-F5344CB8AC3E}">
        <p14:creationId xmlns:p14="http://schemas.microsoft.com/office/powerpoint/2010/main" val="27676647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pPr/>
              <a:t>‹#›</a:t>
            </a:fld>
            <a:endParaRPr lang="en-US"/>
          </a:p>
        </p:txBody>
      </p:sp>
    </p:spTree>
    <p:extLst>
      <p:ext uri="{BB962C8B-B14F-4D97-AF65-F5344CB8AC3E}">
        <p14:creationId xmlns:p14="http://schemas.microsoft.com/office/powerpoint/2010/main" val="6467497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pPr/>
              <a:t>‹#›</a:t>
            </a:fld>
            <a:endParaRPr lang="en-US"/>
          </a:p>
        </p:txBody>
      </p:sp>
    </p:spTree>
    <p:extLst>
      <p:ext uri="{BB962C8B-B14F-4D97-AF65-F5344CB8AC3E}">
        <p14:creationId xmlns:p14="http://schemas.microsoft.com/office/powerpoint/2010/main" val="24053884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r" rtl="1" fontAlgn="base">
              <a:spcBef>
                <a:spcPct val="0"/>
              </a:spcBef>
              <a:spcAft>
                <a:spcPct val="0"/>
              </a:spcAft>
            </a:pPr>
            <a:endParaRPr lang="en-US" sz="1400" kern="1200">
              <a:solidFill>
                <a:srgbClr val="000000"/>
              </a:solidFill>
              <a:latin typeface="Arial" charset="0"/>
              <a:ea typeface="+mn-ea"/>
              <a:cs typeface="Arial" charset="0"/>
            </a:endParaRPr>
          </a:p>
        </p:txBody>
      </p:sp>
      <p:sp>
        <p:nvSpPr>
          <p:cNvPr id="5" name="Footer Placeholder 4"/>
          <p:cNvSpPr>
            <a:spLocks noGrp="1"/>
          </p:cNvSpPr>
          <p:nvPr>
            <p:ph type="ftr" sz="quarter" idx="11"/>
          </p:nvPr>
        </p:nvSpPr>
        <p:spPr/>
        <p:txBody>
          <a:bodyPr/>
          <a:lstStyle>
            <a:lvl1pPr>
              <a:defRPr/>
            </a:lvl1pPr>
          </a:lstStyle>
          <a:p>
            <a:pPr algn="ctr" rtl="1" fontAlgn="base">
              <a:spcBef>
                <a:spcPct val="0"/>
              </a:spcBef>
              <a:spcAft>
                <a:spcPct val="0"/>
              </a:spcAft>
            </a:pPr>
            <a:endParaRPr lang="en-US" sz="1400" kern="1200">
              <a:solidFill>
                <a:srgbClr val="000000"/>
              </a:solidFill>
              <a:latin typeface="Arial" charset="0"/>
              <a:ea typeface="+mn-ea"/>
              <a:cs typeface="Arial" charset="0"/>
            </a:endParaRPr>
          </a:p>
        </p:txBody>
      </p:sp>
      <p:sp>
        <p:nvSpPr>
          <p:cNvPr id="6" name="Slide Number Placeholder 5"/>
          <p:cNvSpPr>
            <a:spLocks noGrp="1"/>
          </p:cNvSpPr>
          <p:nvPr>
            <p:ph type="sldNum" sz="quarter" idx="12"/>
          </p:nvPr>
        </p:nvSpPr>
        <p:spPr/>
        <p:txBody>
          <a:bodyPr/>
          <a:lstStyle>
            <a:lvl1pPr>
              <a:defRPr/>
            </a:lvl1pPr>
          </a:lstStyle>
          <a:p>
            <a:pPr algn="l" rtl="1" fontAlgn="base">
              <a:spcBef>
                <a:spcPct val="0"/>
              </a:spcBef>
              <a:spcAft>
                <a:spcPct val="0"/>
              </a:spcAft>
            </a:pPr>
            <a:fld id="{305BE2D1-C38C-4AD4-A85D-FEC536E491CE}" type="slidenum">
              <a:rPr lang="en-US" sz="1400" kern="1200">
                <a:solidFill>
                  <a:srgbClr val="000000"/>
                </a:solidFill>
                <a:latin typeface="Arial" charset="0"/>
                <a:ea typeface="+mn-ea"/>
                <a:cs typeface="Arial" charset="0"/>
              </a:rPr>
              <a:pPr algn="l" rtl="1" fontAlgn="base">
                <a:spcBef>
                  <a:spcPct val="0"/>
                </a:spcBef>
                <a:spcAft>
                  <a:spcPct val="0"/>
                </a:spcAft>
              </a:pPr>
              <a:t>‹#›</a:t>
            </a:fld>
            <a:endParaRPr lang="en-US" sz="1400" kern="1200">
              <a:solidFill>
                <a:srgbClr val="000000"/>
              </a:solidFill>
              <a:latin typeface="Arial" charset="0"/>
              <a:ea typeface="+mn-ea"/>
              <a:cs typeface="Arial" charset="0"/>
            </a:endParaRPr>
          </a:p>
        </p:txBody>
      </p:sp>
    </p:spTree>
    <p:extLst>
      <p:ext uri="{BB962C8B-B14F-4D97-AF65-F5344CB8AC3E}">
        <p14:creationId xmlns:p14="http://schemas.microsoft.com/office/powerpoint/2010/main" val="3792672838"/>
      </p:ext>
    </p:extLst>
  </p:cSld>
  <p:clrMapOvr>
    <a:masterClrMapping/>
  </p:clrMapOvr>
  <p:transition>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r" rtl="1" fontAlgn="base">
              <a:spcBef>
                <a:spcPct val="0"/>
              </a:spcBef>
              <a:spcAft>
                <a:spcPct val="0"/>
              </a:spcAft>
            </a:pPr>
            <a:endParaRPr lang="en-US" sz="1400" kern="1200">
              <a:solidFill>
                <a:srgbClr val="000000"/>
              </a:solidFill>
              <a:latin typeface="Arial" charset="0"/>
              <a:ea typeface="+mn-ea"/>
              <a:cs typeface="Arial" charset="0"/>
            </a:endParaRPr>
          </a:p>
        </p:txBody>
      </p:sp>
      <p:sp>
        <p:nvSpPr>
          <p:cNvPr id="5" name="Footer Placeholder 4"/>
          <p:cNvSpPr>
            <a:spLocks noGrp="1"/>
          </p:cNvSpPr>
          <p:nvPr>
            <p:ph type="ftr" sz="quarter" idx="11"/>
          </p:nvPr>
        </p:nvSpPr>
        <p:spPr/>
        <p:txBody>
          <a:bodyPr/>
          <a:lstStyle>
            <a:lvl1pPr>
              <a:defRPr/>
            </a:lvl1pPr>
          </a:lstStyle>
          <a:p>
            <a:pPr algn="ctr" rtl="1" fontAlgn="base">
              <a:spcBef>
                <a:spcPct val="0"/>
              </a:spcBef>
              <a:spcAft>
                <a:spcPct val="0"/>
              </a:spcAft>
            </a:pPr>
            <a:endParaRPr lang="en-US" sz="1400" kern="1200">
              <a:solidFill>
                <a:srgbClr val="000000"/>
              </a:solidFill>
              <a:latin typeface="Arial" charset="0"/>
              <a:ea typeface="+mn-ea"/>
              <a:cs typeface="Arial" charset="0"/>
            </a:endParaRPr>
          </a:p>
        </p:txBody>
      </p:sp>
      <p:sp>
        <p:nvSpPr>
          <p:cNvPr id="6" name="Slide Number Placeholder 5"/>
          <p:cNvSpPr>
            <a:spLocks noGrp="1"/>
          </p:cNvSpPr>
          <p:nvPr>
            <p:ph type="sldNum" sz="quarter" idx="12"/>
          </p:nvPr>
        </p:nvSpPr>
        <p:spPr/>
        <p:txBody>
          <a:bodyPr/>
          <a:lstStyle>
            <a:lvl1pPr>
              <a:defRPr/>
            </a:lvl1pPr>
          </a:lstStyle>
          <a:p>
            <a:pPr algn="l" rtl="1" fontAlgn="base">
              <a:spcBef>
                <a:spcPct val="0"/>
              </a:spcBef>
              <a:spcAft>
                <a:spcPct val="0"/>
              </a:spcAft>
            </a:pPr>
            <a:fld id="{4014B0C5-00DB-4673-849C-79794A4B8528}" type="slidenum">
              <a:rPr lang="en-US" sz="1400" kern="1200">
                <a:solidFill>
                  <a:srgbClr val="000000"/>
                </a:solidFill>
                <a:latin typeface="Arial" charset="0"/>
                <a:ea typeface="+mn-ea"/>
                <a:cs typeface="Arial" charset="0"/>
              </a:rPr>
              <a:pPr algn="l" rtl="1" fontAlgn="base">
                <a:spcBef>
                  <a:spcPct val="0"/>
                </a:spcBef>
                <a:spcAft>
                  <a:spcPct val="0"/>
                </a:spcAft>
              </a:pPr>
              <a:t>‹#›</a:t>
            </a:fld>
            <a:endParaRPr lang="en-US" sz="1400" kern="1200">
              <a:solidFill>
                <a:srgbClr val="000000"/>
              </a:solidFill>
              <a:latin typeface="Arial" charset="0"/>
              <a:ea typeface="+mn-ea"/>
              <a:cs typeface="Arial" charset="0"/>
            </a:endParaRPr>
          </a:p>
        </p:txBody>
      </p:sp>
    </p:spTree>
    <p:extLst>
      <p:ext uri="{BB962C8B-B14F-4D97-AF65-F5344CB8AC3E}">
        <p14:creationId xmlns:p14="http://schemas.microsoft.com/office/powerpoint/2010/main" val="4284591535"/>
      </p:ext>
    </p:extLst>
  </p:cSld>
  <p:clrMapOvr>
    <a:masterClrMapping/>
  </p:clrMapOvr>
  <p:transition>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r" rtl="1" fontAlgn="base">
              <a:spcBef>
                <a:spcPct val="0"/>
              </a:spcBef>
              <a:spcAft>
                <a:spcPct val="0"/>
              </a:spcAft>
            </a:pPr>
            <a:endParaRPr lang="en-US" sz="1400" kern="1200">
              <a:solidFill>
                <a:srgbClr val="000000"/>
              </a:solidFill>
              <a:latin typeface="Arial" charset="0"/>
              <a:ea typeface="+mn-ea"/>
              <a:cs typeface="Arial" charset="0"/>
            </a:endParaRPr>
          </a:p>
        </p:txBody>
      </p:sp>
      <p:sp>
        <p:nvSpPr>
          <p:cNvPr id="5" name="Footer Placeholder 4"/>
          <p:cNvSpPr>
            <a:spLocks noGrp="1"/>
          </p:cNvSpPr>
          <p:nvPr>
            <p:ph type="ftr" sz="quarter" idx="11"/>
          </p:nvPr>
        </p:nvSpPr>
        <p:spPr/>
        <p:txBody>
          <a:bodyPr/>
          <a:lstStyle>
            <a:lvl1pPr>
              <a:defRPr/>
            </a:lvl1pPr>
          </a:lstStyle>
          <a:p>
            <a:pPr algn="ctr" rtl="1" fontAlgn="base">
              <a:spcBef>
                <a:spcPct val="0"/>
              </a:spcBef>
              <a:spcAft>
                <a:spcPct val="0"/>
              </a:spcAft>
            </a:pPr>
            <a:endParaRPr lang="en-US" sz="1400" kern="1200">
              <a:solidFill>
                <a:srgbClr val="000000"/>
              </a:solidFill>
              <a:latin typeface="Arial" charset="0"/>
              <a:ea typeface="+mn-ea"/>
              <a:cs typeface="Arial" charset="0"/>
            </a:endParaRPr>
          </a:p>
        </p:txBody>
      </p:sp>
      <p:sp>
        <p:nvSpPr>
          <p:cNvPr id="6" name="Slide Number Placeholder 5"/>
          <p:cNvSpPr>
            <a:spLocks noGrp="1"/>
          </p:cNvSpPr>
          <p:nvPr>
            <p:ph type="sldNum" sz="quarter" idx="12"/>
          </p:nvPr>
        </p:nvSpPr>
        <p:spPr/>
        <p:txBody>
          <a:bodyPr/>
          <a:lstStyle>
            <a:lvl1pPr>
              <a:defRPr/>
            </a:lvl1pPr>
          </a:lstStyle>
          <a:p>
            <a:pPr algn="l" rtl="1" fontAlgn="base">
              <a:spcBef>
                <a:spcPct val="0"/>
              </a:spcBef>
              <a:spcAft>
                <a:spcPct val="0"/>
              </a:spcAft>
            </a:pPr>
            <a:fld id="{1E69D0BB-5A6F-4150-9012-2AE293380070}" type="slidenum">
              <a:rPr lang="en-US" sz="1400" kern="1200">
                <a:solidFill>
                  <a:srgbClr val="000000"/>
                </a:solidFill>
                <a:latin typeface="Arial" charset="0"/>
                <a:ea typeface="+mn-ea"/>
                <a:cs typeface="Arial" charset="0"/>
              </a:rPr>
              <a:pPr algn="l" rtl="1" fontAlgn="base">
                <a:spcBef>
                  <a:spcPct val="0"/>
                </a:spcBef>
                <a:spcAft>
                  <a:spcPct val="0"/>
                </a:spcAft>
              </a:pPr>
              <a:t>‹#›</a:t>
            </a:fld>
            <a:endParaRPr lang="en-US" sz="1400" kern="1200">
              <a:solidFill>
                <a:srgbClr val="000000"/>
              </a:solidFill>
              <a:latin typeface="Arial" charset="0"/>
              <a:ea typeface="+mn-ea"/>
              <a:cs typeface="Arial" charset="0"/>
            </a:endParaRPr>
          </a:p>
        </p:txBody>
      </p:sp>
    </p:spTree>
    <p:extLst>
      <p:ext uri="{BB962C8B-B14F-4D97-AF65-F5344CB8AC3E}">
        <p14:creationId xmlns:p14="http://schemas.microsoft.com/office/powerpoint/2010/main" val="264902002"/>
      </p:ext>
    </p:extLst>
  </p:cSld>
  <p:clrMapOvr>
    <a:masterClrMapping/>
  </p:clrMapOvr>
  <p:transition>
    <p:fade thruBlk="1"/>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r" rtl="1" fontAlgn="base">
              <a:spcBef>
                <a:spcPct val="0"/>
              </a:spcBef>
              <a:spcAft>
                <a:spcPct val="0"/>
              </a:spcAft>
            </a:pPr>
            <a:endParaRPr lang="en-US" sz="1400" kern="1200">
              <a:solidFill>
                <a:srgbClr val="000000"/>
              </a:solidFill>
              <a:latin typeface="Arial" charset="0"/>
              <a:ea typeface="+mn-ea"/>
              <a:cs typeface="Arial" charset="0"/>
            </a:endParaRPr>
          </a:p>
        </p:txBody>
      </p:sp>
      <p:sp>
        <p:nvSpPr>
          <p:cNvPr id="6" name="Footer Placeholder 5"/>
          <p:cNvSpPr>
            <a:spLocks noGrp="1"/>
          </p:cNvSpPr>
          <p:nvPr>
            <p:ph type="ftr" sz="quarter" idx="11"/>
          </p:nvPr>
        </p:nvSpPr>
        <p:spPr/>
        <p:txBody>
          <a:bodyPr/>
          <a:lstStyle>
            <a:lvl1pPr>
              <a:defRPr/>
            </a:lvl1pPr>
          </a:lstStyle>
          <a:p>
            <a:pPr algn="ctr" rtl="1" fontAlgn="base">
              <a:spcBef>
                <a:spcPct val="0"/>
              </a:spcBef>
              <a:spcAft>
                <a:spcPct val="0"/>
              </a:spcAft>
            </a:pPr>
            <a:endParaRPr lang="en-US" sz="1400" kern="1200">
              <a:solidFill>
                <a:srgbClr val="000000"/>
              </a:solidFill>
              <a:latin typeface="Arial" charset="0"/>
              <a:ea typeface="+mn-ea"/>
              <a:cs typeface="Arial" charset="0"/>
            </a:endParaRPr>
          </a:p>
        </p:txBody>
      </p:sp>
      <p:sp>
        <p:nvSpPr>
          <p:cNvPr id="7" name="Slide Number Placeholder 6"/>
          <p:cNvSpPr>
            <a:spLocks noGrp="1"/>
          </p:cNvSpPr>
          <p:nvPr>
            <p:ph type="sldNum" sz="quarter" idx="12"/>
          </p:nvPr>
        </p:nvSpPr>
        <p:spPr/>
        <p:txBody>
          <a:bodyPr/>
          <a:lstStyle>
            <a:lvl1pPr>
              <a:defRPr/>
            </a:lvl1pPr>
          </a:lstStyle>
          <a:p>
            <a:pPr algn="l" rtl="1" fontAlgn="base">
              <a:spcBef>
                <a:spcPct val="0"/>
              </a:spcBef>
              <a:spcAft>
                <a:spcPct val="0"/>
              </a:spcAft>
            </a:pPr>
            <a:fld id="{67A9AFCF-8E0D-4F72-AFCE-1F574500206B}" type="slidenum">
              <a:rPr lang="en-US" sz="1400" kern="1200">
                <a:solidFill>
                  <a:srgbClr val="000000"/>
                </a:solidFill>
                <a:latin typeface="Arial" charset="0"/>
                <a:ea typeface="+mn-ea"/>
                <a:cs typeface="Arial" charset="0"/>
              </a:rPr>
              <a:pPr algn="l" rtl="1" fontAlgn="base">
                <a:spcBef>
                  <a:spcPct val="0"/>
                </a:spcBef>
                <a:spcAft>
                  <a:spcPct val="0"/>
                </a:spcAft>
              </a:pPr>
              <a:t>‹#›</a:t>
            </a:fld>
            <a:endParaRPr lang="en-US" sz="1400" kern="1200">
              <a:solidFill>
                <a:srgbClr val="000000"/>
              </a:solidFill>
              <a:latin typeface="Arial" charset="0"/>
              <a:ea typeface="+mn-ea"/>
              <a:cs typeface="Arial" charset="0"/>
            </a:endParaRPr>
          </a:p>
        </p:txBody>
      </p:sp>
    </p:spTree>
    <p:extLst>
      <p:ext uri="{BB962C8B-B14F-4D97-AF65-F5344CB8AC3E}">
        <p14:creationId xmlns:p14="http://schemas.microsoft.com/office/powerpoint/2010/main" val="1990443862"/>
      </p:ext>
    </p:extLst>
  </p:cSld>
  <p:clrMapOvr>
    <a:masterClrMapping/>
  </p:clrMapOvr>
  <p:transition>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r" rtl="1" fontAlgn="base">
              <a:spcBef>
                <a:spcPct val="0"/>
              </a:spcBef>
              <a:spcAft>
                <a:spcPct val="0"/>
              </a:spcAft>
            </a:pPr>
            <a:endParaRPr lang="en-US" sz="1400" kern="1200">
              <a:solidFill>
                <a:srgbClr val="000000"/>
              </a:solidFill>
              <a:latin typeface="Arial" charset="0"/>
              <a:ea typeface="+mn-ea"/>
              <a:cs typeface="Arial" charset="0"/>
            </a:endParaRPr>
          </a:p>
        </p:txBody>
      </p:sp>
      <p:sp>
        <p:nvSpPr>
          <p:cNvPr id="8" name="Footer Placeholder 7"/>
          <p:cNvSpPr>
            <a:spLocks noGrp="1"/>
          </p:cNvSpPr>
          <p:nvPr>
            <p:ph type="ftr" sz="quarter" idx="11"/>
          </p:nvPr>
        </p:nvSpPr>
        <p:spPr/>
        <p:txBody>
          <a:bodyPr/>
          <a:lstStyle>
            <a:lvl1pPr>
              <a:defRPr/>
            </a:lvl1pPr>
          </a:lstStyle>
          <a:p>
            <a:pPr algn="ctr" rtl="1" fontAlgn="base">
              <a:spcBef>
                <a:spcPct val="0"/>
              </a:spcBef>
              <a:spcAft>
                <a:spcPct val="0"/>
              </a:spcAft>
            </a:pPr>
            <a:endParaRPr lang="en-US" sz="1400" kern="1200">
              <a:solidFill>
                <a:srgbClr val="000000"/>
              </a:solidFill>
              <a:latin typeface="Arial" charset="0"/>
              <a:ea typeface="+mn-ea"/>
              <a:cs typeface="Arial" charset="0"/>
            </a:endParaRPr>
          </a:p>
        </p:txBody>
      </p:sp>
      <p:sp>
        <p:nvSpPr>
          <p:cNvPr id="9" name="Slide Number Placeholder 8"/>
          <p:cNvSpPr>
            <a:spLocks noGrp="1"/>
          </p:cNvSpPr>
          <p:nvPr>
            <p:ph type="sldNum" sz="quarter" idx="12"/>
          </p:nvPr>
        </p:nvSpPr>
        <p:spPr/>
        <p:txBody>
          <a:bodyPr/>
          <a:lstStyle>
            <a:lvl1pPr>
              <a:defRPr/>
            </a:lvl1pPr>
          </a:lstStyle>
          <a:p>
            <a:pPr algn="l" rtl="1" fontAlgn="base">
              <a:spcBef>
                <a:spcPct val="0"/>
              </a:spcBef>
              <a:spcAft>
                <a:spcPct val="0"/>
              </a:spcAft>
            </a:pPr>
            <a:fld id="{A29B4379-2B04-433D-9AE7-59ED31716F33}" type="slidenum">
              <a:rPr lang="en-US" sz="1400" kern="1200">
                <a:solidFill>
                  <a:srgbClr val="000000"/>
                </a:solidFill>
                <a:latin typeface="Arial" charset="0"/>
                <a:ea typeface="+mn-ea"/>
                <a:cs typeface="Arial" charset="0"/>
              </a:rPr>
              <a:pPr algn="l" rtl="1" fontAlgn="base">
                <a:spcBef>
                  <a:spcPct val="0"/>
                </a:spcBef>
                <a:spcAft>
                  <a:spcPct val="0"/>
                </a:spcAft>
              </a:pPr>
              <a:t>‹#›</a:t>
            </a:fld>
            <a:endParaRPr lang="en-US" sz="1400" kern="1200">
              <a:solidFill>
                <a:srgbClr val="000000"/>
              </a:solidFill>
              <a:latin typeface="Arial" charset="0"/>
              <a:ea typeface="+mn-ea"/>
              <a:cs typeface="Arial" charset="0"/>
            </a:endParaRPr>
          </a:p>
        </p:txBody>
      </p:sp>
    </p:spTree>
    <p:extLst>
      <p:ext uri="{BB962C8B-B14F-4D97-AF65-F5344CB8AC3E}">
        <p14:creationId xmlns:p14="http://schemas.microsoft.com/office/powerpoint/2010/main" val="3444549452"/>
      </p:ext>
    </p:extLst>
  </p:cSld>
  <p:clrMapOvr>
    <a:masterClrMapping/>
  </p:clrMapOvr>
  <p:transition>
    <p:fade thruBlk="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r" rtl="1" fontAlgn="base">
              <a:spcBef>
                <a:spcPct val="0"/>
              </a:spcBef>
              <a:spcAft>
                <a:spcPct val="0"/>
              </a:spcAft>
            </a:pPr>
            <a:endParaRPr lang="en-US" sz="1400" kern="1200">
              <a:solidFill>
                <a:srgbClr val="000000"/>
              </a:solidFill>
              <a:latin typeface="Arial" charset="0"/>
              <a:ea typeface="+mn-ea"/>
              <a:cs typeface="Arial" charset="0"/>
            </a:endParaRPr>
          </a:p>
        </p:txBody>
      </p:sp>
      <p:sp>
        <p:nvSpPr>
          <p:cNvPr id="4" name="Footer Placeholder 3"/>
          <p:cNvSpPr>
            <a:spLocks noGrp="1"/>
          </p:cNvSpPr>
          <p:nvPr>
            <p:ph type="ftr" sz="quarter" idx="11"/>
          </p:nvPr>
        </p:nvSpPr>
        <p:spPr/>
        <p:txBody>
          <a:bodyPr/>
          <a:lstStyle>
            <a:lvl1pPr>
              <a:defRPr/>
            </a:lvl1pPr>
          </a:lstStyle>
          <a:p>
            <a:pPr algn="ctr" rtl="1" fontAlgn="base">
              <a:spcBef>
                <a:spcPct val="0"/>
              </a:spcBef>
              <a:spcAft>
                <a:spcPct val="0"/>
              </a:spcAft>
            </a:pPr>
            <a:endParaRPr lang="en-US" sz="1400" kern="1200">
              <a:solidFill>
                <a:srgbClr val="000000"/>
              </a:solidFill>
              <a:latin typeface="Arial" charset="0"/>
              <a:ea typeface="+mn-ea"/>
              <a:cs typeface="Arial" charset="0"/>
            </a:endParaRPr>
          </a:p>
        </p:txBody>
      </p:sp>
      <p:sp>
        <p:nvSpPr>
          <p:cNvPr id="5" name="Slide Number Placeholder 4"/>
          <p:cNvSpPr>
            <a:spLocks noGrp="1"/>
          </p:cNvSpPr>
          <p:nvPr>
            <p:ph type="sldNum" sz="quarter" idx="12"/>
          </p:nvPr>
        </p:nvSpPr>
        <p:spPr/>
        <p:txBody>
          <a:bodyPr/>
          <a:lstStyle>
            <a:lvl1pPr>
              <a:defRPr/>
            </a:lvl1pPr>
          </a:lstStyle>
          <a:p>
            <a:pPr algn="l" rtl="1" fontAlgn="base">
              <a:spcBef>
                <a:spcPct val="0"/>
              </a:spcBef>
              <a:spcAft>
                <a:spcPct val="0"/>
              </a:spcAft>
            </a:pPr>
            <a:fld id="{8E5DBF3B-3D34-4F40-9561-E43F87396C87}" type="slidenum">
              <a:rPr lang="en-US" sz="1400" kern="1200">
                <a:solidFill>
                  <a:srgbClr val="000000"/>
                </a:solidFill>
                <a:latin typeface="Arial" charset="0"/>
                <a:ea typeface="+mn-ea"/>
                <a:cs typeface="Arial" charset="0"/>
              </a:rPr>
              <a:pPr algn="l" rtl="1" fontAlgn="base">
                <a:spcBef>
                  <a:spcPct val="0"/>
                </a:spcBef>
                <a:spcAft>
                  <a:spcPct val="0"/>
                </a:spcAft>
              </a:pPr>
              <a:t>‹#›</a:t>
            </a:fld>
            <a:endParaRPr lang="en-US" sz="1400" kern="1200">
              <a:solidFill>
                <a:srgbClr val="000000"/>
              </a:solidFill>
              <a:latin typeface="Arial" charset="0"/>
              <a:ea typeface="+mn-ea"/>
              <a:cs typeface="Arial" charset="0"/>
            </a:endParaRPr>
          </a:p>
        </p:txBody>
      </p:sp>
    </p:spTree>
    <p:extLst>
      <p:ext uri="{BB962C8B-B14F-4D97-AF65-F5344CB8AC3E}">
        <p14:creationId xmlns:p14="http://schemas.microsoft.com/office/powerpoint/2010/main" val="3043669963"/>
      </p:ext>
    </p:extLst>
  </p:cSld>
  <p:clrMapOvr>
    <a:masterClrMapping/>
  </p:clrMapOvr>
  <p:transition>
    <p:fade thruBlk="1"/>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r" rtl="1" fontAlgn="base">
              <a:spcBef>
                <a:spcPct val="0"/>
              </a:spcBef>
              <a:spcAft>
                <a:spcPct val="0"/>
              </a:spcAft>
            </a:pPr>
            <a:endParaRPr lang="en-US" sz="1400" kern="1200">
              <a:solidFill>
                <a:srgbClr val="000000"/>
              </a:solidFill>
              <a:latin typeface="Arial" charset="0"/>
              <a:ea typeface="+mn-ea"/>
              <a:cs typeface="Arial" charset="0"/>
            </a:endParaRPr>
          </a:p>
        </p:txBody>
      </p:sp>
      <p:sp>
        <p:nvSpPr>
          <p:cNvPr id="3" name="Footer Placeholder 2"/>
          <p:cNvSpPr>
            <a:spLocks noGrp="1"/>
          </p:cNvSpPr>
          <p:nvPr>
            <p:ph type="ftr" sz="quarter" idx="11"/>
          </p:nvPr>
        </p:nvSpPr>
        <p:spPr/>
        <p:txBody>
          <a:bodyPr/>
          <a:lstStyle>
            <a:lvl1pPr>
              <a:defRPr/>
            </a:lvl1pPr>
          </a:lstStyle>
          <a:p>
            <a:pPr algn="ctr" rtl="1" fontAlgn="base">
              <a:spcBef>
                <a:spcPct val="0"/>
              </a:spcBef>
              <a:spcAft>
                <a:spcPct val="0"/>
              </a:spcAft>
            </a:pPr>
            <a:endParaRPr lang="en-US" sz="1400" kern="1200">
              <a:solidFill>
                <a:srgbClr val="000000"/>
              </a:solidFill>
              <a:latin typeface="Arial" charset="0"/>
              <a:ea typeface="+mn-ea"/>
              <a:cs typeface="Arial" charset="0"/>
            </a:endParaRPr>
          </a:p>
        </p:txBody>
      </p:sp>
      <p:sp>
        <p:nvSpPr>
          <p:cNvPr id="4" name="Slide Number Placeholder 3"/>
          <p:cNvSpPr>
            <a:spLocks noGrp="1"/>
          </p:cNvSpPr>
          <p:nvPr>
            <p:ph type="sldNum" sz="quarter" idx="12"/>
          </p:nvPr>
        </p:nvSpPr>
        <p:spPr/>
        <p:txBody>
          <a:bodyPr/>
          <a:lstStyle>
            <a:lvl1pPr>
              <a:defRPr/>
            </a:lvl1pPr>
          </a:lstStyle>
          <a:p>
            <a:pPr algn="l" rtl="1" fontAlgn="base">
              <a:spcBef>
                <a:spcPct val="0"/>
              </a:spcBef>
              <a:spcAft>
                <a:spcPct val="0"/>
              </a:spcAft>
            </a:pPr>
            <a:fld id="{D4CE4C9C-7393-478F-83ED-86CF041C67FE}" type="slidenum">
              <a:rPr lang="en-US" sz="1400" kern="1200">
                <a:solidFill>
                  <a:srgbClr val="000000"/>
                </a:solidFill>
                <a:latin typeface="Arial" charset="0"/>
                <a:ea typeface="+mn-ea"/>
                <a:cs typeface="Arial" charset="0"/>
              </a:rPr>
              <a:pPr algn="l" rtl="1" fontAlgn="base">
                <a:spcBef>
                  <a:spcPct val="0"/>
                </a:spcBef>
                <a:spcAft>
                  <a:spcPct val="0"/>
                </a:spcAft>
              </a:pPr>
              <a:t>‹#›</a:t>
            </a:fld>
            <a:endParaRPr lang="en-US" sz="1400" kern="1200">
              <a:solidFill>
                <a:srgbClr val="000000"/>
              </a:solidFill>
              <a:latin typeface="Arial" charset="0"/>
              <a:ea typeface="+mn-ea"/>
              <a:cs typeface="Arial" charset="0"/>
            </a:endParaRPr>
          </a:p>
        </p:txBody>
      </p:sp>
    </p:spTree>
    <p:extLst>
      <p:ext uri="{BB962C8B-B14F-4D97-AF65-F5344CB8AC3E}">
        <p14:creationId xmlns:p14="http://schemas.microsoft.com/office/powerpoint/2010/main" val="3111366067"/>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25214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r" rtl="1" fontAlgn="base">
              <a:spcBef>
                <a:spcPct val="0"/>
              </a:spcBef>
              <a:spcAft>
                <a:spcPct val="0"/>
              </a:spcAft>
            </a:pPr>
            <a:endParaRPr lang="en-US" sz="1400" kern="1200">
              <a:solidFill>
                <a:srgbClr val="000000"/>
              </a:solidFill>
              <a:latin typeface="Arial" charset="0"/>
              <a:ea typeface="+mn-ea"/>
              <a:cs typeface="Arial" charset="0"/>
            </a:endParaRPr>
          </a:p>
        </p:txBody>
      </p:sp>
      <p:sp>
        <p:nvSpPr>
          <p:cNvPr id="6" name="Footer Placeholder 5"/>
          <p:cNvSpPr>
            <a:spLocks noGrp="1"/>
          </p:cNvSpPr>
          <p:nvPr>
            <p:ph type="ftr" sz="quarter" idx="11"/>
          </p:nvPr>
        </p:nvSpPr>
        <p:spPr/>
        <p:txBody>
          <a:bodyPr/>
          <a:lstStyle>
            <a:lvl1pPr>
              <a:defRPr/>
            </a:lvl1pPr>
          </a:lstStyle>
          <a:p>
            <a:pPr algn="ctr" rtl="1" fontAlgn="base">
              <a:spcBef>
                <a:spcPct val="0"/>
              </a:spcBef>
              <a:spcAft>
                <a:spcPct val="0"/>
              </a:spcAft>
            </a:pPr>
            <a:endParaRPr lang="en-US" sz="1400" kern="1200">
              <a:solidFill>
                <a:srgbClr val="000000"/>
              </a:solidFill>
              <a:latin typeface="Arial" charset="0"/>
              <a:ea typeface="+mn-ea"/>
              <a:cs typeface="Arial" charset="0"/>
            </a:endParaRPr>
          </a:p>
        </p:txBody>
      </p:sp>
      <p:sp>
        <p:nvSpPr>
          <p:cNvPr id="7" name="Slide Number Placeholder 6"/>
          <p:cNvSpPr>
            <a:spLocks noGrp="1"/>
          </p:cNvSpPr>
          <p:nvPr>
            <p:ph type="sldNum" sz="quarter" idx="12"/>
          </p:nvPr>
        </p:nvSpPr>
        <p:spPr/>
        <p:txBody>
          <a:bodyPr/>
          <a:lstStyle>
            <a:lvl1pPr>
              <a:defRPr/>
            </a:lvl1pPr>
          </a:lstStyle>
          <a:p>
            <a:pPr algn="l" rtl="1" fontAlgn="base">
              <a:spcBef>
                <a:spcPct val="0"/>
              </a:spcBef>
              <a:spcAft>
                <a:spcPct val="0"/>
              </a:spcAft>
            </a:pPr>
            <a:fld id="{4048348F-C592-4BE4-8E9B-36755BD25925}" type="slidenum">
              <a:rPr lang="en-US" sz="1400" kern="1200">
                <a:solidFill>
                  <a:srgbClr val="000000"/>
                </a:solidFill>
                <a:latin typeface="Arial" charset="0"/>
                <a:ea typeface="+mn-ea"/>
                <a:cs typeface="Arial" charset="0"/>
              </a:rPr>
              <a:pPr algn="l" rtl="1" fontAlgn="base">
                <a:spcBef>
                  <a:spcPct val="0"/>
                </a:spcBef>
                <a:spcAft>
                  <a:spcPct val="0"/>
                </a:spcAft>
              </a:pPr>
              <a:t>‹#›</a:t>
            </a:fld>
            <a:endParaRPr lang="en-US" sz="1400" kern="1200">
              <a:solidFill>
                <a:srgbClr val="000000"/>
              </a:solidFill>
              <a:latin typeface="Arial" charset="0"/>
              <a:ea typeface="+mn-ea"/>
              <a:cs typeface="Arial" charset="0"/>
            </a:endParaRPr>
          </a:p>
        </p:txBody>
      </p:sp>
    </p:spTree>
    <p:extLst>
      <p:ext uri="{BB962C8B-B14F-4D97-AF65-F5344CB8AC3E}">
        <p14:creationId xmlns:p14="http://schemas.microsoft.com/office/powerpoint/2010/main" val="1677673444"/>
      </p:ext>
    </p:extLst>
  </p:cSld>
  <p:clrMapOvr>
    <a:masterClrMapping/>
  </p:clrMapOvr>
  <p:transition>
    <p:fade thruBlk="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r" rtl="1" fontAlgn="base">
              <a:spcBef>
                <a:spcPct val="0"/>
              </a:spcBef>
              <a:spcAft>
                <a:spcPct val="0"/>
              </a:spcAft>
            </a:pPr>
            <a:endParaRPr lang="en-US" sz="1400" kern="1200">
              <a:solidFill>
                <a:srgbClr val="000000"/>
              </a:solidFill>
              <a:latin typeface="Arial" charset="0"/>
              <a:ea typeface="+mn-ea"/>
              <a:cs typeface="Arial" charset="0"/>
            </a:endParaRPr>
          </a:p>
        </p:txBody>
      </p:sp>
      <p:sp>
        <p:nvSpPr>
          <p:cNvPr id="6" name="Footer Placeholder 5"/>
          <p:cNvSpPr>
            <a:spLocks noGrp="1"/>
          </p:cNvSpPr>
          <p:nvPr>
            <p:ph type="ftr" sz="quarter" idx="11"/>
          </p:nvPr>
        </p:nvSpPr>
        <p:spPr/>
        <p:txBody>
          <a:bodyPr/>
          <a:lstStyle>
            <a:lvl1pPr>
              <a:defRPr/>
            </a:lvl1pPr>
          </a:lstStyle>
          <a:p>
            <a:pPr algn="ctr" rtl="1" fontAlgn="base">
              <a:spcBef>
                <a:spcPct val="0"/>
              </a:spcBef>
              <a:spcAft>
                <a:spcPct val="0"/>
              </a:spcAft>
            </a:pPr>
            <a:endParaRPr lang="en-US" sz="1400" kern="1200">
              <a:solidFill>
                <a:srgbClr val="000000"/>
              </a:solidFill>
              <a:latin typeface="Arial" charset="0"/>
              <a:ea typeface="+mn-ea"/>
              <a:cs typeface="Arial" charset="0"/>
            </a:endParaRPr>
          </a:p>
        </p:txBody>
      </p:sp>
      <p:sp>
        <p:nvSpPr>
          <p:cNvPr id="7" name="Slide Number Placeholder 6"/>
          <p:cNvSpPr>
            <a:spLocks noGrp="1"/>
          </p:cNvSpPr>
          <p:nvPr>
            <p:ph type="sldNum" sz="quarter" idx="12"/>
          </p:nvPr>
        </p:nvSpPr>
        <p:spPr/>
        <p:txBody>
          <a:bodyPr/>
          <a:lstStyle>
            <a:lvl1pPr>
              <a:defRPr/>
            </a:lvl1pPr>
          </a:lstStyle>
          <a:p>
            <a:pPr algn="l" rtl="1" fontAlgn="base">
              <a:spcBef>
                <a:spcPct val="0"/>
              </a:spcBef>
              <a:spcAft>
                <a:spcPct val="0"/>
              </a:spcAft>
            </a:pPr>
            <a:fld id="{5F580E87-4706-454A-9D5E-8BACBAFCFDA5}" type="slidenum">
              <a:rPr lang="en-US" sz="1400" kern="1200">
                <a:solidFill>
                  <a:srgbClr val="000000"/>
                </a:solidFill>
                <a:latin typeface="Arial" charset="0"/>
                <a:ea typeface="+mn-ea"/>
                <a:cs typeface="Arial" charset="0"/>
              </a:rPr>
              <a:pPr algn="l" rtl="1" fontAlgn="base">
                <a:spcBef>
                  <a:spcPct val="0"/>
                </a:spcBef>
                <a:spcAft>
                  <a:spcPct val="0"/>
                </a:spcAft>
              </a:pPr>
              <a:t>‹#›</a:t>
            </a:fld>
            <a:endParaRPr lang="en-US" sz="1400" kern="1200">
              <a:solidFill>
                <a:srgbClr val="000000"/>
              </a:solidFill>
              <a:latin typeface="Arial" charset="0"/>
              <a:ea typeface="+mn-ea"/>
              <a:cs typeface="Arial" charset="0"/>
            </a:endParaRPr>
          </a:p>
        </p:txBody>
      </p:sp>
    </p:spTree>
    <p:extLst>
      <p:ext uri="{BB962C8B-B14F-4D97-AF65-F5344CB8AC3E}">
        <p14:creationId xmlns:p14="http://schemas.microsoft.com/office/powerpoint/2010/main" val="2100581690"/>
      </p:ext>
    </p:extLst>
  </p:cSld>
  <p:clrMapOvr>
    <a:masterClrMapping/>
  </p:clrMapOvr>
  <p:transition>
    <p:fade thruBlk="1"/>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r" rtl="1" fontAlgn="base">
              <a:spcBef>
                <a:spcPct val="0"/>
              </a:spcBef>
              <a:spcAft>
                <a:spcPct val="0"/>
              </a:spcAft>
            </a:pPr>
            <a:endParaRPr lang="en-US" sz="1400" kern="1200">
              <a:solidFill>
                <a:srgbClr val="000000"/>
              </a:solidFill>
              <a:latin typeface="Arial" charset="0"/>
              <a:ea typeface="+mn-ea"/>
              <a:cs typeface="Arial" charset="0"/>
            </a:endParaRPr>
          </a:p>
        </p:txBody>
      </p:sp>
      <p:sp>
        <p:nvSpPr>
          <p:cNvPr id="5" name="Footer Placeholder 4"/>
          <p:cNvSpPr>
            <a:spLocks noGrp="1"/>
          </p:cNvSpPr>
          <p:nvPr>
            <p:ph type="ftr" sz="quarter" idx="11"/>
          </p:nvPr>
        </p:nvSpPr>
        <p:spPr/>
        <p:txBody>
          <a:bodyPr/>
          <a:lstStyle>
            <a:lvl1pPr>
              <a:defRPr/>
            </a:lvl1pPr>
          </a:lstStyle>
          <a:p>
            <a:pPr algn="ctr" rtl="1" fontAlgn="base">
              <a:spcBef>
                <a:spcPct val="0"/>
              </a:spcBef>
              <a:spcAft>
                <a:spcPct val="0"/>
              </a:spcAft>
            </a:pPr>
            <a:endParaRPr lang="en-US" sz="1400" kern="1200">
              <a:solidFill>
                <a:srgbClr val="000000"/>
              </a:solidFill>
              <a:latin typeface="Arial" charset="0"/>
              <a:ea typeface="+mn-ea"/>
              <a:cs typeface="Arial" charset="0"/>
            </a:endParaRPr>
          </a:p>
        </p:txBody>
      </p:sp>
      <p:sp>
        <p:nvSpPr>
          <p:cNvPr id="6" name="Slide Number Placeholder 5"/>
          <p:cNvSpPr>
            <a:spLocks noGrp="1"/>
          </p:cNvSpPr>
          <p:nvPr>
            <p:ph type="sldNum" sz="quarter" idx="12"/>
          </p:nvPr>
        </p:nvSpPr>
        <p:spPr/>
        <p:txBody>
          <a:bodyPr/>
          <a:lstStyle>
            <a:lvl1pPr>
              <a:defRPr/>
            </a:lvl1pPr>
          </a:lstStyle>
          <a:p>
            <a:pPr algn="l" rtl="1" fontAlgn="base">
              <a:spcBef>
                <a:spcPct val="0"/>
              </a:spcBef>
              <a:spcAft>
                <a:spcPct val="0"/>
              </a:spcAft>
            </a:pPr>
            <a:fld id="{623A22DE-C6FE-4456-8812-F95EF722ADBD}" type="slidenum">
              <a:rPr lang="en-US" sz="1400" kern="1200">
                <a:solidFill>
                  <a:srgbClr val="000000"/>
                </a:solidFill>
                <a:latin typeface="Arial" charset="0"/>
                <a:ea typeface="+mn-ea"/>
                <a:cs typeface="Arial" charset="0"/>
              </a:rPr>
              <a:pPr algn="l" rtl="1" fontAlgn="base">
                <a:spcBef>
                  <a:spcPct val="0"/>
                </a:spcBef>
                <a:spcAft>
                  <a:spcPct val="0"/>
                </a:spcAft>
              </a:pPr>
              <a:t>‹#›</a:t>
            </a:fld>
            <a:endParaRPr lang="en-US" sz="1400" kern="1200">
              <a:solidFill>
                <a:srgbClr val="000000"/>
              </a:solidFill>
              <a:latin typeface="Arial" charset="0"/>
              <a:ea typeface="+mn-ea"/>
              <a:cs typeface="Arial" charset="0"/>
            </a:endParaRPr>
          </a:p>
        </p:txBody>
      </p:sp>
    </p:spTree>
    <p:extLst>
      <p:ext uri="{BB962C8B-B14F-4D97-AF65-F5344CB8AC3E}">
        <p14:creationId xmlns:p14="http://schemas.microsoft.com/office/powerpoint/2010/main" val="161155823"/>
      </p:ext>
    </p:extLst>
  </p:cSld>
  <p:clrMapOvr>
    <a:masterClrMapping/>
  </p:clrMapOvr>
  <p:transition>
    <p:fade thruBlk="1"/>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r" rtl="1" fontAlgn="base">
              <a:spcBef>
                <a:spcPct val="0"/>
              </a:spcBef>
              <a:spcAft>
                <a:spcPct val="0"/>
              </a:spcAft>
            </a:pPr>
            <a:endParaRPr lang="en-US" sz="1400" kern="1200">
              <a:solidFill>
                <a:srgbClr val="000000"/>
              </a:solidFill>
              <a:latin typeface="Arial" charset="0"/>
              <a:ea typeface="+mn-ea"/>
              <a:cs typeface="Arial" charset="0"/>
            </a:endParaRPr>
          </a:p>
        </p:txBody>
      </p:sp>
      <p:sp>
        <p:nvSpPr>
          <p:cNvPr id="5" name="Footer Placeholder 4"/>
          <p:cNvSpPr>
            <a:spLocks noGrp="1"/>
          </p:cNvSpPr>
          <p:nvPr>
            <p:ph type="ftr" sz="quarter" idx="11"/>
          </p:nvPr>
        </p:nvSpPr>
        <p:spPr/>
        <p:txBody>
          <a:bodyPr/>
          <a:lstStyle>
            <a:lvl1pPr>
              <a:defRPr/>
            </a:lvl1pPr>
          </a:lstStyle>
          <a:p>
            <a:pPr algn="ctr" rtl="1" fontAlgn="base">
              <a:spcBef>
                <a:spcPct val="0"/>
              </a:spcBef>
              <a:spcAft>
                <a:spcPct val="0"/>
              </a:spcAft>
            </a:pPr>
            <a:endParaRPr lang="en-US" sz="1400" kern="1200">
              <a:solidFill>
                <a:srgbClr val="000000"/>
              </a:solidFill>
              <a:latin typeface="Arial" charset="0"/>
              <a:ea typeface="+mn-ea"/>
              <a:cs typeface="Arial" charset="0"/>
            </a:endParaRPr>
          </a:p>
        </p:txBody>
      </p:sp>
      <p:sp>
        <p:nvSpPr>
          <p:cNvPr id="6" name="Slide Number Placeholder 5"/>
          <p:cNvSpPr>
            <a:spLocks noGrp="1"/>
          </p:cNvSpPr>
          <p:nvPr>
            <p:ph type="sldNum" sz="quarter" idx="12"/>
          </p:nvPr>
        </p:nvSpPr>
        <p:spPr/>
        <p:txBody>
          <a:bodyPr/>
          <a:lstStyle>
            <a:lvl1pPr>
              <a:defRPr/>
            </a:lvl1pPr>
          </a:lstStyle>
          <a:p>
            <a:pPr algn="l" rtl="1" fontAlgn="base">
              <a:spcBef>
                <a:spcPct val="0"/>
              </a:spcBef>
              <a:spcAft>
                <a:spcPct val="0"/>
              </a:spcAft>
            </a:pPr>
            <a:fld id="{2E40B47A-1507-40B8-8E6E-BE4BA54E54F7}" type="slidenum">
              <a:rPr lang="en-US" sz="1400" kern="1200">
                <a:solidFill>
                  <a:srgbClr val="000000"/>
                </a:solidFill>
                <a:latin typeface="Arial" charset="0"/>
                <a:ea typeface="+mn-ea"/>
                <a:cs typeface="Arial" charset="0"/>
              </a:rPr>
              <a:pPr algn="l" rtl="1" fontAlgn="base">
                <a:spcBef>
                  <a:spcPct val="0"/>
                </a:spcBef>
                <a:spcAft>
                  <a:spcPct val="0"/>
                </a:spcAft>
              </a:pPr>
              <a:t>‹#›</a:t>
            </a:fld>
            <a:endParaRPr lang="en-US" sz="1400" kern="1200">
              <a:solidFill>
                <a:srgbClr val="000000"/>
              </a:solidFill>
              <a:latin typeface="Arial" charset="0"/>
              <a:ea typeface="+mn-ea"/>
              <a:cs typeface="Arial" charset="0"/>
            </a:endParaRPr>
          </a:p>
        </p:txBody>
      </p:sp>
    </p:spTree>
    <p:extLst>
      <p:ext uri="{BB962C8B-B14F-4D97-AF65-F5344CB8AC3E}">
        <p14:creationId xmlns:p14="http://schemas.microsoft.com/office/powerpoint/2010/main" val="2907182149"/>
      </p:ext>
    </p:extLst>
  </p:cSld>
  <p:clrMapOvr>
    <a:masterClrMapping/>
  </p:clrMapOvr>
  <p:transition>
    <p:fade thruBlk="1"/>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2A71622-EE4C-4DBF-891E-3E1CC419FD36}"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6565540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792F336-8FA1-4352-AF08-8F05D05E441D}"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0808841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13A8F27-2588-4C35-8773-E07B10AE8DFB}"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5973119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DF32986-8F51-4B51-A1AB-8D796F0E3652}"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6205505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6974B9B-68E7-47EC-B07D-AB9277458F3F}"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3954225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6481B6A-3AF1-464F-AF81-65D8D68D1CE4}"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648780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06507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5809E2F-B430-4419-B4DC-F997F91086FB}"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0826045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2CB83BC-D53D-46D6-A1AA-45825780EDEB}"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1839726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344C739-9E1A-4DAF-A36C-20B6035C1C70}"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0503447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B418B14-0DC2-4A4A-9DDE-12CF93385956}"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6598257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8E005D8-29CF-4B00-B37A-F07285CBBAD0}"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7837923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A3EEF0C-E7CA-4469-9BF1-9B4D17F11622}"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8864877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CCC3CCA-9932-48F0-A260-E97D4FF9D600}"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6858169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D53BF05-846E-4084-8BFD-43DBA49902FF}"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87261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6D5CD6B-0A21-4A4E-B786-B48E9F95A698}"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5017127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07F1DA0-04B7-4CAD-AD2E-B976BD6720B5}"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913715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65096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CE8E37B-4652-4767-ABD6-591709BEBBE8}"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4087425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2EBF45D-38D9-4340-947E-600BD0030670}"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9576388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5982965-CA33-42A7-83EC-C3A146B3C9E5}"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893073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4A4EABD-8DF9-4EE1-9856-903B26554A5F}"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725747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D94DBA4-D16C-48A2-90AB-982DE0ECE642}"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7217011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5AADEFE-AEF8-4BB2-A2DC-15763EC6147F}"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670560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573936C-09FD-4058-9F70-065B7ECA8B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54143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9F9DDB5-3632-4C95-BA5D-FFDCD6191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05891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0F4E4E4-50FA-42B2-A9FD-66C5DC982E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73001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49784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4000" y="990600"/>
            <a:ext cx="49784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230AE7-56D7-431F-B599-63B2695C1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058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26867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72551AC-5A2D-4A90-80D8-6ED4550739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55840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6293F15-FB93-45E4-851C-CAD680201B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51576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4994BCB-0606-44B9-92E4-7F064F67E6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75537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CA4F95-1F93-42FE-B6C1-540AEFA452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64266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C825FC7-8C3C-4D6B-BADF-75EE250F6B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51876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E5473F-90F0-492E-926C-30D8D4BD61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5908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14300"/>
            <a:ext cx="2743200" cy="6210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14300"/>
            <a:ext cx="8026400" cy="6210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358AD68-8AF8-4CB4-A95E-BBDAF62355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90287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pPr/>
              <a:t>‹#›</a:t>
            </a:fld>
            <a:endParaRPr lang="en-US"/>
          </a:p>
        </p:txBody>
      </p:sp>
    </p:spTree>
    <p:extLst>
      <p:ext uri="{BB962C8B-B14F-4D97-AF65-F5344CB8AC3E}">
        <p14:creationId xmlns:p14="http://schemas.microsoft.com/office/powerpoint/2010/main" val="8273137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pPr/>
              <a:t>‹#›</a:t>
            </a:fld>
            <a:endParaRPr lang="en-US"/>
          </a:p>
        </p:txBody>
      </p:sp>
    </p:spTree>
    <p:extLst>
      <p:ext uri="{BB962C8B-B14F-4D97-AF65-F5344CB8AC3E}">
        <p14:creationId xmlns:p14="http://schemas.microsoft.com/office/powerpoint/2010/main" val="26852608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pPr/>
              <a:t>‹#›</a:t>
            </a:fld>
            <a:endParaRPr lang="en-US"/>
          </a:p>
        </p:txBody>
      </p:sp>
    </p:spTree>
    <p:extLst>
      <p:ext uri="{BB962C8B-B14F-4D97-AF65-F5344CB8AC3E}">
        <p14:creationId xmlns:p14="http://schemas.microsoft.com/office/powerpoint/2010/main" val="3365279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99053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pPr/>
              <a:t>‹#›</a:t>
            </a:fld>
            <a:endParaRPr lang="en-US"/>
          </a:p>
        </p:txBody>
      </p:sp>
    </p:spTree>
    <p:extLst>
      <p:ext uri="{BB962C8B-B14F-4D97-AF65-F5344CB8AC3E}">
        <p14:creationId xmlns:p14="http://schemas.microsoft.com/office/powerpoint/2010/main" val="33870575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pPr/>
              <a:t>‹#›</a:t>
            </a:fld>
            <a:endParaRPr lang="en-US"/>
          </a:p>
        </p:txBody>
      </p:sp>
    </p:spTree>
    <p:extLst>
      <p:ext uri="{BB962C8B-B14F-4D97-AF65-F5344CB8AC3E}">
        <p14:creationId xmlns:p14="http://schemas.microsoft.com/office/powerpoint/2010/main" val="22083470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pPr/>
              <a:t>‹#›</a:t>
            </a:fld>
            <a:endParaRPr lang="en-US"/>
          </a:p>
        </p:txBody>
      </p:sp>
    </p:spTree>
    <p:extLst>
      <p:ext uri="{BB962C8B-B14F-4D97-AF65-F5344CB8AC3E}">
        <p14:creationId xmlns:p14="http://schemas.microsoft.com/office/powerpoint/2010/main" val="25914633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pPr/>
              <a:t>‹#›</a:t>
            </a:fld>
            <a:endParaRPr lang="en-US"/>
          </a:p>
        </p:txBody>
      </p:sp>
    </p:spTree>
    <p:extLst>
      <p:ext uri="{BB962C8B-B14F-4D97-AF65-F5344CB8AC3E}">
        <p14:creationId xmlns:p14="http://schemas.microsoft.com/office/powerpoint/2010/main" val="31885009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pPr/>
              <a:t>‹#›</a:t>
            </a:fld>
            <a:endParaRPr lang="en-US"/>
          </a:p>
        </p:txBody>
      </p:sp>
    </p:spTree>
    <p:extLst>
      <p:ext uri="{BB962C8B-B14F-4D97-AF65-F5344CB8AC3E}">
        <p14:creationId xmlns:p14="http://schemas.microsoft.com/office/powerpoint/2010/main" val="32194174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pPr/>
              <a:t>‹#›</a:t>
            </a:fld>
            <a:endParaRPr lang="en-US"/>
          </a:p>
        </p:txBody>
      </p:sp>
    </p:spTree>
    <p:extLst>
      <p:ext uri="{BB962C8B-B14F-4D97-AF65-F5344CB8AC3E}">
        <p14:creationId xmlns:p14="http://schemas.microsoft.com/office/powerpoint/2010/main" val="12914276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pPr/>
              <a:t>‹#›</a:t>
            </a:fld>
            <a:endParaRPr lang="en-US"/>
          </a:p>
        </p:txBody>
      </p:sp>
    </p:spTree>
    <p:extLst>
      <p:ext uri="{BB962C8B-B14F-4D97-AF65-F5344CB8AC3E}">
        <p14:creationId xmlns:p14="http://schemas.microsoft.com/office/powerpoint/2010/main" val="7832702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pPr/>
              <a:t>‹#›</a:t>
            </a:fld>
            <a:endParaRPr lang="en-US"/>
          </a:p>
        </p:txBody>
      </p:sp>
    </p:spTree>
    <p:extLst>
      <p:ext uri="{BB962C8B-B14F-4D97-AF65-F5344CB8AC3E}">
        <p14:creationId xmlns:p14="http://schemas.microsoft.com/office/powerpoint/2010/main" val="30738941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pPr/>
              <a:t>‹#›</a:t>
            </a:fld>
            <a:endParaRPr lang="en-US"/>
          </a:p>
        </p:txBody>
      </p:sp>
    </p:spTree>
    <p:extLst>
      <p:ext uri="{BB962C8B-B14F-4D97-AF65-F5344CB8AC3E}">
        <p14:creationId xmlns:p14="http://schemas.microsoft.com/office/powerpoint/2010/main" val="33749826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pPr/>
              <a:t>‹#›</a:t>
            </a:fld>
            <a:endParaRPr lang="en-US"/>
          </a:p>
        </p:txBody>
      </p:sp>
    </p:spTree>
    <p:extLst>
      <p:ext uri="{BB962C8B-B14F-4D97-AF65-F5344CB8AC3E}">
        <p14:creationId xmlns:p14="http://schemas.microsoft.com/office/powerpoint/2010/main" val="3073108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18" Type="http://schemas.openxmlformats.org/officeDocument/2006/relationships/slideLayout" Target="../slideLayouts/slideLayout167.xml"/><Relationship Id="rId3" Type="http://schemas.openxmlformats.org/officeDocument/2006/relationships/slideLayout" Target="../slideLayouts/slideLayout152.xml"/><Relationship Id="rId21" Type="http://schemas.openxmlformats.org/officeDocument/2006/relationships/theme" Target="../theme/theme11.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slideLayout" Target="../slideLayouts/slideLayout166.xml"/><Relationship Id="rId2" Type="http://schemas.openxmlformats.org/officeDocument/2006/relationships/slideLayout" Target="../slideLayouts/slideLayout151.xml"/><Relationship Id="rId16" Type="http://schemas.openxmlformats.org/officeDocument/2006/relationships/slideLayout" Target="../slideLayouts/slideLayout165.xml"/><Relationship Id="rId20" Type="http://schemas.openxmlformats.org/officeDocument/2006/relationships/slideLayout" Target="../slideLayouts/slideLayout169.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slideLayout" Target="../slideLayouts/slideLayout164.xml"/><Relationship Id="rId10" Type="http://schemas.openxmlformats.org/officeDocument/2006/relationships/slideLayout" Target="../slideLayouts/slideLayout159.xml"/><Relationship Id="rId19" Type="http://schemas.openxmlformats.org/officeDocument/2006/relationships/slideLayout" Target="../slideLayouts/slideLayout168.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18" Type="http://schemas.openxmlformats.org/officeDocument/2006/relationships/slideLayout" Target="../slideLayouts/slideLayout187.xml"/><Relationship Id="rId3" Type="http://schemas.openxmlformats.org/officeDocument/2006/relationships/slideLayout" Target="../slideLayouts/slideLayout172.xml"/><Relationship Id="rId21" Type="http://schemas.openxmlformats.org/officeDocument/2006/relationships/theme" Target="../theme/theme1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17" Type="http://schemas.openxmlformats.org/officeDocument/2006/relationships/slideLayout" Target="../slideLayouts/slideLayout186.xml"/><Relationship Id="rId2" Type="http://schemas.openxmlformats.org/officeDocument/2006/relationships/slideLayout" Target="../slideLayouts/slideLayout171.xml"/><Relationship Id="rId16" Type="http://schemas.openxmlformats.org/officeDocument/2006/relationships/slideLayout" Target="../slideLayouts/slideLayout185.xml"/><Relationship Id="rId20" Type="http://schemas.openxmlformats.org/officeDocument/2006/relationships/slideLayout" Target="../slideLayouts/slideLayout189.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5" Type="http://schemas.openxmlformats.org/officeDocument/2006/relationships/slideLayout" Target="../slideLayouts/slideLayout184.xml"/><Relationship Id="rId10" Type="http://schemas.openxmlformats.org/officeDocument/2006/relationships/slideLayout" Target="../slideLayouts/slideLayout179.xml"/><Relationship Id="rId19" Type="http://schemas.openxmlformats.org/officeDocument/2006/relationships/slideLayout" Target="../slideLayouts/slideLayout188.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21" Type="http://schemas.openxmlformats.org/officeDocument/2006/relationships/theme" Target="../theme/theme2.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heme" Target="../theme/theme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3.jpe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6" Type="http://schemas.openxmlformats.org/officeDocument/2006/relationships/image" Target="../media/image6.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5.pn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theme" Target="../theme/theme5.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6.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theme" Target="../theme/theme7.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3" Type="http://schemas.openxmlformats.org/officeDocument/2006/relationships/slideLayout" Target="../slideLayouts/slideLayout111.xml"/><Relationship Id="rId21" Type="http://schemas.openxmlformats.org/officeDocument/2006/relationships/audio" Target="../media/audio1.wav"/><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theme" Target="../theme/theme8.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 Id="rId22" Type="http://schemas.openxmlformats.org/officeDocument/2006/relationships/image" Target="../media/image7.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889635"/>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6/18/2023</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3467116303"/>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pPr/>
              <a:t>‹#›</a:t>
            </a:fld>
            <a:endParaRPr lang="en-US"/>
          </a:p>
        </p:txBody>
      </p:sp>
    </p:spTree>
    <p:extLst>
      <p:ext uri="{BB962C8B-B14F-4D97-AF65-F5344CB8AC3E}">
        <p14:creationId xmlns:p14="http://schemas.microsoft.com/office/powerpoint/2010/main" val="3538938517"/>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 id="2147483933" r:id="rId14"/>
    <p:sldLayoutId id="2147483934" r:id="rId15"/>
    <p:sldLayoutId id="2147483935" r:id="rId16"/>
    <p:sldLayoutId id="2147483936" r:id="rId17"/>
    <p:sldLayoutId id="2147483937" r:id="rId18"/>
    <p:sldLayoutId id="2147483938" r:id="rId19"/>
    <p:sldLayoutId id="2147483939"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8555590"/>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 id="2147484009" r:id="rId13"/>
    <p:sldLayoutId id="2147484010" r:id="rId14"/>
    <p:sldLayoutId id="2147484011" r:id="rId15"/>
    <p:sldLayoutId id="2147484012" r:id="rId16"/>
    <p:sldLayoutId id="2147484013" r:id="rId17"/>
    <p:sldLayoutId id="2147484014" r:id="rId18"/>
    <p:sldLayoutId id="2147484015" r:id="rId19"/>
    <p:sldLayoutId id="2147484016"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738176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pPr/>
              <a:t>‹#›</a:t>
            </a:fld>
            <a:endParaRPr lang="en-US"/>
          </a:p>
        </p:txBody>
      </p:sp>
    </p:spTree>
    <p:extLst>
      <p:ext uri="{BB962C8B-B14F-4D97-AF65-F5344CB8AC3E}">
        <p14:creationId xmlns:p14="http://schemas.microsoft.com/office/powerpoint/2010/main" val="380373738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s>
            <a:gs pos="100000">
              <a:srgbClr val="0066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he-IL"/>
              <a:t>לחץ כדי לערוך סגנון כותרת של תבנית בסיס</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1028" name="Rectangle 4"/>
          <p:cNvSpPr>
            <a:spLocks noGrp="1" noChangeArrowheads="1"/>
          </p:cNvSpPr>
          <p:nvPr>
            <p:ph type="dt" sz="half" idx="2"/>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r" rtl="1" fontAlgn="base">
              <a:spcBef>
                <a:spcPct val="0"/>
              </a:spcBef>
              <a:spcAft>
                <a:spcPct val="0"/>
              </a:spcAft>
            </a:pPr>
            <a:endParaRPr lang="en-US" kern="1200">
              <a:solidFill>
                <a:srgbClr val="000000"/>
              </a:solidFill>
              <a:latin typeface="Arial" charset="0"/>
              <a:ea typeface="+mn-ea"/>
              <a:cs typeface="Arial" charset="0"/>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1" fontAlgn="base">
              <a:spcBef>
                <a:spcPct val="0"/>
              </a:spcBef>
              <a:spcAft>
                <a:spcPct val="0"/>
              </a:spcAft>
            </a:pPr>
            <a:endParaRPr lang="en-US" kern="1200">
              <a:solidFill>
                <a:srgbClr val="000000"/>
              </a:solidFill>
              <a:latin typeface="Arial" charset="0"/>
              <a:ea typeface="+mn-ea"/>
              <a:cs typeface="Arial" charset="0"/>
            </a:endParaRPr>
          </a:p>
        </p:txBody>
      </p:sp>
      <p:sp>
        <p:nvSpPr>
          <p:cNvPr id="1030" name="Rectangle 6"/>
          <p:cNvSpPr>
            <a:spLocks noGrp="1" noChangeArrowheads="1"/>
          </p:cNvSpPr>
          <p:nvPr>
            <p:ph type="sldNum" sz="quarter" idx="4"/>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rtl="1" fontAlgn="base">
              <a:spcBef>
                <a:spcPct val="0"/>
              </a:spcBef>
              <a:spcAft>
                <a:spcPct val="0"/>
              </a:spcAft>
            </a:pPr>
            <a:fld id="{DD656B73-0BF4-4D8C-8FFC-1B7B968AA9F0}" type="slidenum">
              <a:rPr lang="en-US" kern="1200">
                <a:solidFill>
                  <a:srgbClr val="000000"/>
                </a:solidFill>
                <a:latin typeface="Arial" charset="0"/>
                <a:ea typeface="+mn-ea"/>
                <a:cs typeface="Arial" charset="0"/>
              </a:rPr>
              <a:pPr rtl="1" fontAlgn="base">
                <a:spcBef>
                  <a:spcPct val="0"/>
                </a:spcBef>
                <a:spcAft>
                  <a:spcPct val="0"/>
                </a:spcAft>
              </a:pPr>
              <a:t>‹#›</a:t>
            </a:fld>
            <a:endParaRPr lang="en-US" kern="1200">
              <a:solidFill>
                <a:srgbClr val="000000"/>
              </a:solidFill>
              <a:latin typeface="Arial" charset="0"/>
              <a:ea typeface="+mn-ea"/>
              <a:cs typeface="Arial" charset="0"/>
            </a:endParaRPr>
          </a:p>
        </p:txBody>
      </p:sp>
      <p:sp>
        <p:nvSpPr>
          <p:cNvPr id="1031" name="Rectangle 7"/>
          <p:cNvSpPr>
            <a:spLocks noChangeArrowheads="1"/>
          </p:cNvSpPr>
          <p:nvPr/>
        </p:nvSpPr>
        <p:spPr bwMode="auto">
          <a:xfrm>
            <a:off x="812800" y="381000"/>
            <a:ext cx="10363200" cy="990600"/>
          </a:xfrm>
          <a:prstGeom prst="rect">
            <a:avLst/>
          </a:prstGeom>
          <a:noFill/>
          <a:ln w="9525">
            <a:noFill/>
            <a:miter lim="800000"/>
            <a:headEnd/>
            <a:tailEnd/>
          </a:ln>
          <a:effectLst/>
        </p:spPr>
        <p:txBody>
          <a:bodyPr anchor="ctr"/>
          <a:lstStyle/>
          <a:p>
            <a:pPr algn="ctr" rtl="1" fontAlgn="base">
              <a:spcBef>
                <a:spcPct val="0"/>
              </a:spcBef>
              <a:spcAft>
                <a:spcPct val="0"/>
              </a:spcAft>
            </a:pPr>
            <a:r>
              <a:rPr lang="en-US" sz="4400" kern="1200">
                <a:solidFill>
                  <a:srgbClr val="BBE0E3"/>
                </a:solidFill>
                <a:latin typeface="Batik Regular" pitchFamily="2" charset="0"/>
                <a:ea typeface="+mn-ea"/>
                <a:cs typeface="Times New Roman (Hebrew)" charset="-79"/>
              </a:rPr>
              <a:t>Israel</a:t>
            </a:r>
          </a:p>
        </p:txBody>
      </p:sp>
      <p:sp>
        <p:nvSpPr>
          <p:cNvPr id="1032" name="Rectangle 8"/>
          <p:cNvSpPr>
            <a:spLocks noChangeArrowheads="1"/>
          </p:cNvSpPr>
          <p:nvPr/>
        </p:nvSpPr>
        <p:spPr bwMode="auto">
          <a:xfrm>
            <a:off x="9922759" y="6172200"/>
            <a:ext cx="1790875" cy="461665"/>
          </a:xfrm>
          <a:prstGeom prst="rect">
            <a:avLst/>
          </a:prstGeom>
          <a:noFill/>
          <a:ln w="9525">
            <a:noFill/>
            <a:miter lim="800000"/>
            <a:headEnd/>
            <a:tailEnd/>
          </a:ln>
          <a:effectLst/>
        </p:spPr>
        <p:txBody>
          <a:bodyPr wrap="none">
            <a:spAutoFit/>
          </a:bodyPr>
          <a:lstStyle/>
          <a:p>
            <a:pPr algn="r" rtl="1" fontAlgn="base">
              <a:spcBef>
                <a:spcPct val="0"/>
              </a:spcBef>
              <a:spcAft>
                <a:spcPct val="0"/>
              </a:spcAft>
            </a:pPr>
            <a:r>
              <a:rPr lang="en-US" sz="2400" b="1" kern="1200">
                <a:solidFill>
                  <a:srgbClr val="FF0066"/>
                </a:solidFill>
                <a:latin typeface="Arial" charset="0"/>
                <a:ea typeface="+mn-ea"/>
                <a:cs typeface="Arial" charset="0"/>
              </a:rPr>
              <a:t>Don’t Click</a:t>
            </a:r>
            <a:endParaRPr lang="fr-FR" sz="2400" b="1" kern="1200">
              <a:solidFill>
                <a:srgbClr val="FF0066"/>
              </a:solidFill>
              <a:latin typeface="Arial" charset="0"/>
              <a:ea typeface="+mn-ea"/>
              <a:cs typeface="Arial" charset="0"/>
            </a:endParaRPr>
          </a:p>
        </p:txBody>
      </p:sp>
      <p:pic>
        <p:nvPicPr>
          <p:cNvPr id="1033" name="Picture 9" descr="C:\AZV2-DATA (F)\GRAPHS\Israel\topimage2.jpg"/>
          <p:cNvPicPr>
            <a:picLocks noChangeAspect="1" noChangeArrowheads="1"/>
          </p:cNvPicPr>
          <p:nvPr/>
        </p:nvPicPr>
        <p:blipFill>
          <a:blip r:embed="rId13" cstate="print"/>
          <a:srcRect/>
          <a:stretch>
            <a:fillRect/>
          </a:stretch>
        </p:blipFill>
        <p:spPr bwMode="auto">
          <a:xfrm>
            <a:off x="0" y="0"/>
            <a:ext cx="1320800" cy="1524000"/>
          </a:xfrm>
          <a:prstGeom prst="rect">
            <a:avLst/>
          </a:prstGeom>
          <a:noFill/>
        </p:spPr>
      </p:pic>
      <p:grpSp>
        <p:nvGrpSpPr>
          <p:cNvPr id="2" name="Group 26"/>
          <p:cNvGrpSpPr>
            <a:grpSpLocks/>
          </p:cNvGrpSpPr>
          <p:nvPr/>
        </p:nvGrpSpPr>
        <p:grpSpPr bwMode="auto">
          <a:xfrm>
            <a:off x="0" y="6172200"/>
            <a:ext cx="12192000" cy="685800"/>
            <a:chOff x="0" y="3888"/>
            <a:chExt cx="5760" cy="432"/>
          </a:xfrm>
        </p:grpSpPr>
        <p:pic>
          <p:nvPicPr>
            <p:cNvPr id="1034" name="Picture 10" descr="C:\AZV2-DATA (F)\GRAPHS\Israel\is-lgflag.gif"/>
            <p:cNvPicPr>
              <a:picLocks noChangeAspect="1" noChangeArrowheads="1"/>
            </p:cNvPicPr>
            <p:nvPr userDrawn="1"/>
          </p:nvPicPr>
          <p:blipFill>
            <a:blip r:embed="rId14" cstate="print"/>
            <a:srcRect/>
            <a:stretch>
              <a:fillRect/>
            </a:stretch>
          </p:blipFill>
          <p:spPr bwMode="auto">
            <a:xfrm>
              <a:off x="0" y="3976"/>
              <a:ext cx="528" cy="344"/>
            </a:xfrm>
            <a:prstGeom prst="rect">
              <a:avLst/>
            </a:prstGeom>
            <a:noFill/>
          </p:spPr>
        </p:pic>
        <p:pic>
          <p:nvPicPr>
            <p:cNvPr id="1035" name="Picture 11" descr="C:\AZV2-DATA (F)\GRAPHS\Israel\Flag_of_Israel.svg.png"/>
            <p:cNvPicPr>
              <a:picLocks noChangeAspect="1" noChangeArrowheads="1"/>
            </p:cNvPicPr>
            <p:nvPr userDrawn="1"/>
          </p:nvPicPr>
          <p:blipFill>
            <a:blip r:embed="rId15" cstate="print"/>
            <a:srcRect/>
            <a:stretch>
              <a:fillRect/>
            </a:stretch>
          </p:blipFill>
          <p:spPr bwMode="auto">
            <a:xfrm>
              <a:off x="528" y="3984"/>
              <a:ext cx="528" cy="336"/>
            </a:xfrm>
            <a:prstGeom prst="rect">
              <a:avLst/>
            </a:prstGeom>
            <a:noFill/>
          </p:spPr>
        </p:pic>
        <p:pic>
          <p:nvPicPr>
            <p:cNvPr id="1036" name="Picture 12" descr="C:\AZV2-DATA (F)\GRAPHS\Israel\is-lgflag.gif"/>
            <p:cNvPicPr>
              <a:picLocks noChangeAspect="1" noChangeArrowheads="1"/>
            </p:cNvPicPr>
            <p:nvPr userDrawn="1"/>
          </p:nvPicPr>
          <p:blipFill>
            <a:blip r:embed="rId14" cstate="print"/>
            <a:srcRect/>
            <a:stretch>
              <a:fillRect/>
            </a:stretch>
          </p:blipFill>
          <p:spPr bwMode="auto">
            <a:xfrm>
              <a:off x="1056" y="3976"/>
              <a:ext cx="528" cy="344"/>
            </a:xfrm>
            <a:prstGeom prst="rect">
              <a:avLst/>
            </a:prstGeom>
            <a:noFill/>
          </p:spPr>
        </p:pic>
        <p:pic>
          <p:nvPicPr>
            <p:cNvPr id="1037" name="Picture 13" descr="C:\AZV2-DATA (F)\GRAPHS\Israel\Flag_of_Israel.svg.png"/>
            <p:cNvPicPr>
              <a:picLocks noChangeAspect="1" noChangeArrowheads="1"/>
            </p:cNvPicPr>
            <p:nvPr userDrawn="1"/>
          </p:nvPicPr>
          <p:blipFill>
            <a:blip r:embed="rId15" cstate="print"/>
            <a:srcRect/>
            <a:stretch>
              <a:fillRect/>
            </a:stretch>
          </p:blipFill>
          <p:spPr bwMode="auto">
            <a:xfrm>
              <a:off x="1584" y="3984"/>
              <a:ext cx="528" cy="336"/>
            </a:xfrm>
            <a:prstGeom prst="rect">
              <a:avLst/>
            </a:prstGeom>
            <a:noFill/>
          </p:spPr>
        </p:pic>
        <p:pic>
          <p:nvPicPr>
            <p:cNvPr id="1038" name="Picture 14" descr="C:\AZV2-DATA (F)\GRAPHS\Israel\is-lgflag.gif"/>
            <p:cNvPicPr>
              <a:picLocks noChangeAspect="1" noChangeArrowheads="1"/>
            </p:cNvPicPr>
            <p:nvPr userDrawn="1"/>
          </p:nvPicPr>
          <p:blipFill>
            <a:blip r:embed="rId14" cstate="print"/>
            <a:srcRect/>
            <a:stretch>
              <a:fillRect/>
            </a:stretch>
          </p:blipFill>
          <p:spPr bwMode="auto">
            <a:xfrm>
              <a:off x="2112" y="3976"/>
              <a:ext cx="528" cy="344"/>
            </a:xfrm>
            <a:prstGeom prst="rect">
              <a:avLst/>
            </a:prstGeom>
            <a:noFill/>
          </p:spPr>
        </p:pic>
        <p:pic>
          <p:nvPicPr>
            <p:cNvPr id="1039" name="Picture 15" descr="C:\AZV2-DATA (F)\GRAPHS\Israel\Flag_of_Israel.svg.png"/>
            <p:cNvPicPr>
              <a:picLocks noChangeAspect="1" noChangeArrowheads="1"/>
            </p:cNvPicPr>
            <p:nvPr userDrawn="1"/>
          </p:nvPicPr>
          <p:blipFill>
            <a:blip r:embed="rId15" cstate="print"/>
            <a:srcRect/>
            <a:stretch>
              <a:fillRect/>
            </a:stretch>
          </p:blipFill>
          <p:spPr bwMode="auto">
            <a:xfrm>
              <a:off x="2640" y="3984"/>
              <a:ext cx="528" cy="336"/>
            </a:xfrm>
            <a:prstGeom prst="rect">
              <a:avLst/>
            </a:prstGeom>
            <a:noFill/>
          </p:spPr>
        </p:pic>
        <p:pic>
          <p:nvPicPr>
            <p:cNvPr id="1040" name="Picture 16" descr="C:\AZV2-DATA (F)\GRAPHS\Israel\is-lgflag.gif"/>
            <p:cNvPicPr>
              <a:picLocks noChangeAspect="1" noChangeArrowheads="1"/>
            </p:cNvPicPr>
            <p:nvPr userDrawn="1"/>
          </p:nvPicPr>
          <p:blipFill>
            <a:blip r:embed="rId14" cstate="print"/>
            <a:srcRect/>
            <a:stretch>
              <a:fillRect/>
            </a:stretch>
          </p:blipFill>
          <p:spPr bwMode="auto">
            <a:xfrm>
              <a:off x="3120" y="3976"/>
              <a:ext cx="528" cy="344"/>
            </a:xfrm>
            <a:prstGeom prst="rect">
              <a:avLst/>
            </a:prstGeom>
            <a:noFill/>
          </p:spPr>
        </p:pic>
        <p:pic>
          <p:nvPicPr>
            <p:cNvPr id="1041" name="Picture 17" descr="C:\AZV2-DATA (F)\GRAPHS\Israel\Flag_of_Israel.svg.png"/>
            <p:cNvPicPr>
              <a:picLocks noChangeAspect="1" noChangeArrowheads="1"/>
            </p:cNvPicPr>
            <p:nvPr userDrawn="1"/>
          </p:nvPicPr>
          <p:blipFill>
            <a:blip r:embed="rId15" cstate="print"/>
            <a:srcRect/>
            <a:stretch>
              <a:fillRect/>
            </a:stretch>
          </p:blipFill>
          <p:spPr bwMode="auto">
            <a:xfrm>
              <a:off x="3648" y="3984"/>
              <a:ext cx="528" cy="336"/>
            </a:xfrm>
            <a:prstGeom prst="rect">
              <a:avLst/>
            </a:prstGeom>
            <a:noFill/>
          </p:spPr>
        </p:pic>
        <p:pic>
          <p:nvPicPr>
            <p:cNvPr id="1042" name="Picture 18" descr="C:\AZV2-DATA (F)\GRAPHS\Israel\is-lgflag.gif"/>
            <p:cNvPicPr>
              <a:picLocks noChangeAspect="1" noChangeArrowheads="1"/>
            </p:cNvPicPr>
            <p:nvPr userDrawn="1"/>
          </p:nvPicPr>
          <p:blipFill>
            <a:blip r:embed="rId14" cstate="print"/>
            <a:srcRect/>
            <a:stretch>
              <a:fillRect/>
            </a:stretch>
          </p:blipFill>
          <p:spPr bwMode="auto">
            <a:xfrm>
              <a:off x="4176" y="3976"/>
              <a:ext cx="528" cy="344"/>
            </a:xfrm>
            <a:prstGeom prst="rect">
              <a:avLst/>
            </a:prstGeom>
            <a:noFill/>
          </p:spPr>
        </p:pic>
        <p:pic>
          <p:nvPicPr>
            <p:cNvPr id="1043" name="Picture 19" descr="C:\AZV2-DATA (F)\GRAPHS\Israel\Flag_of_Israel.svg.png"/>
            <p:cNvPicPr>
              <a:picLocks noChangeAspect="1" noChangeArrowheads="1"/>
            </p:cNvPicPr>
            <p:nvPr userDrawn="1"/>
          </p:nvPicPr>
          <p:blipFill>
            <a:blip r:embed="rId15" cstate="print"/>
            <a:srcRect/>
            <a:stretch>
              <a:fillRect/>
            </a:stretch>
          </p:blipFill>
          <p:spPr bwMode="auto">
            <a:xfrm>
              <a:off x="4704" y="3984"/>
              <a:ext cx="528" cy="336"/>
            </a:xfrm>
            <a:prstGeom prst="rect">
              <a:avLst/>
            </a:prstGeom>
            <a:noFill/>
          </p:spPr>
        </p:pic>
        <p:pic>
          <p:nvPicPr>
            <p:cNvPr id="1044" name="Picture 20" descr="C:\AZV2-DATA (F)\GRAPHS\Israel\is-lgflag.gif"/>
            <p:cNvPicPr>
              <a:picLocks noChangeAspect="1" noChangeArrowheads="1"/>
            </p:cNvPicPr>
            <p:nvPr userDrawn="1"/>
          </p:nvPicPr>
          <p:blipFill>
            <a:blip r:embed="rId14" cstate="print"/>
            <a:srcRect/>
            <a:stretch>
              <a:fillRect/>
            </a:stretch>
          </p:blipFill>
          <p:spPr bwMode="auto">
            <a:xfrm>
              <a:off x="5232" y="3976"/>
              <a:ext cx="528" cy="344"/>
            </a:xfrm>
            <a:prstGeom prst="rect">
              <a:avLst/>
            </a:prstGeom>
            <a:noFill/>
          </p:spPr>
        </p:pic>
        <p:sp>
          <p:nvSpPr>
            <p:cNvPr id="1045" name="Rectangle 21"/>
            <p:cNvSpPr>
              <a:spLocks noChangeArrowheads="1"/>
            </p:cNvSpPr>
            <p:nvPr userDrawn="1"/>
          </p:nvSpPr>
          <p:spPr bwMode="auto">
            <a:xfrm>
              <a:off x="0" y="3888"/>
              <a:ext cx="5760" cy="96"/>
            </a:xfrm>
            <a:prstGeom prst="rect">
              <a:avLst/>
            </a:prstGeom>
            <a:gradFill rotWithShape="0">
              <a:gsLst>
                <a:gs pos="0">
                  <a:srgbClr val="0066FF"/>
                </a:gs>
                <a:gs pos="50000">
                  <a:schemeClr val="bg1"/>
                </a:gs>
                <a:gs pos="100000">
                  <a:srgbClr val="0066FF"/>
                </a:gs>
              </a:gsLst>
              <a:lin ang="5400000" scaled="1"/>
            </a:gradFill>
            <a:ln w="9525">
              <a:noFill/>
              <a:miter lim="800000"/>
              <a:headEnd/>
              <a:tailEnd/>
            </a:ln>
            <a:effectLst/>
          </p:spPr>
          <p:txBody>
            <a:bodyPr wrap="none" anchor="ctr"/>
            <a:lstStyle/>
            <a:p>
              <a:pPr algn="r" rtl="1" fontAlgn="base">
                <a:spcBef>
                  <a:spcPct val="0"/>
                </a:spcBef>
                <a:spcAft>
                  <a:spcPct val="0"/>
                </a:spcAft>
              </a:pPr>
              <a:endParaRPr lang="en-US" sz="1800" kern="1200">
                <a:solidFill>
                  <a:srgbClr val="000000"/>
                </a:solidFill>
                <a:latin typeface="Arial" charset="0"/>
                <a:ea typeface="+mn-ea"/>
                <a:cs typeface="Arial" charset="0"/>
              </a:endParaRPr>
            </a:p>
          </p:txBody>
        </p:sp>
      </p:grpSp>
      <p:pic>
        <p:nvPicPr>
          <p:cNvPr id="1046" name="Picture 22" descr="C:\AZV2-DATA (F)\GRAPHS\Israel\Jerusalem_emblem_crop.png"/>
          <p:cNvPicPr>
            <a:picLocks noChangeAspect="1" noChangeArrowheads="1"/>
          </p:cNvPicPr>
          <p:nvPr/>
        </p:nvPicPr>
        <p:blipFill>
          <a:blip r:embed="rId16" cstate="print"/>
          <a:srcRect/>
          <a:stretch>
            <a:fillRect/>
          </a:stretch>
        </p:blipFill>
        <p:spPr bwMode="auto">
          <a:xfrm>
            <a:off x="10907184" y="152400"/>
            <a:ext cx="1143000" cy="1219200"/>
          </a:xfrm>
          <a:prstGeom prst="rect">
            <a:avLst/>
          </a:prstGeom>
          <a:noFill/>
        </p:spPr>
      </p:pic>
      <p:sp>
        <p:nvSpPr>
          <p:cNvPr id="1047" name="Rectangle 23"/>
          <p:cNvSpPr>
            <a:spLocks noChangeArrowheads="1"/>
          </p:cNvSpPr>
          <p:nvPr/>
        </p:nvSpPr>
        <p:spPr bwMode="auto">
          <a:xfrm>
            <a:off x="0" y="0"/>
            <a:ext cx="12192000" cy="152400"/>
          </a:xfrm>
          <a:prstGeom prst="rect">
            <a:avLst/>
          </a:prstGeom>
          <a:gradFill rotWithShape="0">
            <a:gsLst>
              <a:gs pos="0">
                <a:srgbClr val="0066FF"/>
              </a:gs>
              <a:gs pos="50000">
                <a:schemeClr val="bg1"/>
              </a:gs>
              <a:gs pos="100000">
                <a:srgbClr val="0066FF"/>
              </a:gs>
            </a:gsLst>
            <a:lin ang="5400000" scaled="1"/>
          </a:gradFill>
          <a:ln w="9525">
            <a:noFill/>
            <a:miter lim="800000"/>
            <a:headEnd/>
            <a:tailEnd/>
          </a:ln>
          <a:effectLst/>
        </p:spPr>
        <p:txBody>
          <a:bodyPr wrap="none" anchor="ctr"/>
          <a:lstStyle/>
          <a:p>
            <a:pPr algn="r" rtl="1" fontAlgn="base">
              <a:spcBef>
                <a:spcPct val="0"/>
              </a:spcBef>
              <a:spcAft>
                <a:spcPct val="0"/>
              </a:spcAft>
            </a:pPr>
            <a:endParaRPr lang="en-US" sz="1800" kern="1200">
              <a:solidFill>
                <a:srgbClr val="000000"/>
              </a:solidFill>
              <a:latin typeface="Arial" charset="0"/>
              <a:ea typeface="+mn-ea"/>
              <a:cs typeface="Arial" charset="0"/>
            </a:endParaRPr>
          </a:p>
        </p:txBody>
      </p:sp>
      <p:sp>
        <p:nvSpPr>
          <p:cNvPr id="1048" name="Rectangle 24"/>
          <p:cNvSpPr>
            <a:spLocks noChangeArrowheads="1"/>
          </p:cNvSpPr>
          <p:nvPr/>
        </p:nvSpPr>
        <p:spPr bwMode="auto">
          <a:xfrm>
            <a:off x="0" y="1447800"/>
            <a:ext cx="12192000" cy="152400"/>
          </a:xfrm>
          <a:prstGeom prst="rect">
            <a:avLst/>
          </a:prstGeom>
          <a:gradFill rotWithShape="0">
            <a:gsLst>
              <a:gs pos="0">
                <a:srgbClr val="0066FF"/>
              </a:gs>
              <a:gs pos="50000">
                <a:schemeClr val="bg1"/>
              </a:gs>
              <a:gs pos="100000">
                <a:srgbClr val="0066FF"/>
              </a:gs>
            </a:gsLst>
            <a:lin ang="5400000" scaled="1"/>
          </a:gradFill>
          <a:ln w="9525">
            <a:noFill/>
            <a:miter lim="800000"/>
            <a:headEnd/>
            <a:tailEnd/>
          </a:ln>
          <a:effectLst/>
        </p:spPr>
        <p:txBody>
          <a:bodyPr wrap="none" anchor="ctr"/>
          <a:lstStyle/>
          <a:p>
            <a:pPr algn="r" rtl="1" fontAlgn="base">
              <a:spcBef>
                <a:spcPct val="0"/>
              </a:spcBef>
              <a:spcAft>
                <a:spcPct val="0"/>
              </a:spcAft>
            </a:pPr>
            <a:endParaRPr lang="en-US" sz="1800" kern="1200">
              <a:solidFill>
                <a:srgbClr val="000000"/>
              </a:solidFill>
              <a:latin typeface="Arial" charset="0"/>
              <a:ea typeface="+mn-ea"/>
              <a:cs typeface="Arial" charset="0"/>
            </a:endParaRPr>
          </a:p>
        </p:txBody>
      </p:sp>
      <p:sp>
        <p:nvSpPr>
          <p:cNvPr id="1049" name="WordArt 25"/>
          <p:cNvSpPr>
            <a:spLocks noChangeArrowheads="1" noChangeShapeType="1" noTextEdit="1"/>
          </p:cNvSpPr>
          <p:nvPr/>
        </p:nvSpPr>
        <p:spPr bwMode="auto">
          <a:xfrm>
            <a:off x="2540000" y="2590800"/>
            <a:ext cx="6908800" cy="1371600"/>
          </a:xfrm>
          <a:prstGeom prst="rect">
            <a:avLst/>
          </a:prstGeom>
        </p:spPr>
        <p:txBody>
          <a:bodyPr wrap="none" fromWordArt="1">
            <a:prstTxWarp prst="textPlain">
              <a:avLst>
                <a:gd name="adj" fmla="val 50000"/>
              </a:avLst>
            </a:prstTxWarp>
          </a:bodyPr>
          <a:lstStyle/>
          <a:p>
            <a:pPr algn="ctr" rtl="0" fontAlgn="base">
              <a:spcBef>
                <a:spcPct val="0"/>
              </a:spcBef>
              <a:spcAft>
                <a:spcPct val="0"/>
              </a:spcAft>
            </a:pPr>
            <a:r>
              <a:rPr lang="en-US" sz="3600" kern="10">
                <a:ln w="12700">
                  <a:solidFill>
                    <a:srgbClr val="3366FF"/>
                  </a:solidFill>
                  <a:round/>
                  <a:headEnd/>
                  <a:tailEnd/>
                </a:ln>
                <a:solidFill>
                  <a:srgbClr val="BBE0E3"/>
                </a:solidFill>
                <a:effectLst>
                  <a:outerShdw dist="45791" dir="2021404" algn="ctr" rotWithShape="0">
                    <a:srgbClr val="9999FF"/>
                  </a:outerShdw>
                </a:effectLst>
                <a:latin typeface="Kristen ITC"/>
                <a:ea typeface="+mn-ea"/>
                <a:cs typeface="Arial" charset="0"/>
              </a:rPr>
              <a:t>Forever</a:t>
            </a:r>
          </a:p>
        </p:txBody>
      </p:sp>
      <p:sp>
        <p:nvSpPr>
          <p:cNvPr id="1051" name="Text Box 27"/>
          <p:cNvSpPr txBox="1">
            <a:spLocks noChangeArrowheads="1"/>
          </p:cNvSpPr>
          <p:nvPr/>
        </p:nvSpPr>
        <p:spPr bwMode="auto">
          <a:xfrm>
            <a:off x="0" y="5867400"/>
            <a:ext cx="4267200" cy="274638"/>
          </a:xfrm>
          <a:prstGeom prst="rect">
            <a:avLst/>
          </a:prstGeom>
          <a:noFill/>
          <a:ln w="9525">
            <a:noFill/>
            <a:miter lim="800000"/>
            <a:headEnd/>
            <a:tailEnd/>
          </a:ln>
          <a:effectLst/>
        </p:spPr>
        <p:txBody>
          <a:bodyPr>
            <a:spAutoFit/>
          </a:bodyPr>
          <a:lstStyle/>
          <a:p>
            <a:pPr algn="l" rtl="1" fontAlgn="base">
              <a:spcBef>
                <a:spcPct val="50000"/>
              </a:spcBef>
              <a:spcAft>
                <a:spcPct val="0"/>
              </a:spcAft>
            </a:pPr>
            <a:r>
              <a:rPr lang="en-US" sz="1200" b="1" kern="1200">
                <a:solidFill>
                  <a:srgbClr val="FFFFFF"/>
                </a:solidFill>
                <a:latin typeface="Arial" charset="0"/>
                <a:ea typeface="+mn-ea"/>
                <a:cs typeface="Arial" charset="0"/>
              </a:rPr>
              <a:t>PPS Designed &amp; Edited by: AZV2</a:t>
            </a:r>
          </a:p>
        </p:txBody>
      </p:sp>
    </p:spTree>
    <p:extLst>
      <p:ext uri="{BB962C8B-B14F-4D97-AF65-F5344CB8AC3E}">
        <p14:creationId xmlns:p14="http://schemas.microsoft.com/office/powerpoint/2010/main" val="65214847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ransition>
    <p:fade thruBlk="1"/>
  </p:transition>
  <p:txStyles>
    <p:titleStyle>
      <a:lvl1pPr algn="ctr" rtl="1" eaLnBrk="1" fontAlgn="base" hangingPunct="1">
        <a:spcBef>
          <a:spcPct val="0"/>
        </a:spcBef>
        <a:spcAft>
          <a:spcPct val="0"/>
        </a:spcAft>
        <a:defRPr sz="4400">
          <a:solidFill>
            <a:schemeClr val="accent1"/>
          </a:solidFill>
          <a:latin typeface="+mj-lt"/>
          <a:ea typeface="+mj-ea"/>
          <a:cs typeface="+mj-cs"/>
        </a:defRPr>
      </a:lvl1pPr>
      <a:lvl2pPr algn="ctr" rtl="1" eaLnBrk="1" fontAlgn="base" hangingPunct="1">
        <a:spcBef>
          <a:spcPct val="0"/>
        </a:spcBef>
        <a:spcAft>
          <a:spcPct val="0"/>
        </a:spcAft>
        <a:defRPr sz="4400">
          <a:solidFill>
            <a:schemeClr val="accent1"/>
          </a:solidFill>
          <a:latin typeface="Batik Regular" pitchFamily="2" charset="0"/>
          <a:cs typeface="Times New Roman (Hebrew)" charset="-79"/>
        </a:defRPr>
      </a:lvl2pPr>
      <a:lvl3pPr algn="ctr" rtl="1" eaLnBrk="1" fontAlgn="base" hangingPunct="1">
        <a:spcBef>
          <a:spcPct val="0"/>
        </a:spcBef>
        <a:spcAft>
          <a:spcPct val="0"/>
        </a:spcAft>
        <a:defRPr sz="4400">
          <a:solidFill>
            <a:schemeClr val="accent1"/>
          </a:solidFill>
          <a:latin typeface="Batik Regular" pitchFamily="2" charset="0"/>
          <a:cs typeface="Times New Roman (Hebrew)" charset="-79"/>
        </a:defRPr>
      </a:lvl3pPr>
      <a:lvl4pPr algn="ctr" rtl="1" eaLnBrk="1" fontAlgn="base" hangingPunct="1">
        <a:spcBef>
          <a:spcPct val="0"/>
        </a:spcBef>
        <a:spcAft>
          <a:spcPct val="0"/>
        </a:spcAft>
        <a:defRPr sz="4400">
          <a:solidFill>
            <a:schemeClr val="accent1"/>
          </a:solidFill>
          <a:latin typeface="Batik Regular" pitchFamily="2" charset="0"/>
          <a:cs typeface="Times New Roman (Hebrew)" charset="-79"/>
        </a:defRPr>
      </a:lvl4pPr>
      <a:lvl5pPr algn="ctr" rtl="1" eaLnBrk="1" fontAlgn="base" hangingPunct="1">
        <a:spcBef>
          <a:spcPct val="0"/>
        </a:spcBef>
        <a:spcAft>
          <a:spcPct val="0"/>
        </a:spcAft>
        <a:defRPr sz="4400">
          <a:solidFill>
            <a:schemeClr val="accent1"/>
          </a:solidFill>
          <a:latin typeface="Batik Regular" pitchFamily="2" charset="0"/>
          <a:cs typeface="Times New Roman (Hebrew)" charset="-79"/>
        </a:defRPr>
      </a:lvl5pPr>
      <a:lvl6pPr marL="457200" algn="ctr" rtl="1" eaLnBrk="1" fontAlgn="base" hangingPunct="1">
        <a:spcBef>
          <a:spcPct val="0"/>
        </a:spcBef>
        <a:spcAft>
          <a:spcPct val="0"/>
        </a:spcAft>
        <a:defRPr sz="4400">
          <a:solidFill>
            <a:schemeClr val="accent1"/>
          </a:solidFill>
          <a:latin typeface="Batik Regular" pitchFamily="2" charset="0"/>
          <a:cs typeface="Times New Roman (Hebrew)" charset="-79"/>
        </a:defRPr>
      </a:lvl6pPr>
      <a:lvl7pPr marL="914400" algn="ctr" rtl="1" eaLnBrk="1" fontAlgn="base" hangingPunct="1">
        <a:spcBef>
          <a:spcPct val="0"/>
        </a:spcBef>
        <a:spcAft>
          <a:spcPct val="0"/>
        </a:spcAft>
        <a:defRPr sz="4400">
          <a:solidFill>
            <a:schemeClr val="accent1"/>
          </a:solidFill>
          <a:latin typeface="Batik Regular" pitchFamily="2" charset="0"/>
          <a:cs typeface="Times New Roman (Hebrew)" charset="-79"/>
        </a:defRPr>
      </a:lvl7pPr>
      <a:lvl8pPr marL="1371600" algn="ctr" rtl="1" eaLnBrk="1" fontAlgn="base" hangingPunct="1">
        <a:spcBef>
          <a:spcPct val="0"/>
        </a:spcBef>
        <a:spcAft>
          <a:spcPct val="0"/>
        </a:spcAft>
        <a:defRPr sz="4400">
          <a:solidFill>
            <a:schemeClr val="accent1"/>
          </a:solidFill>
          <a:latin typeface="Batik Regular" pitchFamily="2" charset="0"/>
          <a:cs typeface="Times New Roman (Hebrew)" charset="-79"/>
        </a:defRPr>
      </a:lvl8pPr>
      <a:lvl9pPr marL="1828800" algn="ctr" rtl="1" eaLnBrk="1" fontAlgn="base" hangingPunct="1">
        <a:spcBef>
          <a:spcPct val="0"/>
        </a:spcBef>
        <a:spcAft>
          <a:spcPct val="0"/>
        </a:spcAft>
        <a:defRPr sz="4400">
          <a:solidFill>
            <a:schemeClr val="accent1"/>
          </a:solidFill>
          <a:latin typeface="Batik Regular" pitchFamily="2" charset="0"/>
          <a:cs typeface="Times New Roman (Hebrew)" charset="-79"/>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cs typeface="Arial" charset="0"/>
        </a:defRPr>
      </a:lvl2pPr>
      <a:lvl3pPr marL="1143000" indent="-228600" algn="r" rtl="1" eaLnBrk="1" fontAlgn="base" hangingPunct="1">
        <a:spcBef>
          <a:spcPct val="20000"/>
        </a:spcBef>
        <a:spcAft>
          <a:spcPct val="0"/>
        </a:spcAft>
        <a:buChar char="•"/>
        <a:defRPr sz="2400">
          <a:solidFill>
            <a:schemeClr val="tx1"/>
          </a:solidFill>
          <a:latin typeface="+mn-lt"/>
          <a:cs typeface="Arial" charset="0"/>
        </a:defRPr>
      </a:lvl3pPr>
      <a:lvl4pPr marL="1600200" indent="-228600" algn="r" rtl="1" eaLnBrk="1" fontAlgn="base" hangingPunct="1">
        <a:spcBef>
          <a:spcPct val="20000"/>
        </a:spcBef>
        <a:spcAft>
          <a:spcPct val="0"/>
        </a:spcAft>
        <a:buChar char="–"/>
        <a:defRPr sz="2000">
          <a:solidFill>
            <a:schemeClr val="tx1"/>
          </a:solidFill>
          <a:latin typeface="+mn-lt"/>
          <a:cs typeface="Arial" charset="0"/>
        </a:defRPr>
      </a:lvl4pPr>
      <a:lvl5pPr marL="2057400" indent="-228600" algn="r" rtl="1" eaLnBrk="1" fontAlgn="base" hangingPunct="1">
        <a:spcBef>
          <a:spcPct val="20000"/>
        </a:spcBef>
        <a:spcAft>
          <a:spcPct val="0"/>
        </a:spcAft>
        <a:buChar char="»"/>
        <a:defRPr sz="2000">
          <a:solidFill>
            <a:schemeClr val="tx1"/>
          </a:solidFill>
          <a:latin typeface="+mn-lt"/>
          <a:cs typeface="Arial" charset="0"/>
        </a:defRPr>
      </a:lvl5pPr>
      <a:lvl6pPr marL="2514600" indent="-228600" algn="r" rtl="1" eaLnBrk="1" fontAlgn="base" hangingPunct="1">
        <a:spcBef>
          <a:spcPct val="20000"/>
        </a:spcBef>
        <a:spcAft>
          <a:spcPct val="0"/>
        </a:spcAft>
        <a:buChar char="»"/>
        <a:defRPr sz="2000">
          <a:solidFill>
            <a:schemeClr val="tx1"/>
          </a:solidFill>
          <a:latin typeface="+mn-lt"/>
          <a:cs typeface="Arial" charset="0"/>
        </a:defRPr>
      </a:lvl6pPr>
      <a:lvl7pPr marL="2971800" indent="-228600" algn="r" rtl="1" eaLnBrk="1" fontAlgn="base" hangingPunct="1">
        <a:spcBef>
          <a:spcPct val="20000"/>
        </a:spcBef>
        <a:spcAft>
          <a:spcPct val="0"/>
        </a:spcAft>
        <a:buChar char="»"/>
        <a:defRPr sz="2000">
          <a:solidFill>
            <a:schemeClr val="tx1"/>
          </a:solidFill>
          <a:latin typeface="+mn-lt"/>
          <a:cs typeface="Arial" charset="0"/>
        </a:defRPr>
      </a:lvl7pPr>
      <a:lvl8pPr marL="3429000" indent="-228600" algn="r" rtl="1" eaLnBrk="1" fontAlgn="base" hangingPunct="1">
        <a:spcBef>
          <a:spcPct val="20000"/>
        </a:spcBef>
        <a:spcAft>
          <a:spcPct val="0"/>
        </a:spcAft>
        <a:buChar char="»"/>
        <a:defRPr sz="2000">
          <a:solidFill>
            <a:schemeClr val="tx1"/>
          </a:solidFill>
          <a:latin typeface="+mn-lt"/>
          <a:cs typeface="Arial" charset="0"/>
        </a:defRPr>
      </a:lvl8pPr>
      <a:lvl9pPr marL="3886200" indent="-228600" algn="r" rtl="1" eaLnBrk="1" fontAlgn="base" hangingPunct="1">
        <a:spcBef>
          <a:spcPct val="20000"/>
        </a:spcBef>
        <a:spcAft>
          <a:spcPct val="0"/>
        </a:spcAft>
        <a:buChar char="»"/>
        <a:defRPr sz="2000">
          <a:solidFill>
            <a:schemeClr val="tx1"/>
          </a:solidFill>
          <a:latin typeface="+mn-lt"/>
          <a:cs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smtClean="0">
                <a:effectLst/>
                <a:latin typeface="+mn-lt"/>
              </a:defRPr>
            </a:lvl1pPr>
          </a:lstStyle>
          <a:p>
            <a:pPr rtl="0" fontAlgn="base">
              <a:spcBef>
                <a:spcPct val="0"/>
              </a:spcBef>
              <a:spcAft>
                <a:spcPct val="0"/>
              </a:spcAft>
              <a:defRPr/>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effectLst/>
                <a:latin typeface="+mn-lt"/>
              </a:defRPr>
            </a:lvl1pPr>
          </a:lstStyle>
          <a:p>
            <a:pPr algn="ctr" rtl="0" fontAlgn="base">
              <a:spcBef>
                <a:spcPct val="0"/>
              </a:spcBef>
              <a:spcAft>
                <a:spcPct val="0"/>
              </a:spcAft>
              <a:defRPr/>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effectLst/>
                <a:latin typeface="+mn-lt"/>
              </a:defRPr>
            </a:lvl1pPr>
          </a:lstStyle>
          <a:p>
            <a:pPr rtl="0" fontAlgn="base">
              <a:spcBef>
                <a:spcPct val="0"/>
              </a:spcBef>
              <a:spcAft>
                <a:spcPct val="0"/>
              </a:spcAft>
              <a:defRPr/>
            </a:pPr>
            <a:fld id="{880A6C91-DC82-4EB0-A397-61EB1E84B774}" type="slidenum">
              <a:rPr lang="en-US" kern="1200">
                <a:solidFill>
                  <a:srgbClr val="000000"/>
                </a:solidFill>
                <a:latin typeface="Times New Roman"/>
                <a:ea typeface="+mn-ea"/>
                <a:cs typeface="+mn-cs"/>
              </a:rPr>
              <a:pPr rtl="0" fontAlgn="base">
                <a:spcBef>
                  <a:spcPct val="0"/>
                </a:spcBef>
                <a:spcAft>
                  <a:spcPct val="0"/>
                </a:spcAft>
                <a:defRPr/>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1345895682"/>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4434" name="Rectangle 1026"/>
          <p:cNvSpPr>
            <a:spLocks noGrp="1" noChangeArrowheads="1"/>
          </p:cNvSpPr>
          <p:nvPr>
            <p:ph type="title"/>
          </p:nvPr>
        </p:nvSpPr>
        <p:spPr bwMode="auto">
          <a:xfrm>
            <a:off x="609600" y="114300"/>
            <a:ext cx="10972800" cy="609600"/>
          </a:xfrm>
          <a:prstGeom prst="rect">
            <a:avLst/>
          </a:prstGeom>
          <a:noFill/>
          <a:ln w="9525">
            <a:noFill/>
            <a:miter lim="800000"/>
            <a:headEnd/>
            <a:tailEnd/>
          </a:ln>
          <a:effectLst>
            <a:outerShdw dist="35921" dir="2700000" algn="ctr" rotWithShape="0">
              <a:srgbClr val="2F2F2F"/>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4435" name="Rectangle 1027"/>
          <p:cNvSpPr>
            <a:spLocks noGrp="1" noChangeArrowheads="1"/>
          </p:cNvSpPr>
          <p:nvPr>
            <p:ph type="body" idx="1"/>
          </p:nvPr>
        </p:nvSpPr>
        <p:spPr bwMode="auto">
          <a:xfrm>
            <a:off x="1422400" y="990600"/>
            <a:ext cx="101600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4436"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ffectLst/>
              <a:latin typeface="Arial" charset="0"/>
            </a:endParaRPr>
          </a:p>
        </p:txBody>
      </p:sp>
      <p:sp>
        <p:nvSpPr>
          <p:cNvPr id="27443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ffectLst/>
              <a:latin typeface="Arial" charset="0"/>
            </a:endParaRPr>
          </a:p>
        </p:txBody>
      </p:sp>
      <p:sp>
        <p:nvSpPr>
          <p:cNvPr id="274438"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89C5B08B-ABE5-442A-AC98-A32578F5832A}" type="slidenum">
              <a:rPr lang="en-US" b="0" smtClean="0">
                <a:solidFill>
                  <a:srgbClr val="000000"/>
                </a:solidFill>
                <a:effectLst/>
                <a:latin typeface="Arial" charset="0"/>
              </a:rPr>
              <a:pPr eaLnBrk="0" hangingPunct="0"/>
              <a:t>‹#›</a:t>
            </a:fld>
            <a:endParaRPr lang="en-US" b="0">
              <a:solidFill>
                <a:srgbClr val="000000"/>
              </a:solidFill>
              <a:effectLst/>
              <a:latin typeface="Arial" charset="0"/>
            </a:endParaRPr>
          </a:p>
        </p:txBody>
      </p:sp>
    </p:spTree>
    <p:extLst>
      <p:ext uri="{BB962C8B-B14F-4D97-AF65-F5344CB8AC3E}">
        <p14:creationId xmlns:p14="http://schemas.microsoft.com/office/powerpoint/2010/main" val="2248718144"/>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rtl="0" fontAlgn="base">
        <a:spcBef>
          <a:spcPct val="0"/>
        </a:spcBef>
        <a:spcAft>
          <a:spcPct val="0"/>
        </a:spcAft>
        <a:defRPr sz="4000" b="1">
          <a:solidFill>
            <a:srgbClr val="F9F4B1"/>
          </a:solidFill>
          <a:latin typeface="+mj-lt"/>
          <a:ea typeface="+mj-ea"/>
          <a:cs typeface="+mj-cs"/>
        </a:defRPr>
      </a:lvl1pPr>
      <a:lvl2pPr algn="l" rtl="0" fontAlgn="base">
        <a:spcBef>
          <a:spcPct val="0"/>
        </a:spcBef>
        <a:spcAft>
          <a:spcPct val="0"/>
        </a:spcAft>
        <a:defRPr sz="4000" b="1">
          <a:solidFill>
            <a:srgbClr val="F9F4B1"/>
          </a:solidFill>
          <a:latin typeface="Arial" charset="0"/>
          <a:ea typeface="ＭＳ Ｐゴシック" pitchFamily="124" charset="-128"/>
        </a:defRPr>
      </a:lvl2pPr>
      <a:lvl3pPr algn="l" rtl="0" fontAlgn="base">
        <a:spcBef>
          <a:spcPct val="0"/>
        </a:spcBef>
        <a:spcAft>
          <a:spcPct val="0"/>
        </a:spcAft>
        <a:defRPr sz="4000" b="1">
          <a:solidFill>
            <a:srgbClr val="F9F4B1"/>
          </a:solidFill>
          <a:latin typeface="Arial" charset="0"/>
          <a:ea typeface="ＭＳ Ｐゴシック" pitchFamily="124" charset="-128"/>
        </a:defRPr>
      </a:lvl3pPr>
      <a:lvl4pPr algn="l" rtl="0" fontAlgn="base">
        <a:spcBef>
          <a:spcPct val="0"/>
        </a:spcBef>
        <a:spcAft>
          <a:spcPct val="0"/>
        </a:spcAft>
        <a:defRPr sz="4000" b="1">
          <a:solidFill>
            <a:srgbClr val="F9F4B1"/>
          </a:solidFill>
          <a:latin typeface="Arial" charset="0"/>
          <a:ea typeface="ＭＳ Ｐゴシック" pitchFamily="124" charset="-128"/>
        </a:defRPr>
      </a:lvl4pPr>
      <a:lvl5pPr algn="l" rtl="0" fontAlgn="base">
        <a:spcBef>
          <a:spcPct val="0"/>
        </a:spcBef>
        <a:spcAft>
          <a:spcPct val="0"/>
        </a:spcAft>
        <a:defRPr sz="4000" b="1">
          <a:solidFill>
            <a:srgbClr val="F9F4B1"/>
          </a:solidFill>
          <a:latin typeface="Arial" charset="0"/>
          <a:ea typeface="ＭＳ Ｐゴシック" pitchFamily="124" charset="-128"/>
        </a:defRPr>
      </a:lvl5pPr>
      <a:lvl6pPr marL="457200" algn="l" rtl="0" fontAlgn="base">
        <a:spcBef>
          <a:spcPct val="0"/>
        </a:spcBef>
        <a:spcAft>
          <a:spcPct val="0"/>
        </a:spcAft>
        <a:defRPr sz="4000" b="1">
          <a:solidFill>
            <a:srgbClr val="F9F4B1"/>
          </a:solidFill>
          <a:latin typeface="Arial" charset="0"/>
          <a:ea typeface="ＭＳ Ｐゴシック" pitchFamily="124" charset="-128"/>
        </a:defRPr>
      </a:lvl6pPr>
      <a:lvl7pPr marL="914400" algn="l" rtl="0" fontAlgn="base">
        <a:spcBef>
          <a:spcPct val="0"/>
        </a:spcBef>
        <a:spcAft>
          <a:spcPct val="0"/>
        </a:spcAft>
        <a:defRPr sz="4000" b="1">
          <a:solidFill>
            <a:srgbClr val="F9F4B1"/>
          </a:solidFill>
          <a:latin typeface="Arial" charset="0"/>
          <a:ea typeface="ＭＳ Ｐゴシック" pitchFamily="124" charset="-128"/>
        </a:defRPr>
      </a:lvl7pPr>
      <a:lvl8pPr marL="1371600" algn="l" rtl="0" fontAlgn="base">
        <a:spcBef>
          <a:spcPct val="0"/>
        </a:spcBef>
        <a:spcAft>
          <a:spcPct val="0"/>
        </a:spcAft>
        <a:defRPr sz="4000" b="1">
          <a:solidFill>
            <a:srgbClr val="F9F4B1"/>
          </a:solidFill>
          <a:latin typeface="Arial" charset="0"/>
          <a:ea typeface="ＭＳ Ｐゴシック" pitchFamily="124" charset="-128"/>
        </a:defRPr>
      </a:lvl8pPr>
      <a:lvl9pPr marL="1828800" algn="l" rtl="0" fontAlgn="base">
        <a:spcBef>
          <a:spcPct val="0"/>
        </a:spcBef>
        <a:spcAft>
          <a:spcPct val="0"/>
        </a:spcAft>
        <a:defRPr sz="4000" b="1">
          <a:solidFill>
            <a:srgbClr val="F9F4B1"/>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rgbClr val="6C010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rgbClr val="6C0101"/>
          </a:solidFill>
          <a:latin typeface="+mn-lt"/>
          <a:ea typeface="+mn-ea"/>
        </a:defRPr>
      </a:lvl2pPr>
      <a:lvl3pPr marL="1143000" indent="-228600" algn="l" rtl="0" fontAlgn="base">
        <a:spcBef>
          <a:spcPct val="20000"/>
        </a:spcBef>
        <a:spcAft>
          <a:spcPct val="0"/>
        </a:spcAft>
        <a:buChar char="•"/>
        <a:defRPr sz="2400">
          <a:solidFill>
            <a:srgbClr val="6C010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pPr/>
              <a:t>‹#›</a:t>
            </a:fld>
            <a:endParaRPr lang="en-US"/>
          </a:p>
        </p:txBody>
      </p:sp>
    </p:spTree>
    <p:extLst>
      <p:ext uri="{BB962C8B-B14F-4D97-AF65-F5344CB8AC3E}">
        <p14:creationId xmlns:p14="http://schemas.microsoft.com/office/powerpoint/2010/main" val="3071235232"/>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 id="2147483870" r:id="rId18"/>
    <p:sldLayoutId id="2147483871" r:id="rId19"/>
    <p:sldLayoutId id="2147483872" r:id="rId20"/>
    <p:sldLayoutId id="2147483873" r:id="rId21"/>
    <p:sldLayoutId id="2147483874"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22" cstate="print"/>
          <a:srcRect/>
          <a:stretch>
            <a:fillRect/>
          </a:stretch>
        </a:blip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defRPr>
                <a:effectLst/>
                <a:latin typeface="+mn-lt"/>
                <a:ea typeface="ＭＳ Ｐゴシック" pitchFamily="34" charset="-128"/>
              </a:defRPr>
            </a:lvl1pPr>
          </a:lstStyle>
          <a:p>
            <a:pPr algn="l" eaLnBrk="0" hangingPunct="0">
              <a:defRPr/>
            </a:pPr>
            <a:endParaRPr lang="en-US" sz="1400" b="0">
              <a:solidFill>
                <a:srgbClr val="FFFFFF"/>
              </a:solidFill>
            </a:endParaRPr>
          </a:p>
        </p:txBody>
      </p:sp>
      <p:sp>
        <p:nvSpPr>
          <p:cNvPr id="7270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a:defRPr>
                <a:effectLst/>
                <a:latin typeface="+mn-lt"/>
                <a:ea typeface="ＭＳ Ｐゴシック" pitchFamily="34" charset="-128"/>
              </a:defRPr>
            </a:lvl1pPr>
          </a:lstStyle>
          <a:p>
            <a:pPr eaLnBrk="0" hangingPunct="0">
              <a:defRPr/>
            </a:pPr>
            <a:endParaRPr lang="en-US" sz="1400" b="0">
              <a:solidFill>
                <a:srgbClr val="FFFFFF"/>
              </a:solidFill>
            </a:endParaRPr>
          </a:p>
        </p:txBody>
      </p:sp>
      <p:sp>
        <p:nvSpPr>
          <p:cNvPr id="7271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a:defRPr>
                <a:effectLst/>
                <a:latin typeface="+mn-lt"/>
                <a:ea typeface="ＭＳ Ｐゴシック" pitchFamily="34" charset="-128"/>
              </a:defRPr>
            </a:lvl1pPr>
          </a:lstStyle>
          <a:p>
            <a:pPr eaLnBrk="0" hangingPunct="0">
              <a:defRPr/>
            </a:pPr>
            <a:fld id="{C728C6AD-F084-4310-B976-B354B97FD8E4}" type="slidenum">
              <a:rPr lang="en-US" sz="1400" b="0">
                <a:solidFill>
                  <a:srgbClr val="FFFFFF"/>
                </a:solidFill>
              </a:rPr>
              <a:pPr eaLnBrk="0" hangingPunct="0">
                <a:defRPr/>
              </a:pPr>
              <a:t>‹#›</a:t>
            </a:fld>
            <a:endParaRPr lang="en-US" sz="1400" b="0">
              <a:solidFill>
                <a:srgbClr val="FFFFFF"/>
              </a:solidFill>
            </a:endParaRPr>
          </a:p>
        </p:txBody>
      </p:sp>
    </p:spTree>
    <p:extLst>
      <p:ext uri="{BB962C8B-B14F-4D97-AF65-F5344CB8AC3E}">
        <p14:creationId xmlns:p14="http://schemas.microsoft.com/office/powerpoint/2010/main" val="2884874430"/>
      </p:ext>
    </p:extLst>
  </p:cSld>
  <p:clrMap bg1="dk2" tx1="lt1" bg2="dk1" tx2="lt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 id="2147483891" r:id="rId16"/>
    <p:sldLayoutId id="2147483892" r:id="rId17"/>
    <p:sldLayoutId id="2147483893" r:id="rId18"/>
    <p:sldLayoutId id="2147483894" r:id="rId19"/>
  </p:sldLayoutIdLst>
  <p:transition spd="slow" advTm="16000">
    <p:random/>
    <p:sndAc>
      <p:stSnd>
        <p:snd r:embed="rId21" name="projctor.wav"/>
      </p:stSnd>
    </p:sndAc>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34" charset="0"/>
          <a:ea typeface="MS PGothic" pitchFamily="34" charset="-128"/>
        </a:defRPr>
      </a:lvl2pPr>
      <a:lvl3pPr algn="ctr" rtl="0" eaLnBrk="0" fontAlgn="base" hangingPunct="0">
        <a:spcBef>
          <a:spcPct val="0"/>
        </a:spcBef>
        <a:spcAft>
          <a:spcPct val="0"/>
        </a:spcAft>
        <a:defRPr sz="4400">
          <a:solidFill>
            <a:schemeClr val="tx2"/>
          </a:solidFill>
          <a:latin typeface="Tahoma" pitchFamily="34" charset="0"/>
          <a:ea typeface="MS PGothic" pitchFamily="34" charset="-128"/>
        </a:defRPr>
      </a:lvl3pPr>
      <a:lvl4pPr algn="ctr" rtl="0" eaLnBrk="0" fontAlgn="base" hangingPunct="0">
        <a:spcBef>
          <a:spcPct val="0"/>
        </a:spcBef>
        <a:spcAft>
          <a:spcPct val="0"/>
        </a:spcAft>
        <a:defRPr sz="4400">
          <a:solidFill>
            <a:schemeClr val="tx2"/>
          </a:solidFill>
          <a:latin typeface="Tahoma" pitchFamily="34" charset="0"/>
          <a:ea typeface="MS PGothic" pitchFamily="34" charset="-128"/>
        </a:defRPr>
      </a:lvl4pPr>
      <a:lvl5pPr algn="ctr" rtl="0" eaLnBrk="0" fontAlgn="base" hangingPunct="0">
        <a:spcBef>
          <a:spcPct val="0"/>
        </a:spcBef>
        <a:spcAft>
          <a:spcPct val="0"/>
        </a:spcAft>
        <a:defRPr sz="4400">
          <a:solidFill>
            <a:schemeClr val="tx2"/>
          </a:solidFill>
          <a:latin typeface="Tahoma" pitchFamily="34" charset="0"/>
          <a:ea typeface="MS PGothic" pitchFamily="34" charset="-128"/>
        </a:defRPr>
      </a:lvl5pPr>
      <a:lvl6pPr marL="457200" algn="ctr" rtl="0" fontAlgn="base">
        <a:spcBef>
          <a:spcPct val="0"/>
        </a:spcBef>
        <a:spcAft>
          <a:spcPct val="0"/>
        </a:spcAft>
        <a:defRPr sz="4400">
          <a:solidFill>
            <a:schemeClr val="tx2"/>
          </a:solidFill>
          <a:latin typeface="Tahoma" pitchFamily="34" charset="0"/>
          <a:ea typeface="ＭＳ Ｐゴシック" pitchFamily="34" charset="-128"/>
        </a:defRPr>
      </a:lvl6pPr>
      <a:lvl7pPr marL="914400" algn="ctr" rtl="0" fontAlgn="base">
        <a:spcBef>
          <a:spcPct val="0"/>
        </a:spcBef>
        <a:spcAft>
          <a:spcPct val="0"/>
        </a:spcAft>
        <a:defRPr sz="4400">
          <a:solidFill>
            <a:schemeClr val="tx2"/>
          </a:solidFill>
          <a:latin typeface="Tahoma" pitchFamily="34" charset="0"/>
          <a:ea typeface="ＭＳ Ｐゴシック" pitchFamily="34" charset="-128"/>
        </a:defRPr>
      </a:lvl7pPr>
      <a:lvl8pPr marL="1371600" algn="ctr" rtl="0" fontAlgn="base">
        <a:spcBef>
          <a:spcPct val="0"/>
        </a:spcBef>
        <a:spcAft>
          <a:spcPct val="0"/>
        </a:spcAft>
        <a:defRPr sz="4400">
          <a:solidFill>
            <a:schemeClr val="tx2"/>
          </a:solidFill>
          <a:latin typeface="Tahoma" pitchFamily="34" charset="0"/>
          <a:ea typeface="ＭＳ Ｐゴシック" pitchFamily="34" charset="-128"/>
        </a:defRPr>
      </a:lvl8pPr>
      <a:lvl9pPr marL="1828800" algn="ctr" rtl="0" fontAlgn="base">
        <a:spcBef>
          <a:spcPct val="0"/>
        </a:spcBef>
        <a:spcAft>
          <a:spcPct val="0"/>
        </a:spcAft>
        <a:defRPr sz="4400">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FFCC00"/>
        </a:buClr>
        <a:buFont typeface="Wingdings" pitchFamily="2" charset="2"/>
        <a:buChar char="s"/>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6600"/>
        </a:buClr>
        <a:buFont typeface="Wingdings" pitchFamily="2" charset="2"/>
        <a:buChar char="s"/>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CC00"/>
        </a:buClr>
        <a:buFont typeface="Wingdings" pitchFamily="2" charset="2"/>
        <a:buChar char="s"/>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6600"/>
        </a:buClr>
        <a:buFont typeface="Wingdings"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CC00"/>
        </a:buClr>
        <a:buFont typeface="Wingdings"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5458" name="Rectangle 1026"/>
          <p:cNvSpPr>
            <a:spLocks noGrp="1" noChangeArrowheads="1"/>
          </p:cNvSpPr>
          <p:nvPr>
            <p:ph type="title"/>
          </p:nvPr>
        </p:nvSpPr>
        <p:spPr bwMode="auto">
          <a:xfrm>
            <a:off x="609600" y="76200"/>
            <a:ext cx="11074400" cy="6858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5459" name="Rectangle 1027"/>
          <p:cNvSpPr>
            <a:spLocks noGrp="1" noChangeArrowheads="1"/>
          </p:cNvSpPr>
          <p:nvPr>
            <p:ph type="body" idx="1"/>
          </p:nvPr>
        </p:nvSpPr>
        <p:spPr bwMode="auto">
          <a:xfrm>
            <a:off x="1422400" y="990600"/>
            <a:ext cx="1026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5460"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ffectLst/>
              <a:latin typeface="Arial" charset="0"/>
            </a:endParaRPr>
          </a:p>
        </p:txBody>
      </p:sp>
      <p:sp>
        <p:nvSpPr>
          <p:cNvPr id="275461"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ffectLst/>
              <a:latin typeface="Arial" charset="0"/>
            </a:endParaRPr>
          </a:p>
        </p:txBody>
      </p:sp>
      <p:sp>
        <p:nvSpPr>
          <p:cNvPr id="275462"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A0BB0890-FAC2-49D1-A222-66C6AFCC3B0F}" type="slidenum">
              <a:rPr lang="en-US" b="0" smtClean="0">
                <a:solidFill>
                  <a:srgbClr val="000000"/>
                </a:solidFill>
                <a:effectLst/>
                <a:latin typeface="Arial" charset="0"/>
              </a:rPr>
              <a:pPr eaLnBrk="0" hangingPunct="0"/>
              <a:t>‹#›</a:t>
            </a:fld>
            <a:endParaRPr lang="en-US" b="0">
              <a:solidFill>
                <a:srgbClr val="000000"/>
              </a:solidFill>
              <a:effectLst/>
              <a:latin typeface="Arial" charset="0"/>
            </a:endParaRPr>
          </a:p>
        </p:txBody>
      </p:sp>
    </p:spTree>
    <p:extLst>
      <p:ext uri="{BB962C8B-B14F-4D97-AF65-F5344CB8AC3E}">
        <p14:creationId xmlns:p14="http://schemas.microsoft.com/office/powerpoint/2010/main" val="3361146948"/>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xStyles>
    <p:titleStyle>
      <a:lvl1pPr algn="l" rtl="0" fontAlgn="base">
        <a:spcBef>
          <a:spcPct val="0"/>
        </a:spcBef>
        <a:spcAft>
          <a:spcPct val="0"/>
        </a:spcAft>
        <a:defRPr sz="4000" b="1">
          <a:solidFill>
            <a:srgbClr val="FCF7F7"/>
          </a:solidFill>
          <a:latin typeface="+mj-lt"/>
          <a:ea typeface="+mj-ea"/>
          <a:cs typeface="+mj-cs"/>
        </a:defRPr>
      </a:lvl1pPr>
      <a:lvl2pPr algn="l" rtl="0" fontAlgn="base">
        <a:spcBef>
          <a:spcPct val="0"/>
        </a:spcBef>
        <a:spcAft>
          <a:spcPct val="0"/>
        </a:spcAft>
        <a:defRPr sz="4000" b="1">
          <a:solidFill>
            <a:srgbClr val="FCF7F7"/>
          </a:solidFill>
          <a:latin typeface="Arial" charset="0"/>
          <a:ea typeface="ＭＳ Ｐゴシック" pitchFamily="124" charset="-128"/>
        </a:defRPr>
      </a:lvl2pPr>
      <a:lvl3pPr algn="l" rtl="0" fontAlgn="base">
        <a:spcBef>
          <a:spcPct val="0"/>
        </a:spcBef>
        <a:spcAft>
          <a:spcPct val="0"/>
        </a:spcAft>
        <a:defRPr sz="4000" b="1">
          <a:solidFill>
            <a:srgbClr val="FCF7F7"/>
          </a:solidFill>
          <a:latin typeface="Arial" charset="0"/>
          <a:ea typeface="ＭＳ Ｐゴシック" pitchFamily="124" charset="-128"/>
        </a:defRPr>
      </a:lvl3pPr>
      <a:lvl4pPr algn="l" rtl="0" fontAlgn="base">
        <a:spcBef>
          <a:spcPct val="0"/>
        </a:spcBef>
        <a:spcAft>
          <a:spcPct val="0"/>
        </a:spcAft>
        <a:defRPr sz="4000" b="1">
          <a:solidFill>
            <a:srgbClr val="FCF7F7"/>
          </a:solidFill>
          <a:latin typeface="Arial" charset="0"/>
          <a:ea typeface="ＭＳ Ｐゴシック" pitchFamily="124" charset="-128"/>
        </a:defRPr>
      </a:lvl4pPr>
      <a:lvl5pPr algn="l" rtl="0" fontAlgn="base">
        <a:spcBef>
          <a:spcPct val="0"/>
        </a:spcBef>
        <a:spcAft>
          <a:spcPct val="0"/>
        </a:spcAft>
        <a:defRPr sz="4000" b="1">
          <a:solidFill>
            <a:srgbClr val="FCF7F7"/>
          </a:solidFill>
          <a:latin typeface="Arial" charset="0"/>
          <a:ea typeface="ＭＳ Ｐゴシック" pitchFamily="124" charset="-128"/>
        </a:defRPr>
      </a:lvl5pPr>
      <a:lvl6pPr marL="457200" algn="l" rtl="0" fontAlgn="base">
        <a:spcBef>
          <a:spcPct val="0"/>
        </a:spcBef>
        <a:spcAft>
          <a:spcPct val="0"/>
        </a:spcAft>
        <a:defRPr sz="4000" b="1">
          <a:solidFill>
            <a:srgbClr val="FCF7F7"/>
          </a:solidFill>
          <a:latin typeface="Arial" charset="0"/>
          <a:ea typeface="ＭＳ Ｐゴシック" pitchFamily="124" charset="-128"/>
        </a:defRPr>
      </a:lvl6pPr>
      <a:lvl7pPr marL="914400" algn="l" rtl="0" fontAlgn="base">
        <a:spcBef>
          <a:spcPct val="0"/>
        </a:spcBef>
        <a:spcAft>
          <a:spcPct val="0"/>
        </a:spcAft>
        <a:defRPr sz="4000" b="1">
          <a:solidFill>
            <a:srgbClr val="FCF7F7"/>
          </a:solidFill>
          <a:latin typeface="Arial" charset="0"/>
          <a:ea typeface="ＭＳ Ｐゴシック" pitchFamily="124" charset="-128"/>
        </a:defRPr>
      </a:lvl7pPr>
      <a:lvl8pPr marL="1371600" algn="l" rtl="0" fontAlgn="base">
        <a:spcBef>
          <a:spcPct val="0"/>
        </a:spcBef>
        <a:spcAft>
          <a:spcPct val="0"/>
        </a:spcAft>
        <a:defRPr sz="4000" b="1">
          <a:solidFill>
            <a:srgbClr val="FCF7F7"/>
          </a:solidFill>
          <a:latin typeface="Arial" charset="0"/>
          <a:ea typeface="ＭＳ Ｐゴシック" pitchFamily="124" charset="-128"/>
        </a:defRPr>
      </a:lvl8pPr>
      <a:lvl9pPr marL="1828800" algn="l" rtl="0" fontAlgn="base">
        <a:spcBef>
          <a:spcPct val="0"/>
        </a:spcBef>
        <a:spcAft>
          <a:spcPct val="0"/>
        </a:spcAft>
        <a:defRPr sz="4000" b="1">
          <a:solidFill>
            <a:srgbClr val="FCF7F7"/>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0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8.xml"/><Relationship Id="rId1" Type="http://schemas.openxmlformats.org/officeDocument/2006/relationships/slideLayout" Target="../slideLayouts/slideLayout129.xml"/></Relationships>
</file>

<file path=ppt/slides/_rels/slide10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55.xml"/></Relationships>
</file>

<file path=ppt/slides/_rels/slide10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75.xml"/></Relationships>
</file>

<file path=ppt/slides/_rels/slide10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15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9.xml"/></Relationships>
</file>

<file path=ppt/slides/_rels/slide10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55.xml"/></Relationships>
</file>

<file path=ppt/slides/_rels/slide106.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55.xml"/></Relationships>
</file>

<file path=ppt/slides/_rels/slide10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155.xml"/></Relationships>
</file>

<file path=ppt/slides/_rels/slide10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155.xml"/></Relationships>
</file>

<file path=ppt/slides/_rels/slide109.xml.rels><?xml version="1.0" encoding="UTF-8" standalone="yes"?>
<Relationships xmlns="http://schemas.openxmlformats.org/package/2006/relationships"><Relationship Id="rId3" Type="http://schemas.openxmlformats.org/officeDocument/2006/relationships/image" Target="../media/image129.jpeg"/><Relationship Id="rId7" Type="http://schemas.openxmlformats.org/officeDocument/2006/relationships/image" Target="../media/image132.gif"/><Relationship Id="rId2" Type="http://schemas.openxmlformats.org/officeDocument/2006/relationships/image" Target="../media/image128.jpeg"/><Relationship Id="rId1" Type="http://schemas.openxmlformats.org/officeDocument/2006/relationships/slideLayout" Target="../slideLayouts/slideLayout155.xml"/><Relationship Id="rId6" Type="http://schemas.openxmlformats.org/officeDocument/2006/relationships/hyperlink" Target="poisonedstream.pdf" TargetMode="External"/><Relationship Id="rId5" Type="http://schemas.openxmlformats.org/officeDocument/2006/relationships/image" Target="../media/image131.jpeg"/><Relationship Id="rId4" Type="http://schemas.openxmlformats.org/officeDocument/2006/relationships/image" Target="../media/image130.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ideo" Target="https://www.youtube.com/embed/KaqQ9eYB2KE?feature=oembed"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0.xml"/><Relationship Id="rId1" Type="http://schemas.openxmlformats.org/officeDocument/2006/relationships/slideLayout" Target="../slideLayouts/slideLayout155.xml"/><Relationship Id="rId4" Type="http://schemas.openxmlformats.org/officeDocument/2006/relationships/image" Target="../media/image1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9.xml"/><Relationship Id="rId1" Type="http://schemas.openxmlformats.org/officeDocument/2006/relationships/video" Target="file:///C:\Users\David%20L\Documents\Disk%20A%20-%20%20My%20Own%20Power%20Points%20Slide%20Shows\Cross-3%5b1%5d.wmv" TargetMode="Externa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4.wav"/><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9.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8.xml"/><Relationship Id="rId5" Type="http://schemas.openxmlformats.org/officeDocument/2006/relationships/image" Target="../media/image38.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2.xml"/><Relationship Id="rId1" Type="http://schemas.openxmlformats.org/officeDocument/2006/relationships/video" Target="https://www.youtube.com/embed/TIJ1fXdXE7c?feature=oembed"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7.jpe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70.jpeg"/></Relationships>
</file>

<file path=ppt/slides/_rels/slide5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92.xml"/></Relationships>
</file>

<file path=ppt/slides/_rels/slide5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7.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1.xml"/><Relationship Id="rId1" Type="http://schemas.openxmlformats.org/officeDocument/2006/relationships/slideLayout" Target="../slideLayouts/slideLayout29.xml"/><Relationship Id="rId5" Type="http://schemas.openxmlformats.org/officeDocument/2006/relationships/image" Target="../media/image76.gif"/><Relationship Id="rId4" Type="http://schemas.openxmlformats.org/officeDocument/2006/relationships/image" Target="../media/image75.jpeg"/></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29.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29.xml"/><Relationship Id="rId5" Type="http://schemas.openxmlformats.org/officeDocument/2006/relationships/image" Target="../media/image79.jpeg"/><Relationship Id="rId4" Type="http://schemas.openxmlformats.org/officeDocument/2006/relationships/image" Target="../media/image78.jpeg"/></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29.xml"/><Relationship Id="rId5" Type="http://schemas.openxmlformats.org/officeDocument/2006/relationships/image" Target="../media/image79.jpeg"/><Relationship Id="rId4" Type="http://schemas.openxmlformats.org/officeDocument/2006/relationships/image" Target="../media/image78.jpeg"/></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29.xml"/><Relationship Id="rId5" Type="http://schemas.openxmlformats.org/officeDocument/2006/relationships/image" Target="../media/image79.jpeg"/><Relationship Id="rId4" Type="http://schemas.openxmlformats.org/officeDocument/2006/relationships/image" Target="../media/image78.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29.xml"/><Relationship Id="rId5" Type="http://schemas.openxmlformats.org/officeDocument/2006/relationships/image" Target="../media/image79.jpeg"/><Relationship Id="rId4" Type="http://schemas.openxmlformats.org/officeDocument/2006/relationships/image" Target="../media/image78.jpeg"/></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29.xml"/><Relationship Id="rId5" Type="http://schemas.openxmlformats.org/officeDocument/2006/relationships/image" Target="../media/image79.jpeg"/><Relationship Id="rId4" Type="http://schemas.openxmlformats.org/officeDocument/2006/relationships/image" Target="../media/image78.jpeg"/></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29.xml"/><Relationship Id="rId6" Type="http://schemas.openxmlformats.org/officeDocument/2006/relationships/image" Target="../media/image81.jpeg"/><Relationship Id="rId5" Type="http://schemas.openxmlformats.org/officeDocument/2006/relationships/image" Target="../media/image79.jpeg"/><Relationship Id="rId4" Type="http://schemas.openxmlformats.org/officeDocument/2006/relationships/image" Target="../media/image78.jpeg"/></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2.jpeg"/><Relationship Id="rId2" Type="http://schemas.openxmlformats.org/officeDocument/2006/relationships/notesSlide" Target="../notesSlides/notesSlide29.xml"/><Relationship Id="rId1" Type="http://schemas.openxmlformats.org/officeDocument/2006/relationships/slideLayout" Target="../slideLayouts/slideLayout29.xml"/><Relationship Id="rId6" Type="http://schemas.openxmlformats.org/officeDocument/2006/relationships/image" Target="../media/image81.jpeg"/><Relationship Id="rId5" Type="http://schemas.openxmlformats.org/officeDocument/2006/relationships/image" Target="../media/image79.jpeg"/><Relationship Id="rId4" Type="http://schemas.openxmlformats.org/officeDocument/2006/relationships/image" Target="../media/image78.jpeg"/></Relationships>
</file>

<file path=ppt/slides/_rels/slide6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8" Type="http://schemas.openxmlformats.org/officeDocument/2006/relationships/image" Target="../media/image85.gif"/><Relationship Id="rId3" Type="http://schemas.openxmlformats.org/officeDocument/2006/relationships/image" Target="../media/image77.png"/><Relationship Id="rId7" Type="http://schemas.openxmlformats.org/officeDocument/2006/relationships/image" Target="../media/image84.jpeg"/><Relationship Id="rId2" Type="http://schemas.openxmlformats.org/officeDocument/2006/relationships/notesSlide" Target="../notesSlides/notesSlide30.xml"/><Relationship Id="rId1" Type="http://schemas.openxmlformats.org/officeDocument/2006/relationships/slideLayout" Target="../slideLayouts/slideLayout29.xml"/><Relationship Id="rId6" Type="http://schemas.openxmlformats.org/officeDocument/2006/relationships/image" Target="../media/image81.jpeg"/><Relationship Id="rId5" Type="http://schemas.openxmlformats.org/officeDocument/2006/relationships/image" Target="../media/image79.jpeg"/><Relationship Id="rId4" Type="http://schemas.openxmlformats.org/officeDocument/2006/relationships/image" Target="../media/image78.jpeg"/></Relationships>
</file>

<file path=ppt/slides/_rels/slide6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1.xml"/><Relationship Id="rId1" Type="http://schemas.openxmlformats.org/officeDocument/2006/relationships/slideLayout" Target="../slideLayouts/slideLayout114.xml"/><Relationship Id="rId5" Type="http://schemas.openxmlformats.org/officeDocument/2006/relationships/image" Target="../media/image89.jpeg"/><Relationship Id="rId4" Type="http://schemas.openxmlformats.org/officeDocument/2006/relationships/image" Target="../media/image88.jpeg"/></Relationships>
</file>

<file path=ppt/slides/_rels/slide6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image" Target="../media/image95.jpeg"/><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Layout" Target="../slideLayouts/slideLayout28.xml"/></Relationships>
</file>

<file path=ppt/slides/_rels/slide8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0.jpe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gif"/><Relationship Id="rId1" Type="http://schemas.openxmlformats.org/officeDocument/2006/relationships/slideLayout" Target="../slideLayouts/slideLayout29.xml"/></Relationships>
</file>

<file path=ppt/slides/_rels/slide8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9.xml"/></Relationships>
</file>

<file path=ppt/slides/_rels/slide86.xml.rels><?xml version="1.0" encoding="UTF-8" standalone="yes"?>
<Relationships xmlns="http://schemas.openxmlformats.org/package/2006/relationships"><Relationship Id="rId2" Type="http://schemas.openxmlformats.org/officeDocument/2006/relationships/image" Target="../media/image101.gif"/><Relationship Id="rId1" Type="http://schemas.openxmlformats.org/officeDocument/2006/relationships/slideLayout" Target="../slideLayouts/slideLayout29.xml"/></Relationships>
</file>

<file path=ppt/slides/_rels/slide8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9.xml"/></Relationships>
</file>

<file path=ppt/slides/_rels/slide89.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2.xml"/><Relationship Id="rId1" Type="http://schemas.openxmlformats.org/officeDocument/2006/relationships/slideLayout" Target="../slideLayouts/slideLayout28.xml"/><Relationship Id="rId5" Type="http://schemas.openxmlformats.org/officeDocument/2006/relationships/image" Target="../media/image106.jpeg"/><Relationship Id="rId4" Type="http://schemas.openxmlformats.org/officeDocument/2006/relationships/image" Target="../media/image105.jpeg"/></Relationships>
</file>

<file path=ppt/slides/_rels/slide91.xml.rels><?xml version="1.0" encoding="UTF-8" standalone="yes"?>
<Relationships xmlns="http://schemas.openxmlformats.org/package/2006/relationships"><Relationship Id="rId2" Type="http://schemas.openxmlformats.org/officeDocument/2006/relationships/image" Target="../media/image107.gif"/><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8.xml"/></Relationships>
</file>

<file path=ppt/slides/_rels/slide9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4.xml"/><Relationship Id="rId1" Type="http://schemas.openxmlformats.org/officeDocument/2006/relationships/slideLayout" Target="../slideLayouts/slideLayout24.xml"/><Relationship Id="rId5" Type="http://schemas.openxmlformats.org/officeDocument/2006/relationships/image" Target="../media/image113.jpeg"/><Relationship Id="rId4" Type="http://schemas.openxmlformats.org/officeDocument/2006/relationships/image" Target="../media/image112.png"/></Relationships>
</file>

<file path=ppt/slides/_rels/slide9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29.xml"/><Relationship Id="rId4" Type="http://schemas.openxmlformats.org/officeDocument/2006/relationships/image" Target="../media/image114.jpeg"/></Relationships>
</file>

<file path=ppt/slides/_rels/slide9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9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37.xml"/><Relationship Id="rId1" Type="http://schemas.openxmlformats.org/officeDocument/2006/relationships/slideLayout" Target="../slideLayouts/slideLayout175.xml"/><Relationship Id="rId4" Type="http://schemas.openxmlformats.org/officeDocument/2006/relationships/image" Target="../media/image1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9B656B-FF66-8141-BAE1-668F1423C2D5}"/>
              </a:ext>
            </a:extLst>
          </p:cNvPr>
          <p:cNvSpPr>
            <a:spLocks noGrp="1"/>
          </p:cNvSpPr>
          <p:nvPr>
            <p:ph type="title"/>
          </p:nvPr>
        </p:nvSpPr>
        <p:spPr>
          <a:xfrm>
            <a:off x="3571335" y="1828800"/>
            <a:ext cx="4804913" cy="2980926"/>
          </a:xfrm>
        </p:spPr>
        <p:txBody>
          <a:bodyPr/>
          <a:lstStyle/>
          <a:p>
            <a:r>
              <a:rPr lang="en-US" sz="6000" dirty="0">
                <a:solidFill>
                  <a:schemeClr val="bg1"/>
                </a:solidFill>
              </a:rPr>
              <a:t>CATHOLIC MILITANCY: CRUSADING</a:t>
            </a:r>
          </a:p>
        </p:txBody>
      </p:sp>
      <p:sp>
        <p:nvSpPr>
          <p:cNvPr id="2" name="Rectangle 1">
            <a:extLst>
              <a:ext uri="{FF2B5EF4-FFF2-40B4-BE49-F238E27FC236}">
                <a16:creationId xmlns:a16="http://schemas.microsoft.com/office/drawing/2014/main" id="{2AD801E2-AEAA-4175-B723-0BAA356EA49A}"/>
              </a:ext>
            </a:extLst>
          </p:cNvPr>
          <p:cNvSpPr/>
          <p:nvPr/>
        </p:nvSpPr>
        <p:spPr>
          <a:xfrm flipH="1">
            <a:off x="8229600" y="6342077"/>
            <a:ext cx="4138566" cy="40011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50" dirty="0">
                <a:ln w="0"/>
                <a:solidFill>
                  <a:srgbClr val="FFE6E6"/>
                </a:solidFill>
                <a:effectLst>
                  <a:innerShdw blurRad="63500" dist="50800" dir="13500000">
                    <a:srgbClr val="000000">
                      <a:alpha val="50000"/>
                    </a:srgbClr>
                  </a:innerShdw>
                </a:effectLst>
                <a:latin typeface="Arial" panose="020B0604020202020204"/>
              </a:rPr>
              <a:t>By David Lee Burris</a:t>
            </a:r>
            <a:endParaRPr kumimoji="0" lang="en-US" sz="2000" b="1" i="0" u="none" strike="noStrike" kern="1200" cap="none" spc="50" normalizeH="0" baseline="0" noProof="0" dirty="0">
              <a:ln w="0"/>
              <a:solidFill>
                <a:srgbClr val="FFE6E6"/>
              </a:solidFill>
              <a:effectLst>
                <a:innerShdw blurRad="63500" dist="50800" dir="13500000">
                  <a:srgbClr val="000000">
                    <a:alpha val="50000"/>
                  </a:srgbClr>
                </a:innerShdw>
              </a:effectLst>
              <a:uLnTx/>
              <a:uFillTx/>
              <a:latin typeface="Arial" panose="020B0604020202020204"/>
              <a:ea typeface="+mn-ea"/>
              <a:cs typeface="+mn-cs"/>
            </a:endParaRPr>
          </a:p>
        </p:txBody>
      </p:sp>
    </p:spTree>
    <p:extLst>
      <p:ext uri="{BB962C8B-B14F-4D97-AF65-F5344CB8AC3E}">
        <p14:creationId xmlns:p14="http://schemas.microsoft.com/office/powerpoint/2010/main" val="3951689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3169282" name="Rectangle 2"/>
          <p:cNvSpPr>
            <a:spLocks noGrp="1" noChangeArrowheads="1"/>
          </p:cNvSpPr>
          <p:nvPr>
            <p:ph type="title"/>
          </p:nvPr>
        </p:nvSpPr>
        <p:spPr/>
        <p:txBody>
          <a:bodyPr/>
          <a:lstStyle/>
          <a:p>
            <a:endParaRPr lang="en-US"/>
          </a:p>
        </p:txBody>
      </p:sp>
      <p:sp>
        <p:nvSpPr>
          <p:cNvPr id="3169283" name="WordArt 3"/>
          <p:cNvSpPr>
            <a:spLocks noChangeArrowheads="1" noChangeShapeType="1" noTextEdit="1"/>
          </p:cNvSpPr>
          <p:nvPr/>
        </p:nvSpPr>
        <p:spPr bwMode="auto">
          <a:xfrm>
            <a:off x="3352800" y="0"/>
            <a:ext cx="5486400" cy="6096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19050">
                  <a:solidFill>
                    <a:srgbClr val="99CCFF"/>
                  </a:solidFill>
                  <a:round/>
                  <a:headEnd/>
                  <a:tailEnd/>
                </a:ln>
                <a:solidFill>
                  <a:srgbClr val="0066CC"/>
                </a:solidFill>
                <a:effectLst>
                  <a:outerShdw dist="35921" dir="2700000" algn="ctr" rotWithShape="0">
                    <a:srgbClr val="990000"/>
                  </a:outerShdw>
                </a:effectLst>
                <a:latin typeface="Impact"/>
              </a:rPr>
              <a:t>The Pope Preaching External Crusade!</a:t>
            </a:r>
          </a:p>
        </p:txBody>
      </p:sp>
      <p:pic>
        <p:nvPicPr>
          <p:cNvPr id="3169287" name="Picture 7" descr="C:\Documents and Settings\Owner\My Documents\Educational Illustrations\We_will_remain_forever_by_umer2001.jpg"/>
          <p:cNvPicPr>
            <a:picLocks noChangeAspect="1" noChangeArrowheads="1"/>
          </p:cNvPicPr>
          <p:nvPr/>
        </p:nvPicPr>
        <p:blipFill>
          <a:blip r:embed="rId5" cstate="print"/>
          <a:srcRect/>
          <a:stretch>
            <a:fillRect/>
          </a:stretch>
        </p:blipFill>
        <p:spPr bwMode="auto">
          <a:xfrm>
            <a:off x="0" y="0"/>
            <a:ext cx="12192000" cy="6858000"/>
          </a:xfrm>
          <a:prstGeom prst="rect">
            <a:avLst/>
          </a:prstGeom>
          <a:noFill/>
        </p:spPr>
      </p:pic>
      <p:sp>
        <p:nvSpPr>
          <p:cNvPr id="3169288" name="WordArt 8" descr="Paper bag"/>
          <p:cNvSpPr>
            <a:spLocks noChangeArrowheads="1" noChangeShapeType="1" noTextEdit="1"/>
          </p:cNvSpPr>
          <p:nvPr/>
        </p:nvSpPr>
        <p:spPr bwMode="auto">
          <a:xfrm>
            <a:off x="3886200" y="2932114"/>
            <a:ext cx="4719638" cy="992187"/>
          </a:xfrm>
          <a:prstGeom prst="rect">
            <a:avLst/>
          </a:prstGeom>
        </p:spPr>
        <p:txBody>
          <a:bodyPr wrap="none" fromWordArt="1">
            <a:prstTxWarp prst="textCascadeUp">
              <a:avLst>
                <a:gd name="adj" fmla="val 44444"/>
              </a:avLst>
            </a:prstTxWarp>
            <a:scene3d>
              <a:camera prst="legacyPerspectiveTopLeft">
                <a:rot lat="0" lon="20519999" rev="0"/>
              </a:camera>
              <a:lightRig rig="legacyHarsh3" dir="r"/>
            </a:scene3d>
            <a:sp3d extrusionH="430200" prstMaterial="legacyMatte">
              <a:extrusionClr>
                <a:srgbClr val="006600"/>
              </a:extrusionClr>
            </a:sp3d>
          </a:bodyPr>
          <a:lstStyle/>
          <a:p>
            <a:pPr algn="ctr" fontAlgn="base">
              <a:spcBef>
                <a:spcPct val="0"/>
              </a:spcBef>
              <a:spcAft>
                <a:spcPct val="0"/>
              </a:spcAft>
            </a:pPr>
            <a:r>
              <a:rPr lang="en-US" sz="3600" b="1" kern="10">
                <a:ln w="9525">
                  <a:round/>
                  <a:headEnd/>
                  <a:tailEnd/>
                </a:ln>
                <a:blipFill dpi="0" rotWithShape="0">
                  <a:blip r:embed="rId6"/>
                  <a:srcRect/>
                  <a:tile tx="0" ty="0" sx="100000" sy="100000" flip="none" algn="tl"/>
                </a:blipFill>
                <a:latin typeface="Arial Black"/>
              </a:rPr>
              <a:t>Council Of Clermont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1" fill="hold" grpId="0" nodeType="clickEffect">
                                  <p:stCondLst>
                                    <p:cond delay="0"/>
                                  </p:stCondLst>
                                  <p:childTnLst>
                                    <p:set>
                                      <p:cBhvr>
                                        <p:cTn id="6" dur="1" fill="hold">
                                          <p:stCondLst>
                                            <p:cond delay="0"/>
                                          </p:stCondLst>
                                        </p:cTn>
                                        <p:tgtEl>
                                          <p:spTgt spid="3169283"/>
                                        </p:tgtEl>
                                        <p:attrNameLst>
                                          <p:attrName>style.visibility</p:attrName>
                                        </p:attrNameLst>
                                      </p:cBhvr>
                                      <p:to>
                                        <p:strVal val="visible"/>
                                      </p:to>
                                    </p:set>
                                    <p:anim calcmode="lin" valueType="num">
                                      <p:cBhvr additive="base">
                                        <p:cTn id="7" dur="5000" fill="hold"/>
                                        <p:tgtEl>
                                          <p:spTgt spid="3169283"/>
                                        </p:tgtEl>
                                        <p:attrNameLst>
                                          <p:attrName>ppt_x</p:attrName>
                                        </p:attrNameLst>
                                      </p:cBhvr>
                                      <p:tavLst>
                                        <p:tav tm="0">
                                          <p:val>
                                            <p:strVal val="#ppt_x"/>
                                          </p:val>
                                        </p:tav>
                                        <p:tav tm="100000">
                                          <p:val>
                                            <p:strVal val="#ppt_x"/>
                                          </p:val>
                                        </p:tav>
                                      </p:tavLst>
                                    </p:anim>
                                    <p:anim calcmode="lin" valueType="num">
                                      <p:cBhvr additive="base">
                                        <p:cTn id="8" dur="5000" fill="hold"/>
                                        <p:tgtEl>
                                          <p:spTgt spid="316928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nodeType="clickEffect">
                                  <p:stCondLst>
                                    <p:cond delay="0"/>
                                  </p:stCondLst>
                                  <p:childTnLst>
                                    <p:set>
                                      <p:cBhvr>
                                        <p:cTn id="12" dur="1" fill="hold">
                                          <p:stCondLst>
                                            <p:cond delay="0"/>
                                          </p:stCondLst>
                                        </p:cTn>
                                        <p:tgtEl>
                                          <p:spTgt spid="3169287"/>
                                        </p:tgtEl>
                                        <p:attrNameLst>
                                          <p:attrName>style.visibility</p:attrName>
                                        </p:attrNameLst>
                                      </p:cBhvr>
                                      <p:to>
                                        <p:strVal val="visible"/>
                                      </p:to>
                                    </p:set>
                                    <p:anim calcmode="lin" valueType="num">
                                      <p:cBhvr>
                                        <p:cTn id="13" dur="5000" fill="hold"/>
                                        <p:tgtEl>
                                          <p:spTgt spid="3169287"/>
                                        </p:tgtEl>
                                        <p:attrNameLst>
                                          <p:attrName>ppt_w</p:attrName>
                                        </p:attrNameLst>
                                      </p:cBhvr>
                                      <p:tavLst>
                                        <p:tav tm="0" fmla="#ppt_w*sin(2.5*pi*$)">
                                          <p:val>
                                            <p:fltVal val="0"/>
                                          </p:val>
                                        </p:tav>
                                        <p:tav tm="100000">
                                          <p:val>
                                            <p:fltVal val="1"/>
                                          </p:val>
                                        </p:tav>
                                      </p:tavLst>
                                    </p:anim>
                                    <p:anim calcmode="lin" valueType="num">
                                      <p:cBhvr>
                                        <p:cTn id="14" dur="5000" fill="hold"/>
                                        <p:tgtEl>
                                          <p:spTgt spid="3169287"/>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69288"/>
                                        </p:tgtEl>
                                        <p:attrNameLst>
                                          <p:attrName>style.visibility</p:attrName>
                                        </p:attrNameLst>
                                      </p:cBhvr>
                                      <p:to>
                                        <p:strVal val="visible"/>
                                      </p:to>
                                    </p:set>
                                    <p:anim calcmode="lin" valueType="num">
                                      <p:cBhvr additive="base">
                                        <p:cTn id="19" dur="500" fill="hold"/>
                                        <p:tgtEl>
                                          <p:spTgt spid="3169288"/>
                                        </p:tgtEl>
                                        <p:attrNameLst>
                                          <p:attrName>ppt_x</p:attrName>
                                        </p:attrNameLst>
                                      </p:cBhvr>
                                      <p:tavLst>
                                        <p:tav tm="0">
                                          <p:val>
                                            <p:strVal val="0-#ppt_w/2"/>
                                          </p:val>
                                        </p:tav>
                                        <p:tav tm="100000">
                                          <p:val>
                                            <p:strVal val="#ppt_x"/>
                                          </p:val>
                                        </p:tav>
                                      </p:tavLst>
                                    </p:anim>
                                    <p:anim calcmode="lin" valueType="num">
                                      <p:cBhvr additive="base">
                                        <p:cTn id="20" dur="500" fill="hold"/>
                                        <p:tgtEl>
                                          <p:spTgt spid="316928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9283" grpId="0" animBg="1"/>
      <p:bldP spid="316928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66247" name="Rectangle 7"/>
          <p:cNvSpPr>
            <a:spLocks noGrp="1" noChangeArrowheads="1"/>
          </p:cNvSpPr>
          <p:nvPr>
            <p:ph type="title"/>
          </p:nvPr>
        </p:nvSpPr>
        <p:spPr/>
        <p:txBody>
          <a:bodyPr/>
          <a:lstStyle/>
          <a:p>
            <a:r>
              <a:rPr lang="en-US"/>
              <a:t>The Crusades</a:t>
            </a:r>
          </a:p>
        </p:txBody>
      </p:sp>
      <p:sp>
        <p:nvSpPr>
          <p:cNvPr id="266248" name="Rectangle 8"/>
          <p:cNvSpPr>
            <a:spLocks noGrp="1" noChangeArrowheads="1"/>
          </p:cNvSpPr>
          <p:nvPr>
            <p:ph type="body" idx="1"/>
          </p:nvPr>
        </p:nvSpPr>
        <p:spPr>
          <a:xfrm>
            <a:off x="2590800" y="990600"/>
            <a:ext cx="7848600" cy="5410200"/>
          </a:xfrm>
        </p:spPr>
        <p:txBody>
          <a:bodyPr/>
          <a:lstStyle/>
          <a:p>
            <a:r>
              <a:rPr lang="en-US" b="1" dirty="0"/>
              <a:t>The Fourth Crusade (1202–1204)</a:t>
            </a:r>
            <a:r>
              <a:rPr lang="en-US" dirty="0"/>
              <a:t> </a:t>
            </a:r>
          </a:p>
          <a:p>
            <a:pPr lvl="1"/>
            <a:r>
              <a:rPr lang="en-US" dirty="0"/>
              <a:t>Never reached the Holy Land and became entangled in a series of financial and political issues which brought the Crusaders to Constantinople.</a:t>
            </a:r>
          </a:p>
          <a:p>
            <a:pPr lvl="1"/>
            <a:r>
              <a:rPr lang="en-US" b="1" dirty="0"/>
              <a:t>On Good Friday, 1204, the western Crusaders broke through the walls of Constantinople.</a:t>
            </a:r>
          </a:p>
          <a:p>
            <a:pPr lvl="1"/>
            <a:r>
              <a:rPr lang="en-US" b="1" dirty="0">
                <a:solidFill>
                  <a:srgbClr val="C00000"/>
                </a:solidFill>
              </a:rPr>
              <a:t>For three days, the Crusaders killed, tortured, and raped eastern Christians in the name of Christ.</a:t>
            </a:r>
          </a:p>
        </p:txBody>
      </p:sp>
    </p:spTree>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church.jpg"/>
          <p:cNvPicPr>
            <a:picLocks noChangeAspect="1"/>
          </p:cNvPicPr>
          <p:nvPr/>
        </p:nvPicPr>
        <p:blipFill>
          <a:blip r:embed="rId2" cstate="print"/>
          <a:stretch>
            <a:fillRect/>
          </a:stretch>
        </p:blipFill>
        <p:spPr>
          <a:xfrm>
            <a:off x="0" y="0"/>
            <a:ext cx="12192000" cy="6858000"/>
          </a:xfrm>
          <a:prstGeom prst="rect">
            <a:avLst/>
          </a:prstGeom>
        </p:spPr>
      </p:pic>
      <p:sp>
        <p:nvSpPr>
          <p:cNvPr id="4" name="Rectangle 3"/>
          <p:cNvSpPr/>
          <p:nvPr/>
        </p:nvSpPr>
        <p:spPr>
          <a:xfrm>
            <a:off x="4500979" y="5146091"/>
            <a:ext cx="6817652" cy="646331"/>
          </a:xfrm>
          <a:prstGeom prst="rect">
            <a:avLst/>
          </a:prstGeom>
          <a:noFill/>
        </p:spPr>
        <p:txBody>
          <a:bodyPr wrap="squar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prstDash val="solid"/>
                </a:ln>
                <a:solidFill>
                  <a:srgbClr val="993366"/>
                </a:solidFill>
                <a:effectLst>
                  <a:outerShdw blurRad="88000" dist="50800" dir="5040000" algn="tl">
                    <a:srgbClr val="000000">
                      <a:tint val="80000"/>
                      <a:satMod val="250000"/>
                      <a:alpha val="45000"/>
                    </a:srgbClr>
                  </a:outerShdw>
                </a:effectLst>
                <a:uLnTx/>
                <a:uFillTx/>
                <a:latin typeface="Calligrapher" pitchFamily="2" charset="0"/>
                <a:ea typeface="+mn-ea"/>
                <a:cs typeface="+mn-cs"/>
              </a:rPr>
              <a:t>Hitler Goes To Church!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1"/>
                                          </p:val>
                                        </p:tav>
                                        <p:tav tm="100000">
                                          <p:val>
                                            <p:strVal val="#ppt_x"/>
                                          </p:val>
                                        </p:tav>
                                      </p:tavLst>
                                    </p:anim>
                                    <p:anim calcmode="lin" valueType="num">
                                      <p:cBhvr>
                                        <p:cTn id="9"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church.jpg"/>
          <p:cNvPicPr>
            <a:picLocks noChangeAspect="1"/>
          </p:cNvPicPr>
          <p:nvPr/>
        </p:nvPicPr>
        <p:blipFill>
          <a:blip r:embed="rId2" cstate="print"/>
          <a:stretch>
            <a:fillRect/>
          </a:stretch>
        </p:blipFill>
        <p:spPr>
          <a:xfrm>
            <a:off x="0" y="0"/>
            <a:ext cx="12192000" cy="6858000"/>
          </a:xfrm>
          <a:prstGeom prst="rect">
            <a:avLst/>
          </a:prstGeom>
        </p:spPr>
      </p:pic>
      <p:sp>
        <p:nvSpPr>
          <p:cNvPr id="4" name="Rectangle 3"/>
          <p:cNvSpPr/>
          <p:nvPr/>
        </p:nvSpPr>
        <p:spPr>
          <a:xfrm>
            <a:off x="1802167" y="1961965"/>
            <a:ext cx="9330430" cy="461665"/>
          </a:xfrm>
          <a:prstGeom prst="rect">
            <a:avLst/>
          </a:prstGeom>
          <a:noFill/>
          <a:ln>
            <a:noFill/>
          </a:ln>
        </p:spPr>
        <p:txBody>
          <a:bodyPr wrap="squar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prstDash val="solid"/>
                </a:ln>
                <a:solidFill>
                  <a:srgbClr val="660033"/>
                </a:solidFill>
                <a:effectLst/>
                <a:uLnTx/>
                <a:uFillTx/>
                <a:latin typeface="Calligrapher" pitchFamily="2" charset="0"/>
                <a:ea typeface="+mn-ea"/>
                <a:cs typeface="+mn-cs"/>
              </a:rPr>
              <a:t>NAZIS FIND COMMON CAUSE WITH THE CATHOLIC CHURCH!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rsen.jpg"/>
          <p:cNvPicPr>
            <a:picLocks noChangeAspect="1"/>
          </p:cNvPicPr>
          <p:nvPr/>
        </p:nvPicPr>
        <p:blipFill>
          <a:blip r:embed="rId2" cstate="print"/>
          <a:stretch>
            <a:fillRect/>
          </a:stretch>
        </p:blipFill>
        <p:spPr>
          <a:xfrm>
            <a:off x="0" y="0"/>
            <a:ext cx="12192000" cy="6858000"/>
          </a:xfrm>
          <a:prstGeom prst="rect">
            <a:avLst/>
          </a:prstGeom>
        </p:spPr>
      </p:pic>
      <p:sp>
        <p:nvSpPr>
          <p:cNvPr id="4" name="Rectangle 3"/>
          <p:cNvSpPr/>
          <p:nvPr/>
        </p:nvSpPr>
        <p:spPr>
          <a:xfrm>
            <a:off x="1524002" y="6477000"/>
            <a:ext cx="9143999" cy="523220"/>
          </a:xfrm>
          <a:prstGeom prst="rect">
            <a:avLst/>
          </a:prstGeom>
          <a:solidFill>
            <a:schemeClr val="accent4"/>
          </a:solidFill>
          <a:ln>
            <a:noFill/>
          </a:ln>
        </p:spPr>
        <p:txBody>
          <a:bodyPr wrap="squar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prstDash val="solid"/>
                </a:ln>
                <a:solidFill>
                  <a:srgbClr val="660033"/>
                </a:solidFill>
                <a:effectLst/>
                <a:uLnTx/>
                <a:uFillTx/>
                <a:latin typeface="Calligrapher" pitchFamily="2" charset="0"/>
                <a:ea typeface="+mn-ea"/>
                <a:cs typeface="+mn-cs"/>
              </a:rPr>
              <a:t>CATHOLIC CHURCH FINDS COMMON CAUSE WITH THE NAZI.</a:t>
            </a:r>
          </a:p>
        </p:txBody>
      </p:sp>
      <p:pic>
        <p:nvPicPr>
          <p:cNvPr id="5" name="Picture 4" descr="50715742-10-jpg_231538.jpg"/>
          <p:cNvPicPr>
            <a:picLocks noChangeAspect="1"/>
          </p:cNvPicPr>
          <p:nvPr/>
        </p:nvPicPr>
        <p:blipFill>
          <a:blip r:embed="rId3" cstate="print"/>
          <a:stretch>
            <a:fillRect/>
          </a:stretch>
        </p:blipFill>
        <p:spPr>
          <a:xfrm>
            <a:off x="3095625" y="1428750"/>
            <a:ext cx="6000750" cy="4000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4"/>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2"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2)">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106905" y="2666198"/>
            <a:ext cx="9846644" cy="2436154"/>
          </a:xfrm>
        </p:spPr>
        <p:txBody>
          <a:bodyPr/>
          <a:lstStyle/>
          <a:p>
            <a:r>
              <a:rPr lang="en-US" sz="4800" b="1" dirty="0">
                <a:solidFill>
                  <a:srgbClr val="8B2939"/>
                </a:solidFill>
                <a:effectLst>
                  <a:outerShdw blurRad="38100" dist="38100" dir="2700000" algn="tl">
                    <a:srgbClr val="000000">
                      <a:alpha val="43137"/>
                    </a:srgbClr>
                  </a:outerShdw>
                </a:effectLst>
                <a:latin typeface="Papyrus" panose="03070502060502030205" pitchFamily="66" charset="0"/>
              </a:rPr>
              <a:t>    CATHOLIC  CRUSADE  CLEANSING  BALKANS OF  GREEK  ORTHODOX  HAD </a:t>
            </a:r>
            <a:r>
              <a:rPr lang="en-US" sz="5400" b="1" dirty="0">
                <a:solidFill>
                  <a:srgbClr val="8B2939"/>
                </a:solidFill>
                <a:effectLst>
                  <a:outerShdw blurRad="38100" dist="38100" dir="2700000" algn="tl">
                    <a:srgbClr val="000000">
                      <a:alpha val="43137"/>
                    </a:srgbClr>
                  </a:outerShdw>
                </a:effectLst>
                <a:latin typeface="Papyrus" panose="03070502060502030205" pitchFamily="66" charset="0"/>
              </a:rPr>
              <a:t> NAZI  PARTNERS  </a:t>
            </a:r>
          </a:p>
        </p:txBody>
      </p:sp>
    </p:spTree>
    <p:extLst>
      <p:ext uri="{BB962C8B-B14F-4D97-AF65-F5344CB8AC3E}">
        <p14:creationId xmlns:p14="http://schemas.microsoft.com/office/powerpoint/2010/main" val="222720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rbMistreatment-1.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rbMistreatment-2.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lute.jpg"/>
          <p:cNvPicPr>
            <a:picLocks noChangeAspect="1"/>
          </p:cNvPicPr>
          <p:nvPr/>
        </p:nvPicPr>
        <p:blipFill>
          <a:blip r:embed="rId2" cstate="print"/>
          <a:stretch>
            <a:fillRect/>
          </a:stretch>
        </p:blipFill>
        <p:spPr>
          <a:xfrm>
            <a:off x="0" y="3505200"/>
            <a:ext cx="12192000" cy="3352800"/>
          </a:xfrm>
          <a:prstGeom prst="rect">
            <a:avLst/>
          </a:prstGeom>
        </p:spPr>
      </p:pic>
      <p:pic>
        <p:nvPicPr>
          <p:cNvPr id="5" name="Picture 4" descr="ustashe.jpg"/>
          <p:cNvPicPr>
            <a:picLocks noChangeAspect="1"/>
          </p:cNvPicPr>
          <p:nvPr/>
        </p:nvPicPr>
        <p:blipFill>
          <a:blip r:embed="rId3" cstate="print"/>
          <a:stretch>
            <a:fillRect/>
          </a:stretch>
        </p:blipFill>
        <p:spPr>
          <a:xfrm>
            <a:off x="0" y="1"/>
            <a:ext cx="12192000" cy="3505199"/>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otectionofPavelic.jpg"/>
          <p:cNvPicPr>
            <a:picLocks noChangeAspect="1"/>
          </p:cNvPicPr>
          <p:nvPr/>
        </p:nvPicPr>
        <p:blipFill>
          <a:blip r:embed="rId2" cstate="print"/>
          <a:stretch>
            <a:fillRect/>
          </a:stretch>
        </p:blipFill>
        <p:spPr>
          <a:xfrm>
            <a:off x="0" y="1"/>
            <a:ext cx="12192000" cy="6857999"/>
          </a:xfrm>
          <a:prstGeom prst="rect">
            <a:avLst/>
          </a:prstGeom>
        </p:spPr>
      </p:pic>
      <p:pic>
        <p:nvPicPr>
          <p:cNvPr id="4" name="Picture 3" descr="greets.jpg"/>
          <p:cNvPicPr>
            <a:picLocks noChangeAspect="1"/>
          </p:cNvPicPr>
          <p:nvPr/>
        </p:nvPicPr>
        <p:blipFill>
          <a:blip r:embed="rId3" cstate="print"/>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from="(-#ppt_w/2)" to="(#ppt_x)" calcmode="lin" valueType="num">
                                      <p:cBhvr>
                                        <p:cTn id="7" dur="600" fill="hold">
                                          <p:stCondLst>
                                            <p:cond delay="0"/>
                                          </p:stCondLst>
                                        </p:cTn>
                                        <p:tgtEl>
                                          <p:spTgt spid="4"/>
                                        </p:tgtEl>
                                        <p:attrNameLst>
                                          <p:attrName>ppt_x</p:attrName>
                                        </p:attrNameLst>
                                      </p:cBhvr>
                                    </p:anim>
                                    <p:anim from="0" to="-1.0" calcmode="lin" valueType="num">
                                      <p:cBhvr>
                                        <p:cTn id="8" dur="200" decel="50000" autoRev="1" fill="hold">
                                          <p:stCondLst>
                                            <p:cond delay="600"/>
                                          </p:stCondLst>
                                        </p:cTn>
                                        <p:tgtEl>
                                          <p:spTgt spid="4"/>
                                        </p:tgtEl>
                                        <p:attrNameLst>
                                          <p:attrName>xshear</p:attrName>
                                        </p:attrNameLst>
                                      </p:cBhvr>
                                    </p:anim>
                                    <p:animScale>
                                      <p:cBhvr>
                                        <p:cTn id="9" dur="200" decel="100000" autoRev="1" fill="hold">
                                          <p:stCondLst>
                                            <p:cond delay="600"/>
                                          </p:stCondLst>
                                        </p:cTn>
                                        <p:tgtEl>
                                          <p:spTgt spid="4"/>
                                        </p:tgtEl>
                                      </p:cBhvr>
                                      <p:from x="100000" y="100000"/>
                                      <p:to x="80000" y="100000"/>
                                    </p:animScale>
                                    <p:anim by="(#ppt_h/3+#ppt_w*0.1)" calcmode="lin" valueType="num">
                                      <p:cBhvr additive="sum">
                                        <p:cTn id="10" dur="200" decel="100000" autoRev="1" fill="hold">
                                          <p:stCondLst>
                                            <p:cond delay="600"/>
                                          </p:stCondLst>
                                        </p:cTn>
                                        <p:tgtEl>
                                          <p:spTgt spid="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palwatermark.jpg"/>
          <p:cNvPicPr>
            <a:picLocks noChangeAspect="1"/>
          </p:cNvPicPr>
          <p:nvPr/>
        </p:nvPicPr>
        <p:blipFill>
          <a:blip r:embed="rId2" cstate="print"/>
          <a:stretch>
            <a:fillRect/>
          </a:stretch>
        </p:blipFill>
        <p:spPr>
          <a:xfrm>
            <a:off x="1" y="0"/>
            <a:ext cx="12192000" cy="6858000"/>
          </a:xfrm>
          <a:prstGeom prst="rect">
            <a:avLst/>
          </a:prstGeom>
        </p:spPr>
      </p:pic>
      <p:pic>
        <p:nvPicPr>
          <p:cNvPr id="4" name="Picture 3" descr="Pavelic&amp;Franciscans.jpg"/>
          <p:cNvPicPr>
            <a:picLocks noChangeAspect="1"/>
          </p:cNvPicPr>
          <p:nvPr/>
        </p:nvPicPr>
        <p:blipFill>
          <a:blip r:embed="rId3" cstate="print"/>
          <a:stretch>
            <a:fillRect/>
          </a:stretch>
        </p:blipFill>
        <p:spPr>
          <a:xfrm>
            <a:off x="1" y="0"/>
            <a:ext cx="12191998" cy="2133600"/>
          </a:xfrm>
          <a:prstGeom prst="rect">
            <a:avLst/>
          </a:prstGeom>
        </p:spPr>
      </p:pic>
      <p:pic>
        <p:nvPicPr>
          <p:cNvPr id="5" name="Picture 4" descr="Pavelic&amp;Nuns1.gif"/>
          <p:cNvPicPr>
            <a:picLocks noChangeAspect="1"/>
          </p:cNvPicPr>
          <p:nvPr/>
        </p:nvPicPr>
        <p:blipFill>
          <a:blip r:embed="rId4" cstate="print"/>
          <a:stretch>
            <a:fillRect/>
          </a:stretch>
        </p:blipFill>
        <p:spPr>
          <a:xfrm>
            <a:off x="0" y="2133602"/>
            <a:ext cx="12191999" cy="2319526"/>
          </a:xfrm>
          <a:prstGeom prst="rect">
            <a:avLst/>
          </a:prstGeom>
        </p:spPr>
      </p:pic>
      <p:pic>
        <p:nvPicPr>
          <p:cNvPr id="6" name="Picture 5" descr="Pavelic&amp;Bishops.gif"/>
          <p:cNvPicPr>
            <a:picLocks noChangeAspect="1"/>
          </p:cNvPicPr>
          <p:nvPr/>
        </p:nvPicPr>
        <p:blipFill>
          <a:blip r:embed="rId5" cstate="print"/>
          <a:stretch>
            <a:fillRect/>
          </a:stretch>
        </p:blipFill>
        <p:spPr>
          <a:xfrm>
            <a:off x="1" y="4453128"/>
            <a:ext cx="12191998" cy="2404872"/>
          </a:xfrm>
          <a:prstGeom prst="rect">
            <a:avLst/>
          </a:prstGeom>
        </p:spPr>
      </p:pic>
      <p:pic>
        <p:nvPicPr>
          <p:cNvPr id="7" name="Picture 6" descr="Nunsparading.gif">
            <a:hlinkClick r:id="rId6" action="ppaction://hlinkfile"/>
          </p:cNvPr>
          <p:cNvPicPr>
            <a:picLocks noChangeAspect="1"/>
          </p:cNvPicPr>
          <p:nvPr/>
        </p:nvPicPr>
        <p:blipFill>
          <a:blip r:embed="rId7" cstate="print"/>
          <a:stretch>
            <a:fillRect/>
          </a:stretch>
        </p:blipFill>
        <p:spPr>
          <a:xfrm>
            <a:off x="2601158" y="2228294"/>
            <a:ext cx="7048870" cy="20389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ou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ou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770" decel="100000"/>
                                        <p:tgtEl>
                                          <p:spTgt spid="7"/>
                                        </p:tgtEl>
                                      </p:cBhvr>
                                    </p:animEffect>
                                    <p:animScale>
                                      <p:cBhvr>
                                        <p:cTn id="23" dur="770" decel="100000"/>
                                        <p:tgtEl>
                                          <p:spTgt spid="7"/>
                                        </p:tgtEl>
                                      </p:cBhvr>
                                      <p:from x="10000" y="10000"/>
                                      <p:to x="200000" y="450000"/>
                                    </p:animScale>
                                    <p:animScale>
                                      <p:cBhvr>
                                        <p:cTn id="24" dur="1230" accel="100000" fill="hold">
                                          <p:stCondLst>
                                            <p:cond delay="770"/>
                                          </p:stCondLst>
                                        </p:cTn>
                                        <p:tgtEl>
                                          <p:spTgt spid="7"/>
                                        </p:tgtEl>
                                      </p:cBhvr>
                                      <p:from x="200000" y="450000"/>
                                      <p:to x="100000" y="100000"/>
                                    </p:animScale>
                                    <p:set>
                                      <p:cBhvr>
                                        <p:cTn id="25" dur="770" fill="hold"/>
                                        <p:tgtEl>
                                          <p:spTgt spid="7"/>
                                        </p:tgtEl>
                                        <p:attrNameLst>
                                          <p:attrName>ppt_x</p:attrName>
                                        </p:attrNameLst>
                                      </p:cBhvr>
                                      <p:to>
                                        <p:strVal val="(0.5)"/>
                                      </p:to>
                                    </p:set>
                                    <p:anim from="(0.5)" to="(#ppt_x)" calcmode="lin" valueType="num">
                                      <p:cBhvr>
                                        <p:cTn id="26" dur="1230" accel="100000" fill="hold">
                                          <p:stCondLst>
                                            <p:cond delay="770"/>
                                          </p:stCondLst>
                                        </p:cTn>
                                        <p:tgtEl>
                                          <p:spTgt spid="7"/>
                                        </p:tgtEl>
                                        <p:attrNameLst>
                                          <p:attrName>ppt_x</p:attrName>
                                        </p:attrNameLst>
                                      </p:cBhvr>
                                    </p:anim>
                                    <p:set>
                                      <p:cBhvr>
                                        <p:cTn id="27" dur="770" fill="hold"/>
                                        <p:tgtEl>
                                          <p:spTgt spid="7"/>
                                        </p:tgtEl>
                                        <p:attrNameLst>
                                          <p:attrName>ppt_y</p:attrName>
                                        </p:attrNameLst>
                                      </p:cBhvr>
                                      <p:to>
                                        <p:strVal val="(#ppt_y+0.4)"/>
                                      </p:to>
                                    </p:set>
                                    <p:anim from="(#ppt_y+0.4)" to="(#ppt_y)" calcmode="lin" valueType="num">
                                      <p:cBhvr>
                                        <p:cTn id="28" dur="1230" accel="100000" fill="hold">
                                          <p:stCondLst>
                                            <p:cond delay="770"/>
                                          </p:stCondLst>
                                        </p:cTn>
                                        <p:tgtEl>
                                          <p:spTgt spid="7"/>
                                        </p:tgtEl>
                                        <p:attrNameLst>
                                          <p:attrName>ppt_y</p:attrName>
                                        </p:attrNameLst>
                                      </p:cBhvr>
                                    </p:anim>
                                  </p:childTnLst>
                                </p:cTn>
                              </p:par>
                            </p:childTnLst>
                          </p:cTn>
                        </p:par>
                      </p:childTnLst>
                    </p:cTn>
                  </p:par>
                  <p:par>
                    <p:cTn id="29" fill="hold">
                      <p:stCondLst>
                        <p:cond delay="indefinite"/>
                      </p:stCondLst>
                      <p:childTnLst>
                        <p:par>
                          <p:cTn id="30" fill="hold">
                            <p:stCondLst>
                              <p:cond delay="0"/>
                            </p:stCondLst>
                            <p:childTnLst>
                              <p:par>
                                <p:cTn id="31" presetID="14" presetClass="emph" presetSubtype="0" fill="hold" nodeType="clickEffect">
                                  <p:stCondLst>
                                    <p:cond delay="0"/>
                                  </p:stCondLst>
                                  <p:childTnLst>
                                    <p:animClr clrSpc="rgb" dir="cw">
                                      <p:cBhvr override="childStyle">
                                        <p:cTn id="32" dur="1900" fill="hold">
                                          <p:stCondLst>
                                            <p:cond delay="100"/>
                                          </p:stCondLst>
                                        </p:cTn>
                                        <p:tgtEl>
                                          <p:spTgt spid="7"/>
                                        </p:tgtEl>
                                        <p:attrNameLst>
                                          <p:attrName>style.color</p:attrName>
                                        </p:attrNameLst>
                                      </p:cBhvr>
                                      <p:to>
                                        <a:schemeClr val="accent2"/>
                                      </p:to>
                                    </p:animClr>
                                    <p:animClr clrSpc="rgb" dir="cw">
                                      <p:cBhvr>
                                        <p:cTn id="33" dur="1900" fill="hold">
                                          <p:stCondLst>
                                            <p:cond delay="100"/>
                                          </p:stCondLst>
                                        </p:cTn>
                                        <p:tgtEl>
                                          <p:spTgt spid="7"/>
                                        </p:tgtEl>
                                        <p:attrNameLst>
                                          <p:attrName>fillColor</p:attrName>
                                        </p:attrNameLst>
                                      </p:cBhvr>
                                      <p:to>
                                        <a:schemeClr val="accent2"/>
                                      </p:to>
                                    </p:animClr>
                                    <p:set>
                                      <p:cBhvr>
                                        <p:cTn id="34" dur="1900" fill="hold">
                                          <p:stCondLst>
                                            <p:cond delay="100"/>
                                          </p:stCondLst>
                                        </p:cTn>
                                        <p:tgtEl>
                                          <p:spTgt spid="7"/>
                                        </p:tgtEl>
                                        <p:attrNameLst>
                                          <p:attrName>fill.type</p:attrName>
                                        </p:attrNameLst>
                                      </p:cBhvr>
                                      <p:to>
                                        <p:strVal val="solid"/>
                                      </p:to>
                                    </p:set>
                                    <p:set>
                                      <p:cBhvr>
                                        <p:cTn id="35" dur="1900" fill="hold">
                                          <p:stCondLst>
                                            <p:cond delay="100"/>
                                          </p:stCondLst>
                                        </p:cTn>
                                        <p:tgtEl>
                                          <p:spTgt spid="7"/>
                                        </p:tgtEl>
                                        <p:attrNameLst>
                                          <p:attrName>fill.on</p:attrName>
                                        </p:attrNameLst>
                                      </p:cBhvr>
                                      <p:to>
                                        <p:strVal val="true"/>
                                      </p:to>
                                    </p:set>
                                    <p:animScale>
                                      <p:cBhvr>
                                        <p:cTn id="36" dur="200" fill="hold">
                                          <p:stCondLst>
                                            <p:cond delay="0"/>
                                          </p:stCondLst>
                                        </p:cTn>
                                        <p:tgtEl>
                                          <p:spTgt spid="7"/>
                                        </p:tgtEl>
                                      </p:cBhvr>
                                      <p:from x="100000" y="100000"/>
                                      <p:to x="100000" y="5000"/>
                                    </p:animScale>
                                    <p:animScale>
                                      <p:cBhvr>
                                        <p:cTn id="37" dur="200" fill="hold">
                                          <p:stCondLst>
                                            <p:cond delay="200"/>
                                          </p:stCondLst>
                                        </p:cTn>
                                        <p:tgtEl>
                                          <p:spTgt spid="7"/>
                                        </p:tgtEl>
                                      </p:cBhvr>
                                      <p:from x="100000" y="5000"/>
                                      <p:to x="120000" y="150000"/>
                                    </p:animScale>
                                    <p:animScale>
                                      <p:cBhvr>
                                        <p:cTn id="38" dur="600" fill="hold">
                                          <p:stCondLst>
                                            <p:cond delay="1400"/>
                                          </p:stCondLst>
                                        </p:cTn>
                                        <p:tgtEl>
                                          <p:spTgt spid="7"/>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 name="Online Media 1" title="Pope Urban II orders the First Crusade (1095)">
            <a:hlinkClick r:id="" action="ppaction://media"/>
            <a:extLst>
              <a:ext uri="{FF2B5EF4-FFF2-40B4-BE49-F238E27FC236}">
                <a16:creationId xmlns:a16="http://schemas.microsoft.com/office/drawing/2014/main" id="{B67A8BFA-56FD-6383-A019-C5F8B8386FDD}"/>
              </a:ext>
            </a:extLst>
          </p:cNvPr>
          <p:cNvPicPr>
            <a:picLocks noRot="1" noChangeAspect="1"/>
          </p:cNvPicPr>
          <p:nvPr>
            <a:videoFile r:link="rId1"/>
          </p:nvPr>
        </p:nvPicPr>
        <p:blipFill>
          <a:blip r:embed="rId3"/>
          <a:stretch>
            <a:fillRect/>
          </a:stretch>
        </p:blipFill>
        <p:spPr>
          <a:xfrm>
            <a:off x="2133600" y="1200727"/>
            <a:ext cx="8146473" cy="4054764"/>
          </a:xfrm>
          <a:prstGeom prst="rect">
            <a:avLst/>
          </a:prstGeom>
        </p:spPr>
      </p:pic>
    </p:spTree>
    <p:extLst>
      <p:ext uri="{BB962C8B-B14F-4D97-AF65-F5344CB8AC3E}">
        <p14:creationId xmlns:p14="http://schemas.microsoft.com/office/powerpoint/2010/main" val="167325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07907" name="WordArt 3"/>
          <p:cNvSpPr>
            <a:spLocks noChangeArrowheads="1" noChangeShapeType="1" noTextEdit="1"/>
          </p:cNvSpPr>
          <p:nvPr/>
        </p:nvSpPr>
        <p:spPr bwMode="auto">
          <a:xfrm>
            <a:off x="2590800" y="1371600"/>
            <a:ext cx="7081838" cy="3276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Life is paradise, and we are all in paradise, but we won’t see it;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 if we would,  we should have heaven on earth the next 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Everyone is really responsible to all men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 for all men and for everything!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 </a:t>
            </a:r>
          </a:p>
        </p:txBody>
      </p:sp>
      <p:sp>
        <p:nvSpPr>
          <p:cNvPr id="507908" name="WordArt 4"/>
          <p:cNvSpPr>
            <a:spLocks noChangeArrowheads="1" noChangeShapeType="1" noTextEdit="1"/>
          </p:cNvSpPr>
          <p:nvPr/>
        </p:nvSpPr>
        <p:spPr bwMode="auto">
          <a:xfrm>
            <a:off x="4756150" y="4876800"/>
            <a:ext cx="26797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DOSTOEVSKY</a:t>
            </a:r>
          </a:p>
        </p:txBody>
      </p:sp>
      <p:sp>
        <p:nvSpPr>
          <p:cNvPr id="507910" name="Comment 6"/>
          <p:cNvSpPr>
            <a:spLocks noChangeArrowheads="1"/>
          </p:cNvSpPr>
          <p:nvPr/>
        </p:nvSpPr>
        <p:spPr bwMode="auto">
          <a:xfrm>
            <a:off x="1539876" y="-1447800"/>
            <a:ext cx="8061325" cy="1079500"/>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“The past is a foreign country:  they do things differently there.”  -  L. P.  Hartley</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“The further back you can look the further forward you can see.”  -  W. Churchill</a:t>
            </a:r>
          </a:p>
        </p:txBody>
      </p:sp>
      <p:pic>
        <p:nvPicPr>
          <p:cNvPr id="507911" name="Picture 7" descr="C:\Documents and Settings\Owner\My Documents\Educational Illustrations\shirt10_bw.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6" name="Rectangle 5"/>
          <p:cNvSpPr/>
          <p:nvPr/>
        </p:nvSpPr>
        <p:spPr>
          <a:xfrm>
            <a:off x="550194" y="2967336"/>
            <a:ext cx="11091626" cy="2585323"/>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50800"/>
                <a:solidFill>
                  <a:srgbClr val="FFFF00"/>
                </a:solidFill>
                <a:effectLst/>
                <a:uLnTx/>
                <a:uFillTx/>
                <a:latin typeface="Calligrapher" pitchFamily="2" charset="0"/>
                <a:ea typeface="+mn-ea"/>
                <a:cs typeface="+mn-cs"/>
              </a:rPr>
              <a:t>RATHER THAN REALIZING GOD’S RULE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50800"/>
                <a:solidFill>
                  <a:srgbClr val="FFC000"/>
                </a:solidFill>
                <a:effectLst/>
                <a:uLnTx/>
                <a:uFillTx/>
                <a:latin typeface="Calligrapher" pitchFamily="2" charset="0"/>
                <a:ea typeface="+mn-ea"/>
                <a:cs typeface="+mn-cs"/>
              </a:rPr>
              <a:t>THE TENDENCY HAS BEEN TOWARD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50800"/>
                <a:solidFill>
                  <a:srgbClr val="FFFFFF">
                    <a:shade val="50000"/>
                  </a:srgbClr>
                </a:solidFill>
                <a:effectLst/>
                <a:uLnTx/>
                <a:uFillTx/>
                <a:latin typeface="Calligrapher" pitchFamily="2" charset="0"/>
                <a:ea typeface="+mn-ea"/>
                <a:cs typeface="+mn-cs"/>
              </a:rPr>
              <a:t> </a:t>
            </a:r>
            <a:r>
              <a:rPr kumimoji="0" lang="en-US" sz="5400" b="1" i="0" u="none" strike="noStrike" kern="1200" cap="none" spc="0" normalizeH="0" baseline="0" noProof="0" dirty="0">
                <a:ln w="50800"/>
                <a:solidFill>
                  <a:srgbClr val="FF0000"/>
                </a:solidFill>
                <a:effectLst/>
                <a:uLnTx/>
                <a:uFillTx/>
                <a:latin typeface="Calligrapher" pitchFamily="2" charset="0"/>
                <a:ea typeface="+mn-ea"/>
                <a:cs typeface="+mn-cs"/>
              </a:rPr>
              <a:t>THE DEVIL &amp; HIS HELL ON EARTH!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507911"/>
                                        </p:tgtEl>
                                        <p:attrNameLst>
                                          <p:attrName>style.visibility</p:attrName>
                                        </p:attrNameLst>
                                      </p:cBhvr>
                                      <p:to>
                                        <p:strVal val="visible"/>
                                      </p:to>
                                    </p:set>
                                    <p:anim calcmode="lin" valueType="num">
                                      <p:cBhvr>
                                        <p:cTn id="7" dur="5000" fill="hold"/>
                                        <p:tgtEl>
                                          <p:spTgt spid="507911"/>
                                        </p:tgtEl>
                                        <p:attrNameLst>
                                          <p:attrName>ppt_w</p:attrName>
                                        </p:attrNameLst>
                                      </p:cBhvr>
                                      <p:tavLst>
                                        <p:tav tm="0" fmla="#ppt_w*sin(2.5*pi*$)">
                                          <p:val>
                                            <p:fltVal val="0"/>
                                          </p:val>
                                        </p:tav>
                                        <p:tav tm="100000">
                                          <p:val>
                                            <p:fltVal val="1"/>
                                          </p:val>
                                        </p:tav>
                                      </p:tavLst>
                                    </p:anim>
                                    <p:anim calcmode="lin" valueType="num">
                                      <p:cBhvr>
                                        <p:cTn id="8" dur="5000" fill="hold"/>
                                        <p:tgtEl>
                                          <p:spTgt spid="50791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0" presetClass="entr" presetSubtype="0" fill="hold" nodeType="clickEffect">
                                  <p:stCondLst>
                                    <p:cond delay="0"/>
                                  </p:stCondLst>
                                  <p:iterate type="lt">
                                    <p:tmPct val="10000"/>
                                  </p:iterate>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1"/>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
                                          </p:val>
                                        </p:tav>
                                        <p:tav tm="100000">
                                          <p:val>
                                            <p:strVal val="#ppt_y"/>
                                          </p:val>
                                        </p:tav>
                                      </p:tavLst>
                                    </p:anim>
                                  </p:childTnLst>
                                </p:cTn>
                              </p:par>
                              <p:par>
                                <p:cTn id="16" presetID="40" presetClass="entr" presetSubtype="0" fill="hold" nodeType="withEffect">
                                  <p:stCondLst>
                                    <p:cond delay="0"/>
                                  </p:stCondLst>
                                  <p:iterate type="lt">
                                    <p:tmPct val="10000"/>
                                  </p:iterate>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1000"/>
                                        <p:tgtEl>
                                          <p:spTgt spid="6">
                                            <p:txEl>
                                              <p:pRg st="1" end="1"/>
                                            </p:txEl>
                                          </p:spTgt>
                                        </p:tgtEl>
                                      </p:cBhvr>
                                    </p:animEffect>
                                    <p:anim calcmode="lin" valueType="num">
                                      <p:cBhvr>
                                        <p:cTn id="19" dur="1000" fill="hold"/>
                                        <p:tgtEl>
                                          <p:spTgt spid="6">
                                            <p:txEl>
                                              <p:pRg st="1" end="1"/>
                                            </p:txEl>
                                          </p:spTgt>
                                        </p:tgtEl>
                                        <p:attrNameLst>
                                          <p:attrName>ppt_x</p:attrName>
                                        </p:attrNameLst>
                                      </p:cBhvr>
                                      <p:tavLst>
                                        <p:tav tm="0">
                                          <p:val>
                                            <p:strVal val="#ppt_x-.1"/>
                                          </p:val>
                                        </p:tav>
                                        <p:tav tm="100000">
                                          <p:val>
                                            <p:strVal val="#ppt_x"/>
                                          </p:val>
                                        </p:tav>
                                      </p:tavLst>
                                    </p:anim>
                                    <p:anim calcmode="lin" valueType="num">
                                      <p:cBhvr>
                                        <p:cTn id="20" dur="1000" fill="hold"/>
                                        <p:tgtEl>
                                          <p:spTgt spid="6">
                                            <p:txEl>
                                              <p:pRg st="1" end="1"/>
                                            </p:txEl>
                                          </p:spTgt>
                                        </p:tgtEl>
                                        <p:attrNameLst>
                                          <p:attrName>ppt_y</p:attrName>
                                        </p:attrNameLst>
                                      </p:cBhvr>
                                      <p:tavLst>
                                        <p:tav tm="0">
                                          <p:val>
                                            <p:strVal val="#ppt_y"/>
                                          </p:val>
                                        </p:tav>
                                        <p:tav tm="100000">
                                          <p:val>
                                            <p:strVal val="#ppt_y"/>
                                          </p:val>
                                        </p:tav>
                                      </p:tavLst>
                                    </p:anim>
                                  </p:childTnLst>
                                </p:cTn>
                              </p:par>
                              <p:par>
                                <p:cTn id="21" presetID="40" presetClass="entr" presetSubtype="0" fill="hold" nodeType="withEffect">
                                  <p:stCondLst>
                                    <p:cond delay="0"/>
                                  </p:stCondLst>
                                  <p:iterate type="lt">
                                    <p:tmPct val="10000"/>
                                  </p:iterate>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1000"/>
                                        <p:tgtEl>
                                          <p:spTgt spid="6">
                                            <p:txEl>
                                              <p:pRg st="2" end="2"/>
                                            </p:txEl>
                                          </p:spTgt>
                                        </p:tgtEl>
                                      </p:cBhvr>
                                    </p:animEffect>
                                    <p:anim calcmode="lin" valueType="num">
                                      <p:cBhvr>
                                        <p:cTn id="24" dur="1000" fill="hold"/>
                                        <p:tgtEl>
                                          <p:spTgt spid="6">
                                            <p:txEl>
                                              <p:pRg st="2" end="2"/>
                                            </p:txEl>
                                          </p:spTgt>
                                        </p:tgtEl>
                                        <p:attrNameLst>
                                          <p:attrName>ppt_x</p:attrName>
                                        </p:attrNameLst>
                                      </p:cBhvr>
                                      <p:tavLst>
                                        <p:tav tm="0">
                                          <p:val>
                                            <p:strVal val="#ppt_x-.1"/>
                                          </p:val>
                                        </p:tav>
                                        <p:tav tm="100000">
                                          <p:val>
                                            <p:strVal val="#ppt_x"/>
                                          </p:val>
                                        </p:tav>
                                      </p:tavLst>
                                    </p:anim>
                                    <p:anim calcmode="lin" valueType="num">
                                      <p:cBhvr>
                                        <p:cTn id="25" dur="10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400706" name="Rectangle 2"/>
          <p:cNvSpPr>
            <a:spLocks noGrp="1" noChangeArrowheads="1"/>
          </p:cNvSpPr>
          <p:nvPr>
            <p:ph type="title"/>
          </p:nvPr>
        </p:nvSpPr>
        <p:spPr/>
        <p:txBody>
          <a:bodyPr/>
          <a:lstStyle/>
          <a:p>
            <a:endParaRPr lang="en-US"/>
          </a:p>
        </p:txBody>
      </p:sp>
      <p:sp>
        <p:nvSpPr>
          <p:cNvPr id="3400707" name="WordArt 3"/>
          <p:cNvSpPr>
            <a:spLocks noChangeArrowheads="1" noChangeShapeType="1" noTextEdit="1"/>
          </p:cNvSpPr>
          <p:nvPr/>
        </p:nvSpPr>
        <p:spPr bwMode="auto">
          <a:xfrm>
            <a:off x="3352800" y="0"/>
            <a:ext cx="5486400" cy="6096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b="1"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The Pope Preaching Crusade!</a:t>
            </a:r>
          </a:p>
        </p:txBody>
      </p:sp>
      <p:sp>
        <p:nvSpPr>
          <p:cNvPr id="3400708" name="Oval 4"/>
          <p:cNvSpPr>
            <a:spLocks noChangeArrowheads="1"/>
          </p:cNvSpPr>
          <p:nvPr/>
        </p:nvSpPr>
        <p:spPr bwMode="auto">
          <a:xfrm>
            <a:off x="3235569" y="2209800"/>
            <a:ext cx="5603631" cy="3352800"/>
          </a:xfrm>
          <a:prstGeom prst="ellipse">
            <a:avLst/>
          </a:prstGeom>
          <a:solidFill>
            <a:schemeClr val="accent1"/>
          </a:solidFill>
          <a:ln w="9525">
            <a:solidFill>
              <a:schemeClr val="tx1"/>
            </a:solidFill>
            <a:round/>
            <a:headEnd/>
            <a:tailEnd/>
          </a:ln>
          <a:effectLst/>
        </p:spPr>
        <p:txBody>
          <a:bodyPr wrap="none" anchor="ctr"/>
          <a:lstStyle/>
          <a:p>
            <a:pPr algn="ctr" fontAlgn="base">
              <a:spcBef>
                <a:spcPct val="0"/>
              </a:spcBef>
              <a:spcAft>
                <a:spcPct val="0"/>
              </a:spcAft>
            </a:pPr>
            <a:r>
              <a:rPr lang="en-US" sz="3600" b="1" dirty="0">
                <a:solidFill>
                  <a:srgbClr val="000000"/>
                </a:solidFill>
                <a:effectLst>
                  <a:outerShdw blurRad="38100" dist="38100" dir="2700000" algn="tl">
                    <a:srgbClr val="FFFFFF"/>
                  </a:outerShdw>
                </a:effectLst>
                <a:latin typeface="Calligrapher" pitchFamily="2" charset="0"/>
              </a:rPr>
              <a:t>ISLAMIC EMERGENCE &amp;</a:t>
            </a:r>
          </a:p>
          <a:p>
            <a:pPr algn="ctr" fontAlgn="base">
              <a:spcBef>
                <a:spcPct val="0"/>
              </a:spcBef>
              <a:spcAft>
                <a:spcPct val="0"/>
              </a:spcAft>
            </a:pPr>
            <a:r>
              <a:rPr lang="en-US" sz="3600" b="1" dirty="0">
                <a:solidFill>
                  <a:srgbClr val="000000"/>
                </a:solidFill>
                <a:effectLst>
                  <a:outerShdw blurRad="38100" dist="38100" dir="2700000" algn="tl">
                    <a:srgbClr val="FFFFFF"/>
                  </a:outerShdw>
                </a:effectLst>
                <a:latin typeface="Calligrapher" pitchFamily="2" charset="0"/>
              </a:rPr>
              <a:t> THE RISE OF THE TURK</a:t>
            </a:r>
          </a:p>
          <a:p>
            <a:pPr algn="ctr" fontAlgn="base">
              <a:spcBef>
                <a:spcPct val="0"/>
              </a:spcBef>
              <a:spcAft>
                <a:spcPct val="0"/>
              </a:spcAft>
            </a:pPr>
            <a:r>
              <a:rPr lang="en-US" sz="3600" b="1" dirty="0">
                <a:solidFill>
                  <a:srgbClr val="000000"/>
                </a:solidFill>
                <a:effectLst>
                  <a:outerShdw blurRad="38100" dist="38100" dir="2700000" algn="tl">
                    <a:srgbClr val="FFFFFF"/>
                  </a:outerShdw>
                </a:effectLst>
                <a:latin typeface="Calligrapher" pitchFamily="2" charset="0"/>
              </a:rPr>
              <a:t> REINFORCED THE IDEA</a:t>
            </a:r>
          </a:p>
          <a:p>
            <a:pPr algn="ctr" fontAlgn="base">
              <a:spcBef>
                <a:spcPct val="0"/>
              </a:spcBef>
              <a:spcAft>
                <a:spcPct val="0"/>
              </a:spcAft>
            </a:pPr>
            <a:r>
              <a:rPr lang="en-US" sz="3600" b="1" dirty="0">
                <a:solidFill>
                  <a:srgbClr val="000000"/>
                </a:solidFill>
                <a:effectLst>
                  <a:outerShdw blurRad="38100" dist="38100" dir="2700000" algn="tl">
                    <a:srgbClr val="FFFFFF"/>
                  </a:outerShdw>
                </a:effectLst>
                <a:latin typeface="Calligrapher" pitchFamily="2" charset="0"/>
              </a:rPr>
              <a:t> THAT GOD WAS ANGRY! </a:t>
            </a:r>
          </a:p>
        </p:txBody>
      </p:sp>
      <p:pic>
        <p:nvPicPr>
          <p:cNvPr id="3400709" name="Picture 5" descr="C:\Documents and Settings\Owner\My Documents\Educational Illustrations\Terrorism &amp; 9-11!\the_myth_of_turkish_flag2_by_TURKOV.jpg"/>
          <p:cNvPicPr>
            <a:picLocks noChangeAspect="1" noChangeArrowheads="1"/>
          </p:cNvPicPr>
          <p:nvPr/>
        </p:nvPicPr>
        <p:blipFill>
          <a:blip r:embed="rId4" cstate="print"/>
          <a:srcRect/>
          <a:stretch>
            <a:fillRect/>
          </a:stretch>
        </p:blipFill>
        <p:spPr bwMode="auto">
          <a:xfrm>
            <a:off x="1" y="0"/>
            <a:ext cx="12191999" cy="6858000"/>
          </a:xfrm>
          <a:prstGeom prst="rect">
            <a:avLst/>
          </a:prstGeom>
          <a:noFill/>
        </p:spPr>
      </p:pic>
      <p:sp>
        <p:nvSpPr>
          <p:cNvPr id="3400710" name="Comment 6"/>
          <p:cNvSpPr>
            <a:spLocks noChangeArrowheads="1"/>
          </p:cNvSpPr>
          <p:nvPr/>
        </p:nvSpPr>
        <p:spPr bwMode="auto">
          <a:xfrm>
            <a:off x="1539876" y="-3200400"/>
            <a:ext cx="9128125" cy="29130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The Council of Clermont,  France  was convened by Pope Urban II on November 18,  1095.  Present were 14 archbishops,  250 bishops,  400 abbots,  and thousands of observers.  On the ninth day of the Council,  Pope Urban gave his famous appeal.  The pope declared that the church must immediately aid their persecuted brothers in the East,  since the Turks (”an accursed race”) had devastated the kingdom of God.  He promised the cancellation of debts,  exemption from taxes,  and a crown of eternal life to all participants.  He said that Christ Himself would lead the armies across the sea and mountain.  The crowd cried back,  “Deus vult, Deus vult”  9God wills it,  God wills it),  Pope Urban replied affirmatively.  “Yes!  Let these words be your war-cry when you unsheath your sword.  You are soldiers of the cross.  Wear on your breasts or shoulders the blood-red sign of the cross.  Some branded a cross on their chest soon after taking the crusader vows.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3400708"/>
                                        </p:tgtEl>
                                        <p:attrNameLst>
                                          <p:attrName>style.visibility</p:attrName>
                                        </p:attrNameLst>
                                      </p:cBhvr>
                                      <p:to>
                                        <p:strVal val="visible"/>
                                      </p:to>
                                    </p:set>
                                    <p:anim calcmode="lin" valueType="num">
                                      <p:cBhvr>
                                        <p:cTn id="7" dur="300" fill="hold"/>
                                        <p:tgtEl>
                                          <p:spTgt spid="3400708"/>
                                        </p:tgtEl>
                                        <p:attrNameLst>
                                          <p:attrName>ppt_w</p:attrName>
                                        </p:attrNameLst>
                                      </p:cBhvr>
                                      <p:tavLst>
                                        <p:tav tm="0">
                                          <p:val>
                                            <p:fltVal val="0"/>
                                          </p:val>
                                        </p:tav>
                                        <p:tav tm="100000">
                                          <p:val>
                                            <p:strVal val="#ppt_w"/>
                                          </p:val>
                                        </p:tav>
                                      </p:tavLst>
                                    </p:anim>
                                    <p:anim calcmode="lin" valueType="num">
                                      <p:cBhvr>
                                        <p:cTn id="8" dur="300" fill="hold"/>
                                        <p:tgtEl>
                                          <p:spTgt spid="3400708"/>
                                        </p:tgtEl>
                                        <p:attrNameLst>
                                          <p:attrName>ppt_h</p:attrName>
                                        </p:attrNameLst>
                                      </p:cBhvr>
                                      <p:tavLst>
                                        <p:tav tm="0">
                                          <p:val>
                                            <p:fltVal val="0"/>
                                          </p:val>
                                        </p:tav>
                                        <p:tav tm="100000">
                                          <p:val>
                                            <p:strVal val="#ppt_h"/>
                                          </p:val>
                                        </p:tav>
                                      </p:tavLst>
                                    </p:anim>
                                    <p:anim calcmode="lin" valueType="num">
                                      <p:cBhvr>
                                        <p:cTn id="9" dur="300" fill="hold"/>
                                        <p:tgtEl>
                                          <p:spTgt spid="3400708"/>
                                        </p:tgtEl>
                                        <p:attrNameLst>
                                          <p:attrName>ppt_x</p:attrName>
                                        </p:attrNameLst>
                                      </p:cBhvr>
                                      <p:tavLst>
                                        <p:tav tm="0">
                                          <p:val>
                                            <p:fltVal val="0.5"/>
                                          </p:val>
                                        </p:tav>
                                        <p:tav tm="100000">
                                          <p:val>
                                            <p:strVal val="#ppt_x"/>
                                          </p:val>
                                        </p:tav>
                                      </p:tavLst>
                                    </p:anim>
                                    <p:anim calcmode="lin" valueType="num">
                                      <p:cBhvr>
                                        <p:cTn id="10" dur="300" fill="hold"/>
                                        <p:tgtEl>
                                          <p:spTgt spid="3400708"/>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9" presetClass="entr" presetSubtype="10" fill="hold" nodeType="clickEffect">
                                  <p:stCondLst>
                                    <p:cond delay="0"/>
                                  </p:stCondLst>
                                  <p:childTnLst>
                                    <p:set>
                                      <p:cBhvr>
                                        <p:cTn id="14" dur="1" fill="hold">
                                          <p:stCondLst>
                                            <p:cond delay="0"/>
                                          </p:stCondLst>
                                        </p:cTn>
                                        <p:tgtEl>
                                          <p:spTgt spid="3400709"/>
                                        </p:tgtEl>
                                        <p:attrNameLst>
                                          <p:attrName>style.visibility</p:attrName>
                                        </p:attrNameLst>
                                      </p:cBhvr>
                                      <p:to>
                                        <p:strVal val="visible"/>
                                      </p:to>
                                    </p:set>
                                    <p:anim calcmode="lin" valueType="num">
                                      <p:cBhvr>
                                        <p:cTn id="15" dur="5000" fill="hold"/>
                                        <p:tgtEl>
                                          <p:spTgt spid="3400709"/>
                                        </p:tgtEl>
                                        <p:attrNameLst>
                                          <p:attrName>ppt_w</p:attrName>
                                        </p:attrNameLst>
                                      </p:cBhvr>
                                      <p:tavLst>
                                        <p:tav tm="0" fmla="#ppt_w*sin(2.5*pi*$)">
                                          <p:val>
                                            <p:fltVal val="0"/>
                                          </p:val>
                                        </p:tav>
                                        <p:tav tm="100000">
                                          <p:val>
                                            <p:fltVal val="1"/>
                                          </p:val>
                                        </p:tav>
                                      </p:tavLst>
                                    </p:anim>
                                    <p:anim calcmode="lin" valueType="num">
                                      <p:cBhvr>
                                        <p:cTn id="16" dur="5000" fill="hold"/>
                                        <p:tgtEl>
                                          <p:spTgt spid="340070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0708"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61858" name="Rectangle 2"/>
          <p:cNvSpPr>
            <a:spLocks noChangeArrowheads="1"/>
          </p:cNvSpPr>
          <p:nvPr/>
        </p:nvSpPr>
        <p:spPr bwMode="auto">
          <a:xfrm>
            <a:off x="6057900" y="1057276"/>
            <a:ext cx="4457700" cy="944563"/>
          </a:xfrm>
          <a:prstGeom prst="rect">
            <a:avLst/>
          </a:prstGeom>
          <a:solidFill>
            <a:schemeClr val="accent1"/>
          </a:solidFill>
          <a:ln w="38100">
            <a:solidFill>
              <a:schemeClr val="bg1"/>
            </a:solidFill>
            <a:miter lim="800000"/>
            <a:headEnd/>
            <a:tailEnd/>
          </a:ln>
          <a:effectLst/>
        </p:spPr>
        <p:txBody>
          <a:bodyPr anchor="ctr"/>
          <a:lstStyle/>
          <a:p>
            <a:pPr algn="ctr" fontAlgn="base">
              <a:spcBef>
                <a:spcPct val="20000"/>
              </a:spcBef>
              <a:spcAft>
                <a:spcPct val="0"/>
              </a:spcAft>
            </a:pPr>
            <a:r>
              <a:rPr lang="en-US" sz="2800" b="1">
                <a:solidFill>
                  <a:srgbClr val="000000"/>
                </a:solidFill>
                <a:latin typeface="Comic Sans MS" pitchFamily="66" charset="0"/>
              </a:rPr>
              <a:t>Effect Of Literature  In Medieval Society</a:t>
            </a:r>
          </a:p>
        </p:txBody>
      </p:sp>
      <p:sp>
        <p:nvSpPr>
          <p:cNvPr id="3961859" name="Rectangle 3"/>
          <p:cNvSpPr>
            <a:spLocks noChangeArrowheads="1"/>
          </p:cNvSpPr>
          <p:nvPr/>
        </p:nvSpPr>
        <p:spPr bwMode="auto">
          <a:xfrm>
            <a:off x="1600200" y="1057276"/>
            <a:ext cx="4457700" cy="944563"/>
          </a:xfrm>
          <a:prstGeom prst="rect">
            <a:avLst/>
          </a:prstGeom>
          <a:solidFill>
            <a:srgbClr val="FF0F21"/>
          </a:solidFill>
          <a:ln w="38100">
            <a:solidFill>
              <a:schemeClr val="bg1"/>
            </a:solidFill>
            <a:miter lim="800000"/>
            <a:headEnd/>
            <a:tailEnd/>
          </a:ln>
          <a:effectLst/>
        </p:spPr>
        <p:txBody>
          <a:bodyPr anchor="ctr"/>
          <a:lstStyle/>
          <a:p>
            <a:pPr algn="ctr" fontAlgn="base">
              <a:spcBef>
                <a:spcPct val="20000"/>
              </a:spcBef>
              <a:spcAft>
                <a:spcPct val="0"/>
              </a:spcAft>
            </a:pPr>
            <a:r>
              <a:rPr lang="en-US" sz="3600" b="1">
                <a:solidFill>
                  <a:srgbClr val="000000"/>
                </a:solidFill>
                <a:latin typeface="Comic Sans MS" pitchFamily="66" charset="0"/>
              </a:rPr>
              <a:t>#1 MOTIVATION</a:t>
            </a:r>
            <a:r>
              <a:rPr lang="en-US" sz="2800" b="1">
                <a:solidFill>
                  <a:srgbClr val="000000"/>
                </a:solidFill>
                <a:latin typeface="Comic Sans MS" pitchFamily="66" charset="0"/>
              </a:rPr>
              <a:t> </a:t>
            </a:r>
          </a:p>
        </p:txBody>
      </p:sp>
      <p:sp>
        <p:nvSpPr>
          <p:cNvPr id="3961860" name="Rectangle 4"/>
          <p:cNvSpPr>
            <a:spLocks noChangeArrowheads="1"/>
          </p:cNvSpPr>
          <p:nvPr/>
        </p:nvSpPr>
        <p:spPr bwMode="auto">
          <a:xfrm>
            <a:off x="5943600" y="3962400"/>
            <a:ext cx="4572000" cy="914400"/>
          </a:xfrm>
          <a:prstGeom prst="rect">
            <a:avLst/>
          </a:prstGeom>
          <a:solidFill>
            <a:schemeClr val="accent1"/>
          </a:solidFill>
          <a:ln w="38100">
            <a:solidFill>
              <a:schemeClr val="bg1"/>
            </a:solidFill>
            <a:miter lim="800000"/>
            <a:headEnd/>
            <a:tailEnd/>
          </a:ln>
          <a:effectLst/>
        </p:spPr>
        <p:txBody>
          <a:bodyPr anchor="ctr"/>
          <a:lstStyle/>
          <a:p>
            <a:pPr algn="ctr" fontAlgn="base">
              <a:spcBef>
                <a:spcPct val="20000"/>
              </a:spcBef>
              <a:spcAft>
                <a:spcPct val="0"/>
              </a:spcAft>
            </a:pPr>
            <a:r>
              <a:rPr lang="en-US" sz="2800" b="1">
                <a:solidFill>
                  <a:srgbClr val="000000"/>
                </a:solidFill>
                <a:latin typeface="Comic Sans MS" pitchFamily="66" charset="0"/>
              </a:rPr>
              <a:t>Miracles, Millennialism  &amp; End Times Madness</a:t>
            </a:r>
          </a:p>
        </p:txBody>
      </p:sp>
      <p:sp>
        <p:nvSpPr>
          <p:cNvPr id="3961861" name="Rectangle 5"/>
          <p:cNvSpPr>
            <a:spLocks noChangeArrowheads="1"/>
          </p:cNvSpPr>
          <p:nvPr/>
        </p:nvSpPr>
        <p:spPr bwMode="auto">
          <a:xfrm>
            <a:off x="1600200" y="3984625"/>
            <a:ext cx="4457700" cy="922338"/>
          </a:xfrm>
          <a:prstGeom prst="rect">
            <a:avLst/>
          </a:prstGeom>
          <a:solidFill>
            <a:srgbClr val="FF0F21"/>
          </a:solidFill>
          <a:ln w="38100">
            <a:solidFill>
              <a:schemeClr val="bg1"/>
            </a:solidFill>
            <a:miter lim="800000"/>
            <a:headEnd/>
            <a:tailEnd/>
          </a:ln>
          <a:effectLst/>
        </p:spPr>
        <p:txBody>
          <a:bodyPr anchor="ctr"/>
          <a:lstStyle/>
          <a:p>
            <a:pPr algn="ctr" fontAlgn="base">
              <a:spcBef>
                <a:spcPct val="20000"/>
              </a:spcBef>
              <a:spcAft>
                <a:spcPct val="0"/>
              </a:spcAft>
            </a:pPr>
            <a:r>
              <a:rPr lang="en-US" sz="3600" b="1">
                <a:solidFill>
                  <a:srgbClr val="000000"/>
                </a:solidFill>
                <a:latin typeface="Comic Sans MS" pitchFamily="66" charset="0"/>
              </a:rPr>
              <a:t>#4 MOTIVATION</a:t>
            </a:r>
            <a:r>
              <a:rPr lang="en-US" sz="2800" b="1">
                <a:solidFill>
                  <a:srgbClr val="000000"/>
                </a:solidFill>
                <a:latin typeface="Comic Sans MS" pitchFamily="66" charset="0"/>
              </a:rPr>
              <a:t> </a:t>
            </a:r>
          </a:p>
        </p:txBody>
      </p:sp>
      <p:sp>
        <p:nvSpPr>
          <p:cNvPr id="3961862" name="Rectangle 6"/>
          <p:cNvSpPr>
            <a:spLocks noChangeArrowheads="1"/>
          </p:cNvSpPr>
          <p:nvPr/>
        </p:nvSpPr>
        <p:spPr bwMode="auto">
          <a:xfrm>
            <a:off x="6057900" y="3078163"/>
            <a:ext cx="4457700" cy="906462"/>
          </a:xfrm>
          <a:prstGeom prst="rect">
            <a:avLst/>
          </a:prstGeom>
          <a:solidFill>
            <a:schemeClr val="accent1"/>
          </a:solidFill>
          <a:ln w="38100">
            <a:solidFill>
              <a:schemeClr val="bg1"/>
            </a:solidFill>
            <a:miter lim="800000"/>
            <a:headEnd/>
            <a:tailEnd/>
          </a:ln>
          <a:effectLst/>
        </p:spPr>
        <p:txBody>
          <a:bodyPr anchor="ctr"/>
          <a:lstStyle/>
          <a:p>
            <a:pPr algn="ctr" fontAlgn="base">
              <a:spcBef>
                <a:spcPct val="20000"/>
              </a:spcBef>
              <a:spcAft>
                <a:spcPct val="0"/>
              </a:spcAft>
            </a:pPr>
            <a:r>
              <a:rPr lang="en-US" sz="2800" b="1">
                <a:solidFill>
                  <a:srgbClr val="000000"/>
                </a:solidFill>
                <a:latin typeface="Comic Sans MS" pitchFamily="66" charset="0"/>
              </a:rPr>
              <a:t>Pilgrimage Itself Was  A Source Of Virtue</a:t>
            </a:r>
          </a:p>
        </p:txBody>
      </p:sp>
      <p:sp>
        <p:nvSpPr>
          <p:cNvPr id="3961863" name="Rectangle 7"/>
          <p:cNvSpPr>
            <a:spLocks noChangeArrowheads="1"/>
          </p:cNvSpPr>
          <p:nvPr/>
        </p:nvSpPr>
        <p:spPr bwMode="auto">
          <a:xfrm>
            <a:off x="1600200" y="3078163"/>
            <a:ext cx="4457700" cy="906462"/>
          </a:xfrm>
          <a:prstGeom prst="rect">
            <a:avLst/>
          </a:prstGeom>
          <a:solidFill>
            <a:srgbClr val="FF0F21"/>
          </a:solidFill>
          <a:ln w="38100">
            <a:solidFill>
              <a:schemeClr val="bg1"/>
            </a:solidFill>
            <a:miter lim="800000"/>
            <a:headEnd/>
            <a:tailEnd/>
          </a:ln>
          <a:effectLst/>
        </p:spPr>
        <p:txBody>
          <a:bodyPr anchor="ctr"/>
          <a:lstStyle/>
          <a:p>
            <a:pPr algn="ctr" fontAlgn="base">
              <a:spcBef>
                <a:spcPct val="20000"/>
              </a:spcBef>
              <a:spcAft>
                <a:spcPct val="0"/>
              </a:spcAft>
            </a:pPr>
            <a:r>
              <a:rPr lang="en-US" sz="3600" b="1">
                <a:solidFill>
                  <a:srgbClr val="000000"/>
                </a:solidFill>
                <a:latin typeface="Comic Sans MS" pitchFamily="66" charset="0"/>
              </a:rPr>
              <a:t>#3 MOTIVATION</a:t>
            </a:r>
          </a:p>
        </p:txBody>
      </p:sp>
      <p:sp>
        <p:nvSpPr>
          <p:cNvPr id="3961864" name="Rectangle 8"/>
          <p:cNvSpPr>
            <a:spLocks noChangeArrowheads="1"/>
          </p:cNvSpPr>
          <p:nvPr/>
        </p:nvSpPr>
        <p:spPr bwMode="auto">
          <a:xfrm>
            <a:off x="6057900" y="2001839"/>
            <a:ext cx="4457700" cy="1076325"/>
          </a:xfrm>
          <a:prstGeom prst="rect">
            <a:avLst/>
          </a:prstGeom>
          <a:solidFill>
            <a:schemeClr val="accent1"/>
          </a:solidFill>
          <a:ln w="38100">
            <a:solidFill>
              <a:schemeClr val="bg1"/>
            </a:solidFill>
            <a:miter lim="800000"/>
            <a:headEnd/>
            <a:tailEnd/>
          </a:ln>
          <a:effectLst/>
        </p:spPr>
        <p:txBody>
          <a:bodyPr anchor="ctr"/>
          <a:lstStyle/>
          <a:p>
            <a:pPr algn="ctr" fontAlgn="base">
              <a:spcBef>
                <a:spcPct val="20000"/>
              </a:spcBef>
              <a:spcAft>
                <a:spcPct val="0"/>
              </a:spcAft>
            </a:pPr>
            <a:r>
              <a:rPr lang="en-US" sz="2800" b="1">
                <a:solidFill>
                  <a:srgbClr val="000000"/>
                </a:solidFill>
                <a:latin typeface="Comic Sans MS" pitchFamily="66" charset="0"/>
              </a:rPr>
              <a:t>Middle Age Fascination With Relics &amp; Objects</a:t>
            </a:r>
          </a:p>
        </p:txBody>
      </p:sp>
      <p:sp>
        <p:nvSpPr>
          <p:cNvPr id="3961865" name="Rectangle 9"/>
          <p:cNvSpPr>
            <a:spLocks noChangeArrowheads="1"/>
          </p:cNvSpPr>
          <p:nvPr/>
        </p:nvSpPr>
        <p:spPr bwMode="auto">
          <a:xfrm>
            <a:off x="1600200" y="2001839"/>
            <a:ext cx="4457700" cy="1076325"/>
          </a:xfrm>
          <a:prstGeom prst="rect">
            <a:avLst/>
          </a:prstGeom>
          <a:solidFill>
            <a:srgbClr val="FF0F21"/>
          </a:solidFill>
          <a:ln w="38100">
            <a:solidFill>
              <a:schemeClr val="bg1"/>
            </a:solidFill>
            <a:miter lim="800000"/>
            <a:headEnd/>
            <a:tailEnd/>
          </a:ln>
          <a:effectLst/>
        </p:spPr>
        <p:txBody>
          <a:bodyPr anchor="ctr"/>
          <a:lstStyle/>
          <a:p>
            <a:pPr algn="ctr" fontAlgn="base">
              <a:spcBef>
                <a:spcPct val="20000"/>
              </a:spcBef>
              <a:spcAft>
                <a:spcPct val="0"/>
              </a:spcAft>
            </a:pPr>
            <a:r>
              <a:rPr lang="en-US" sz="3600" b="1">
                <a:solidFill>
                  <a:srgbClr val="000000"/>
                </a:solidFill>
                <a:latin typeface="Comic Sans MS" pitchFamily="66" charset="0"/>
              </a:rPr>
              <a:t>#2 MOTIVATION</a:t>
            </a:r>
          </a:p>
        </p:txBody>
      </p:sp>
      <p:sp>
        <p:nvSpPr>
          <p:cNvPr id="3961866" name="Rectangle 10"/>
          <p:cNvSpPr>
            <a:spLocks noChangeArrowheads="1"/>
          </p:cNvSpPr>
          <p:nvPr/>
        </p:nvSpPr>
        <p:spPr bwMode="auto">
          <a:xfrm>
            <a:off x="6057900" y="152401"/>
            <a:ext cx="4457700" cy="904875"/>
          </a:xfrm>
          <a:prstGeom prst="rect">
            <a:avLst/>
          </a:prstGeom>
          <a:solidFill>
            <a:schemeClr val="accent2"/>
          </a:solidFill>
          <a:ln w="38100">
            <a:solidFill>
              <a:schemeClr val="bg1"/>
            </a:solidFill>
            <a:miter lim="800000"/>
            <a:headEnd/>
            <a:tailEnd/>
          </a:ln>
          <a:effectLst/>
        </p:spPr>
        <p:txBody>
          <a:bodyPr anchor="ctr"/>
          <a:lstStyle/>
          <a:p>
            <a:pPr algn="ctr" fontAlgn="base">
              <a:spcBef>
                <a:spcPct val="20000"/>
              </a:spcBef>
              <a:spcAft>
                <a:spcPct val="0"/>
              </a:spcAft>
            </a:pPr>
            <a:endParaRPr lang="en-US" sz="2800" b="1">
              <a:solidFill>
                <a:srgbClr val="000000"/>
              </a:solidFill>
              <a:latin typeface="Comic Sans MS" pitchFamily="66" charset="0"/>
            </a:endParaRPr>
          </a:p>
        </p:txBody>
      </p:sp>
      <p:sp>
        <p:nvSpPr>
          <p:cNvPr id="3961867" name="Rectangle 11"/>
          <p:cNvSpPr>
            <a:spLocks noChangeArrowheads="1"/>
          </p:cNvSpPr>
          <p:nvPr/>
        </p:nvSpPr>
        <p:spPr bwMode="auto">
          <a:xfrm>
            <a:off x="1600200" y="152401"/>
            <a:ext cx="4457700" cy="904875"/>
          </a:xfrm>
          <a:prstGeom prst="rect">
            <a:avLst/>
          </a:prstGeom>
          <a:solidFill>
            <a:srgbClr val="FBFF0E"/>
          </a:solidFill>
          <a:ln w="38100">
            <a:solidFill>
              <a:schemeClr val="bg1"/>
            </a:solidFill>
            <a:miter lim="800000"/>
            <a:headEnd/>
            <a:tailEnd/>
          </a:ln>
          <a:effectLst/>
        </p:spPr>
        <p:txBody>
          <a:bodyPr anchor="ctr"/>
          <a:lstStyle/>
          <a:p>
            <a:pPr algn="ctr" fontAlgn="base">
              <a:spcBef>
                <a:spcPct val="20000"/>
              </a:spcBef>
              <a:spcAft>
                <a:spcPct val="0"/>
              </a:spcAft>
            </a:pPr>
            <a:endParaRPr lang="en-US" sz="2800" b="1">
              <a:solidFill>
                <a:srgbClr val="000000"/>
              </a:solidFill>
              <a:latin typeface="Comic Sans MS" pitchFamily="66" charset="0"/>
            </a:endParaRPr>
          </a:p>
        </p:txBody>
      </p:sp>
      <p:sp>
        <p:nvSpPr>
          <p:cNvPr id="3961868" name="Line 12"/>
          <p:cNvSpPr>
            <a:spLocks noChangeShapeType="1"/>
          </p:cNvSpPr>
          <p:nvPr/>
        </p:nvSpPr>
        <p:spPr bwMode="auto">
          <a:xfrm>
            <a:off x="1600200" y="152400"/>
            <a:ext cx="8915400" cy="0"/>
          </a:xfrm>
          <a:prstGeom prst="line">
            <a:avLst/>
          </a:prstGeom>
          <a:noFill/>
          <a:ln w="38100" cap="sq">
            <a:solidFill>
              <a:schemeClr val="bg1"/>
            </a:solidFill>
            <a:round/>
            <a:headEnd/>
            <a:tailEnd/>
          </a:ln>
          <a:effectLst/>
        </p:spPr>
        <p:txBody>
          <a:bodyP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3961869" name="Line 13"/>
          <p:cNvSpPr>
            <a:spLocks noChangeShapeType="1"/>
          </p:cNvSpPr>
          <p:nvPr/>
        </p:nvSpPr>
        <p:spPr bwMode="auto">
          <a:xfrm>
            <a:off x="1600200" y="2001838"/>
            <a:ext cx="8915400" cy="0"/>
          </a:xfrm>
          <a:prstGeom prst="line">
            <a:avLst/>
          </a:prstGeom>
          <a:noFill/>
          <a:ln w="38100">
            <a:solidFill>
              <a:schemeClr val="bg1"/>
            </a:solidFill>
            <a:round/>
            <a:headEnd/>
            <a:tailEnd/>
          </a:ln>
          <a:effectLst/>
        </p:spPr>
        <p:txBody>
          <a:bodyP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3961870" name="Line 14"/>
          <p:cNvSpPr>
            <a:spLocks noChangeShapeType="1"/>
          </p:cNvSpPr>
          <p:nvPr/>
        </p:nvSpPr>
        <p:spPr bwMode="auto">
          <a:xfrm>
            <a:off x="1600200" y="3078163"/>
            <a:ext cx="8915400" cy="0"/>
          </a:xfrm>
          <a:prstGeom prst="line">
            <a:avLst/>
          </a:prstGeom>
          <a:noFill/>
          <a:ln w="38100">
            <a:solidFill>
              <a:schemeClr val="bg1"/>
            </a:solidFill>
            <a:round/>
            <a:headEnd/>
            <a:tailEnd/>
          </a:ln>
          <a:effectLst/>
        </p:spPr>
        <p:txBody>
          <a:bodyP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3961871" name="Line 15"/>
          <p:cNvSpPr>
            <a:spLocks noChangeShapeType="1"/>
          </p:cNvSpPr>
          <p:nvPr/>
        </p:nvSpPr>
        <p:spPr bwMode="auto">
          <a:xfrm>
            <a:off x="1600200" y="3984625"/>
            <a:ext cx="8915400" cy="0"/>
          </a:xfrm>
          <a:prstGeom prst="line">
            <a:avLst/>
          </a:prstGeom>
          <a:noFill/>
          <a:ln w="38100">
            <a:solidFill>
              <a:schemeClr val="bg1"/>
            </a:solidFill>
            <a:round/>
            <a:headEnd/>
            <a:tailEnd/>
          </a:ln>
          <a:effectLst/>
        </p:spPr>
        <p:txBody>
          <a:bodyP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3961872" name="Line 16"/>
          <p:cNvSpPr>
            <a:spLocks noChangeShapeType="1"/>
          </p:cNvSpPr>
          <p:nvPr/>
        </p:nvSpPr>
        <p:spPr bwMode="auto">
          <a:xfrm>
            <a:off x="1600200" y="4906963"/>
            <a:ext cx="8915400" cy="0"/>
          </a:xfrm>
          <a:prstGeom prst="line">
            <a:avLst/>
          </a:prstGeom>
          <a:noFill/>
          <a:ln w="38100">
            <a:solidFill>
              <a:schemeClr val="bg1"/>
            </a:solidFill>
            <a:round/>
            <a:headEnd/>
            <a:tailEnd/>
          </a:ln>
          <a:effectLst/>
        </p:spPr>
        <p:txBody>
          <a:bodyP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3961873" name="Line 17"/>
          <p:cNvSpPr>
            <a:spLocks noChangeShapeType="1"/>
          </p:cNvSpPr>
          <p:nvPr/>
        </p:nvSpPr>
        <p:spPr bwMode="auto">
          <a:xfrm>
            <a:off x="1600200" y="6756400"/>
            <a:ext cx="8915400" cy="0"/>
          </a:xfrm>
          <a:prstGeom prst="line">
            <a:avLst/>
          </a:prstGeom>
          <a:noFill/>
          <a:ln w="38100" cap="sq">
            <a:solidFill>
              <a:schemeClr val="bg1"/>
            </a:solidFill>
            <a:round/>
            <a:headEnd/>
            <a:tailEnd/>
          </a:ln>
          <a:effectLst/>
        </p:spPr>
        <p:txBody>
          <a:bodyP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3961874" name="Line 18"/>
          <p:cNvSpPr>
            <a:spLocks noChangeShapeType="1"/>
          </p:cNvSpPr>
          <p:nvPr/>
        </p:nvSpPr>
        <p:spPr bwMode="auto">
          <a:xfrm>
            <a:off x="1600200" y="152400"/>
            <a:ext cx="0" cy="6604000"/>
          </a:xfrm>
          <a:prstGeom prst="line">
            <a:avLst/>
          </a:prstGeom>
          <a:noFill/>
          <a:ln w="38100" cap="sq">
            <a:solidFill>
              <a:schemeClr val="bg1"/>
            </a:solidFill>
            <a:round/>
            <a:headEnd/>
            <a:tailEnd/>
          </a:ln>
          <a:effectLst/>
        </p:spPr>
        <p:txBody>
          <a:bodyP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3961875" name="Line 19"/>
          <p:cNvSpPr>
            <a:spLocks noChangeShapeType="1"/>
          </p:cNvSpPr>
          <p:nvPr/>
        </p:nvSpPr>
        <p:spPr bwMode="auto">
          <a:xfrm>
            <a:off x="10515600" y="152400"/>
            <a:ext cx="0" cy="6604000"/>
          </a:xfrm>
          <a:prstGeom prst="line">
            <a:avLst/>
          </a:prstGeom>
          <a:noFill/>
          <a:ln w="38100" cap="sq">
            <a:solidFill>
              <a:schemeClr val="bg1"/>
            </a:solidFill>
            <a:round/>
            <a:headEnd/>
            <a:tailEnd/>
          </a:ln>
          <a:effectLst/>
        </p:spPr>
        <p:txBody>
          <a:bodyP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3961876" name="Line 20"/>
          <p:cNvSpPr>
            <a:spLocks noChangeShapeType="1"/>
          </p:cNvSpPr>
          <p:nvPr/>
        </p:nvSpPr>
        <p:spPr bwMode="auto">
          <a:xfrm>
            <a:off x="1600200" y="1057275"/>
            <a:ext cx="8915400" cy="0"/>
          </a:xfrm>
          <a:prstGeom prst="line">
            <a:avLst/>
          </a:prstGeom>
          <a:noFill/>
          <a:ln w="38100">
            <a:solidFill>
              <a:schemeClr val="bg1"/>
            </a:solidFill>
            <a:round/>
            <a:headEnd/>
            <a:tailEnd/>
          </a:ln>
          <a:effectLst/>
        </p:spPr>
        <p:txBody>
          <a:bodyP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3961877" name="WordArt 21" descr="White marble"/>
          <p:cNvSpPr>
            <a:spLocks noChangeArrowheads="1" noChangeShapeType="1" noTextEdit="1"/>
          </p:cNvSpPr>
          <p:nvPr/>
        </p:nvSpPr>
        <p:spPr bwMode="auto">
          <a:xfrm>
            <a:off x="1828800" y="228600"/>
            <a:ext cx="3829050" cy="7620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fontAlgn="base">
              <a:spcBef>
                <a:spcPct val="0"/>
              </a:spcBef>
              <a:spcAft>
                <a:spcPct val="0"/>
              </a:spcAft>
            </a:pPr>
            <a:r>
              <a:rPr lang="en-US" sz="3600" b="1" kern="10">
                <a:ln w="9525">
                  <a:round/>
                  <a:headEnd/>
                  <a:tailEnd/>
                </a:ln>
                <a:blipFill dpi="0" rotWithShape="0">
                  <a:blip r:embed="rId4"/>
                  <a:srcRect/>
                  <a:tile tx="0" ty="0" sx="100000" sy="100000" flip="none" algn="tl"/>
                </a:blipFill>
                <a:latin typeface="Arial Black"/>
              </a:rPr>
              <a:t>CRUSADE CHOICE</a:t>
            </a:r>
          </a:p>
        </p:txBody>
      </p:sp>
      <p:sp>
        <p:nvSpPr>
          <p:cNvPr id="3961878" name="WordArt 22"/>
          <p:cNvSpPr>
            <a:spLocks noChangeArrowheads="1" noChangeShapeType="1" noTextEdit="1"/>
          </p:cNvSpPr>
          <p:nvPr/>
        </p:nvSpPr>
        <p:spPr bwMode="auto">
          <a:xfrm>
            <a:off x="6477000" y="304800"/>
            <a:ext cx="3676650" cy="6477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fontAlgn="base">
              <a:spcBef>
                <a:spcPct val="0"/>
              </a:spcBef>
              <a:spcAft>
                <a:spcPct val="0"/>
              </a:spcAft>
            </a:pPr>
            <a:r>
              <a:rPr lang="en-US" sz="3600" b="1" kern="1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CONTRIBUTING FACTORS</a:t>
            </a:r>
          </a:p>
        </p:txBody>
      </p:sp>
      <p:sp>
        <p:nvSpPr>
          <p:cNvPr id="3961879" name="Rectangle 23"/>
          <p:cNvSpPr>
            <a:spLocks noChangeArrowheads="1"/>
          </p:cNvSpPr>
          <p:nvPr/>
        </p:nvSpPr>
        <p:spPr bwMode="auto">
          <a:xfrm>
            <a:off x="10668000" y="4533901"/>
            <a:ext cx="184150" cy="519113"/>
          </a:xfrm>
          <a:prstGeom prst="rect">
            <a:avLst/>
          </a:prstGeom>
          <a:noFill/>
          <a:ln w="9525">
            <a:noFill/>
            <a:miter lim="800000"/>
            <a:headEnd/>
            <a:tailEnd/>
          </a:ln>
          <a:effectLst/>
        </p:spPr>
        <p:txBody>
          <a:bodyPr wrap="none">
            <a:spAutoFit/>
          </a:bodyPr>
          <a:lstStyle/>
          <a:p>
            <a:pPr algn="ctr" fontAlgn="base">
              <a:spcBef>
                <a:spcPct val="20000"/>
              </a:spcBef>
              <a:spcAft>
                <a:spcPct val="0"/>
              </a:spcAft>
            </a:pPr>
            <a:endParaRPr lang="en-US" sz="2800" b="1">
              <a:solidFill>
                <a:srgbClr val="000000"/>
              </a:solidFill>
              <a:latin typeface="Comic Sans MS" pitchFamily="66" charset="0"/>
            </a:endParaRPr>
          </a:p>
        </p:txBody>
      </p:sp>
      <p:pic>
        <p:nvPicPr>
          <p:cNvPr id="3961880" name="Cross-3[1].wmv">
            <a:hlinkClick r:id="" action="ppaction://media"/>
          </p:cNvPr>
          <p:cNvPicPr>
            <a:picLocks noChangeAspect="1" noChangeArrowheads="1"/>
          </p:cNvPicPr>
          <p:nvPr>
            <a:videoFile r:link="rId1"/>
          </p:nvPr>
        </p:nvPicPr>
        <p:blipFill>
          <a:blip r:embed="rId5" cstate="print"/>
          <a:srcRect/>
          <a:stretch>
            <a:fillRect/>
          </a:stretch>
        </p:blipFill>
        <p:spPr bwMode="auto">
          <a:xfrm>
            <a:off x="1524000" y="4953000"/>
            <a:ext cx="9144000" cy="1905000"/>
          </a:xfrm>
          <a:prstGeom prst="rect">
            <a:avLst/>
          </a:prstGeom>
          <a:noFill/>
        </p:spPr>
      </p:pic>
      <p:pic>
        <p:nvPicPr>
          <p:cNvPr id="25" name="Picture 24" descr="History_Tales_cover__by_MaxHierro.jpg"/>
          <p:cNvPicPr>
            <a:picLocks noChangeAspect="1"/>
          </p:cNvPicPr>
          <p:nvPr/>
        </p:nvPicPr>
        <p:blipFill>
          <a:blip r:embed="rId6" cstate="print"/>
          <a:stretch>
            <a:fillRect/>
          </a:stretch>
        </p:blipFill>
        <p:spPr>
          <a:xfrm>
            <a:off x="1524000" y="0"/>
            <a:ext cx="9144000" cy="49530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961859"/>
                                        </p:tgtEl>
                                        <p:attrNameLst>
                                          <p:attrName>style.visibility</p:attrName>
                                        </p:attrNameLst>
                                      </p:cBhvr>
                                      <p:to>
                                        <p:strVal val="visible"/>
                                      </p:to>
                                    </p:set>
                                    <p:anim calcmode="lin" valueType="num">
                                      <p:cBhvr>
                                        <p:cTn id="7" dur="1000" fill="hold"/>
                                        <p:tgtEl>
                                          <p:spTgt spid="3961859"/>
                                        </p:tgtEl>
                                        <p:attrNameLst>
                                          <p:attrName>ppt_w</p:attrName>
                                        </p:attrNameLst>
                                      </p:cBhvr>
                                      <p:tavLst>
                                        <p:tav tm="0">
                                          <p:val>
                                            <p:fltVal val="0"/>
                                          </p:val>
                                        </p:tav>
                                        <p:tav tm="100000">
                                          <p:val>
                                            <p:strVal val="#ppt_w"/>
                                          </p:val>
                                        </p:tav>
                                      </p:tavLst>
                                    </p:anim>
                                    <p:anim calcmode="lin" valueType="num">
                                      <p:cBhvr>
                                        <p:cTn id="8" dur="1000" fill="hold"/>
                                        <p:tgtEl>
                                          <p:spTgt spid="3961859"/>
                                        </p:tgtEl>
                                        <p:attrNameLst>
                                          <p:attrName>ppt_h</p:attrName>
                                        </p:attrNameLst>
                                      </p:cBhvr>
                                      <p:tavLst>
                                        <p:tav tm="0">
                                          <p:val>
                                            <p:fltVal val="0"/>
                                          </p:val>
                                        </p:tav>
                                        <p:tav tm="100000">
                                          <p:val>
                                            <p:strVal val="#ppt_h"/>
                                          </p:val>
                                        </p:tav>
                                      </p:tavLst>
                                    </p:anim>
                                    <p:anim calcmode="lin" valueType="num">
                                      <p:cBhvr>
                                        <p:cTn id="9" dur="1000" fill="hold"/>
                                        <p:tgtEl>
                                          <p:spTgt spid="396185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9618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961858"/>
                                        </p:tgtEl>
                                        <p:attrNameLst>
                                          <p:attrName>style.visibility</p:attrName>
                                        </p:attrNameLst>
                                      </p:cBhvr>
                                      <p:to>
                                        <p:strVal val="visible"/>
                                      </p:to>
                                    </p:set>
                                    <p:anim calcmode="lin" valueType="num">
                                      <p:cBhvr>
                                        <p:cTn id="15" dur="1000" fill="hold"/>
                                        <p:tgtEl>
                                          <p:spTgt spid="3961858"/>
                                        </p:tgtEl>
                                        <p:attrNameLst>
                                          <p:attrName>ppt_w</p:attrName>
                                        </p:attrNameLst>
                                      </p:cBhvr>
                                      <p:tavLst>
                                        <p:tav tm="0">
                                          <p:val>
                                            <p:fltVal val="0"/>
                                          </p:val>
                                        </p:tav>
                                        <p:tav tm="100000">
                                          <p:val>
                                            <p:strVal val="#ppt_w"/>
                                          </p:val>
                                        </p:tav>
                                      </p:tavLst>
                                    </p:anim>
                                    <p:anim calcmode="lin" valueType="num">
                                      <p:cBhvr>
                                        <p:cTn id="16" dur="1000" fill="hold"/>
                                        <p:tgtEl>
                                          <p:spTgt spid="3961858"/>
                                        </p:tgtEl>
                                        <p:attrNameLst>
                                          <p:attrName>ppt_h</p:attrName>
                                        </p:attrNameLst>
                                      </p:cBhvr>
                                      <p:tavLst>
                                        <p:tav tm="0">
                                          <p:val>
                                            <p:fltVal val="0"/>
                                          </p:val>
                                        </p:tav>
                                        <p:tav tm="100000">
                                          <p:val>
                                            <p:strVal val="#ppt_h"/>
                                          </p:val>
                                        </p:tav>
                                      </p:tavLst>
                                    </p:anim>
                                    <p:anim calcmode="lin" valueType="num">
                                      <p:cBhvr>
                                        <p:cTn id="17" dur="1000" fill="hold"/>
                                        <p:tgtEl>
                                          <p:spTgt spid="396185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96185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961865"/>
                                        </p:tgtEl>
                                        <p:attrNameLst>
                                          <p:attrName>style.visibility</p:attrName>
                                        </p:attrNameLst>
                                      </p:cBhvr>
                                      <p:to>
                                        <p:strVal val="visible"/>
                                      </p:to>
                                    </p:set>
                                    <p:anim calcmode="lin" valueType="num">
                                      <p:cBhvr>
                                        <p:cTn id="23" dur="1000" fill="hold"/>
                                        <p:tgtEl>
                                          <p:spTgt spid="3961865"/>
                                        </p:tgtEl>
                                        <p:attrNameLst>
                                          <p:attrName>ppt_w</p:attrName>
                                        </p:attrNameLst>
                                      </p:cBhvr>
                                      <p:tavLst>
                                        <p:tav tm="0">
                                          <p:val>
                                            <p:fltVal val="0"/>
                                          </p:val>
                                        </p:tav>
                                        <p:tav tm="100000">
                                          <p:val>
                                            <p:strVal val="#ppt_w"/>
                                          </p:val>
                                        </p:tav>
                                      </p:tavLst>
                                    </p:anim>
                                    <p:anim calcmode="lin" valueType="num">
                                      <p:cBhvr>
                                        <p:cTn id="24" dur="1000" fill="hold"/>
                                        <p:tgtEl>
                                          <p:spTgt spid="3961865"/>
                                        </p:tgtEl>
                                        <p:attrNameLst>
                                          <p:attrName>ppt_h</p:attrName>
                                        </p:attrNameLst>
                                      </p:cBhvr>
                                      <p:tavLst>
                                        <p:tav tm="0">
                                          <p:val>
                                            <p:fltVal val="0"/>
                                          </p:val>
                                        </p:tav>
                                        <p:tav tm="100000">
                                          <p:val>
                                            <p:strVal val="#ppt_h"/>
                                          </p:val>
                                        </p:tav>
                                      </p:tavLst>
                                    </p:anim>
                                    <p:anim calcmode="lin" valueType="num">
                                      <p:cBhvr>
                                        <p:cTn id="25" dur="1000" fill="hold"/>
                                        <p:tgtEl>
                                          <p:spTgt spid="396186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96186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961864"/>
                                        </p:tgtEl>
                                        <p:attrNameLst>
                                          <p:attrName>style.visibility</p:attrName>
                                        </p:attrNameLst>
                                      </p:cBhvr>
                                      <p:to>
                                        <p:strVal val="visible"/>
                                      </p:to>
                                    </p:set>
                                    <p:anim calcmode="lin" valueType="num">
                                      <p:cBhvr>
                                        <p:cTn id="31" dur="1000" fill="hold"/>
                                        <p:tgtEl>
                                          <p:spTgt spid="3961864"/>
                                        </p:tgtEl>
                                        <p:attrNameLst>
                                          <p:attrName>ppt_w</p:attrName>
                                        </p:attrNameLst>
                                      </p:cBhvr>
                                      <p:tavLst>
                                        <p:tav tm="0">
                                          <p:val>
                                            <p:fltVal val="0"/>
                                          </p:val>
                                        </p:tav>
                                        <p:tav tm="100000">
                                          <p:val>
                                            <p:strVal val="#ppt_w"/>
                                          </p:val>
                                        </p:tav>
                                      </p:tavLst>
                                    </p:anim>
                                    <p:anim calcmode="lin" valueType="num">
                                      <p:cBhvr>
                                        <p:cTn id="32" dur="1000" fill="hold"/>
                                        <p:tgtEl>
                                          <p:spTgt spid="3961864"/>
                                        </p:tgtEl>
                                        <p:attrNameLst>
                                          <p:attrName>ppt_h</p:attrName>
                                        </p:attrNameLst>
                                      </p:cBhvr>
                                      <p:tavLst>
                                        <p:tav tm="0">
                                          <p:val>
                                            <p:fltVal val="0"/>
                                          </p:val>
                                        </p:tav>
                                        <p:tav tm="100000">
                                          <p:val>
                                            <p:strVal val="#ppt_h"/>
                                          </p:val>
                                        </p:tav>
                                      </p:tavLst>
                                    </p:anim>
                                    <p:anim calcmode="lin" valueType="num">
                                      <p:cBhvr>
                                        <p:cTn id="33" dur="1000" fill="hold"/>
                                        <p:tgtEl>
                                          <p:spTgt spid="3961864"/>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96186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961863"/>
                                        </p:tgtEl>
                                        <p:attrNameLst>
                                          <p:attrName>style.visibility</p:attrName>
                                        </p:attrNameLst>
                                      </p:cBhvr>
                                      <p:to>
                                        <p:strVal val="visible"/>
                                      </p:to>
                                    </p:set>
                                    <p:anim calcmode="lin" valueType="num">
                                      <p:cBhvr>
                                        <p:cTn id="39" dur="1000" fill="hold"/>
                                        <p:tgtEl>
                                          <p:spTgt spid="3961863"/>
                                        </p:tgtEl>
                                        <p:attrNameLst>
                                          <p:attrName>ppt_w</p:attrName>
                                        </p:attrNameLst>
                                      </p:cBhvr>
                                      <p:tavLst>
                                        <p:tav tm="0">
                                          <p:val>
                                            <p:fltVal val="0"/>
                                          </p:val>
                                        </p:tav>
                                        <p:tav tm="100000">
                                          <p:val>
                                            <p:strVal val="#ppt_w"/>
                                          </p:val>
                                        </p:tav>
                                      </p:tavLst>
                                    </p:anim>
                                    <p:anim calcmode="lin" valueType="num">
                                      <p:cBhvr>
                                        <p:cTn id="40" dur="1000" fill="hold"/>
                                        <p:tgtEl>
                                          <p:spTgt spid="3961863"/>
                                        </p:tgtEl>
                                        <p:attrNameLst>
                                          <p:attrName>ppt_h</p:attrName>
                                        </p:attrNameLst>
                                      </p:cBhvr>
                                      <p:tavLst>
                                        <p:tav tm="0">
                                          <p:val>
                                            <p:fltVal val="0"/>
                                          </p:val>
                                        </p:tav>
                                        <p:tav tm="100000">
                                          <p:val>
                                            <p:strVal val="#ppt_h"/>
                                          </p:val>
                                        </p:tav>
                                      </p:tavLst>
                                    </p:anim>
                                    <p:anim calcmode="lin" valueType="num">
                                      <p:cBhvr>
                                        <p:cTn id="41" dur="1000" fill="hold"/>
                                        <p:tgtEl>
                                          <p:spTgt spid="3961863"/>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96186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961862"/>
                                        </p:tgtEl>
                                        <p:attrNameLst>
                                          <p:attrName>style.visibility</p:attrName>
                                        </p:attrNameLst>
                                      </p:cBhvr>
                                      <p:to>
                                        <p:strVal val="visible"/>
                                      </p:to>
                                    </p:set>
                                    <p:anim calcmode="lin" valueType="num">
                                      <p:cBhvr>
                                        <p:cTn id="47" dur="1000" fill="hold"/>
                                        <p:tgtEl>
                                          <p:spTgt spid="3961862"/>
                                        </p:tgtEl>
                                        <p:attrNameLst>
                                          <p:attrName>ppt_w</p:attrName>
                                        </p:attrNameLst>
                                      </p:cBhvr>
                                      <p:tavLst>
                                        <p:tav tm="0">
                                          <p:val>
                                            <p:fltVal val="0"/>
                                          </p:val>
                                        </p:tav>
                                        <p:tav tm="100000">
                                          <p:val>
                                            <p:strVal val="#ppt_w"/>
                                          </p:val>
                                        </p:tav>
                                      </p:tavLst>
                                    </p:anim>
                                    <p:anim calcmode="lin" valueType="num">
                                      <p:cBhvr>
                                        <p:cTn id="48" dur="1000" fill="hold"/>
                                        <p:tgtEl>
                                          <p:spTgt spid="3961862"/>
                                        </p:tgtEl>
                                        <p:attrNameLst>
                                          <p:attrName>ppt_h</p:attrName>
                                        </p:attrNameLst>
                                      </p:cBhvr>
                                      <p:tavLst>
                                        <p:tav tm="0">
                                          <p:val>
                                            <p:fltVal val="0"/>
                                          </p:val>
                                        </p:tav>
                                        <p:tav tm="100000">
                                          <p:val>
                                            <p:strVal val="#ppt_h"/>
                                          </p:val>
                                        </p:tav>
                                      </p:tavLst>
                                    </p:anim>
                                    <p:anim calcmode="lin" valueType="num">
                                      <p:cBhvr>
                                        <p:cTn id="49" dur="1000" fill="hold"/>
                                        <p:tgtEl>
                                          <p:spTgt spid="396186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96186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961861"/>
                                        </p:tgtEl>
                                        <p:attrNameLst>
                                          <p:attrName>style.visibility</p:attrName>
                                        </p:attrNameLst>
                                      </p:cBhvr>
                                      <p:to>
                                        <p:strVal val="visible"/>
                                      </p:to>
                                    </p:set>
                                    <p:anim calcmode="lin" valueType="num">
                                      <p:cBhvr>
                                        <p:cTn id="55" dur="1000" fill="hold"/>
                                        <p:tgtEl>
                                          <p:spTgt spid="3961861"/>
                                        </p:tgtEl>
                                        <p:attrNameLst>
                                          <p:attrName>ppt_w</p:attrName>
                                        </p:attrNameLst>
                                      </p:cBhvr>
                                      <p:tavLst>
                                        <p:tav tm="0">
                                          <p:val>
                                            <p:fltVal val="0"/>
                                          </p:val>
                                        </p:tav>
                                        <p:tav tm="100000">
                                          <p:val>
                                            <p:strVal val="#ppt_w"/>
                                          </p:val>
                                        </p:tav>
                                      </p:tavLst>
                                    </p:anim>
                                    <p:anim calcmode="lin" valueType="num">
                                      <p:cBhvr>
                                        <p:cTn id="56" dur="1000" fill="hold"/>
                                        <p:tgtEl>
                                          <p:spTgt spid="3961861"/>
                                        </p:tgtEl>
                                        <p:attrNameLst>
                                          <p:attrName>ppt_h</p:attrName>
                                        </p:attrNameLst>
                                      </p:cBhvr>
                                      <p:tavLst>
                                        <p:tav tm="0">
                                          <p:val>
                                            <p:fltVal val="0"/>
                                          </p:val>
                                        </p:tav>
                                        <p:tav tm="100000">
                                          <p:val>
                                            <p:strVal val="#ppt_h"/>
                                          </p:val>
                                        </p:tav>
                                      </p:tavLst>
                                    </p:anim>
                                    <p:anim calcmode="lin" valueType="num">
                                      <p:cBhvr>
                                        <p:cTn id="57" dur="1000" fill="hold"/>
                                        <p:tgtEl>
                                          <p:spTgt spid="3961861"/>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96186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961860"/>
                                        </p:tgtEl>
                                        <p:attrNameLst>
                                          <p:attrName>style.visibility</p:attrName>
                                        </p:attrNameLst>
                                      </p:cBhvr>
                                      <p:to>
                                        <p:strVal val="visible"/>
                                      </p:to>
                                    </p:set>
                                    <p:anim calcmode="lin" valueType="num">
                                      <p:cBhvr>
                                        <p:cTn id="63" dur="1000" fill="hold"/>
                                        <p:tgtEl>
                                          <p:spTgt spid="3961860"/>
                                        </p:tgtEl>
                                        <p:attrNameLst>
                                          <p:attrName>ppt_w</p:attrName>
                                        </p:attrNameLst>
                                      </p:cBhvr>
                                      <p:tavLst>
                                        <p:tav tm="0">
                                          <p:val>
                                            <p:fltVal val="0"/>
                                          </p:val>
                                        </p:tav>
                                        <p:tav tm="100000">
                                          <p:val>
                                            <p:strVal val="#ppt_w"/>
                                          </p:val>
                                        </p:tav>
                                      </p:tavLst>
                                    </p:anim>
                                    <p:anim calcmode="lin" valueType="num">
                                      <p:cBhvr>
                                        <p:cTn id="64" dur="1000" fill="hold"/>
                                        <p:tgtEl>
                                          <p:spTgt spid="3961860"/>
                                        </p:tgtEl>
                                        <p:attrNameLst>
                                          <p:attrName>ppt_h</p:attrName>
                                        </p:attrNameLst>
                                      </p:cBhvr>
                                      <p:tavLst>
                                        <p:tav tm="0">
                                          <p:val>
                                            <p:fltVal val="0"/>
                                          </p:val>
                                        </p:tav>
                                        <p:tav tm="100000">
                                          <p:val>
                                            <p:strVal val="#ppt_h"/>
                                          </p:val>
                                        </p:tav>
                                      </p:tavLst>
                                    </p:anim>
                                    <p:anim calcmode="lin" valueType="num">
                                      <p:cBhvr>
                                        <p:cTn id="65" dur="1000" fill="hold"/>
                                        <p:tgtEl>
                                          <p:spTgt spid="3961860"/>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9618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p:stCondLst>
                        <p:cond delay="indefinite"/>
                      </p:stCondLst>
                      <p:childTnLst>
                        <p:par>
                          <p:cTn id="68" fill="hold">
                            <p:stCondLst>
                              <p:cond delay="0"/>
                            </p:stCondLst>
                            <p:childTnLst>
                              <p:par>
                                <p:cTn id="69" presetID="50" presetClass="entr" presetSubtype="0" decel="100000" fill="hold" nodeType="click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p:cTn id="71" dur="1000" fill="hold"/>
                                        <p:tgtEl>
                                          <p:spTgt spid="25"/>
                                        </p:tgtEl>
                                        <p:attrNameLst>
                                          <p:attrName>ppt_w</p:attrName>
                                        </p:attrNameLst>
                                      </p:cBhvr>
                                      <p:tavLst>
                                        <p:tav tm="0">
                                          <p:val>
                                            <p:strVal val="#ppt_w+.3"/>
                                          </p:val>
                                        </p:tav>
                                        <p:tav tm="100000">
                                          <p:val>
                                            <p:strVal val="#ppt_w"/>
                                          </p:val>
                                        </p:tav>
                                      </p:tavLst>
                                    </p:anim>
                                    <p:anim calcmode="lin" valueType="num">
                                      <p:cBhvr>
                                        <p:cTn id="72" dur="1000" fill="hold"/>
                                        <p:tgtEl>
                                          <p:spTgt spid="25"/>
                                        </p:tgtEl>
                                        <p:attrNameLst>
                                          <p:attrName>ppt_h</p:attrName>
                                        </p:attrNameLst>
                                      </p:cBhvr>
                                      <p:tavLst>
                                        <p:tav tm="0">
                                          <p:val>
                                            <p:strVal val="#ppt_h"/>
                                          </p:val>
                                        </p:tav>
                                        <p:tav tm="100000">
                                          <p:val>
                                            <p:strVal val="#ppt_h"/>
                                          </p:val>
                                        </p:tav>
                                      </p:tavLst>
                                    </p:anim>
                                    <p:animEffect transition="in" filter="fade">
                                      <p:cBhvr>
                                        <p:cTn id="73" dur="1000"/>
                                        <p:tgtEl>
                                          <p:spTgt spid="25"/>
                                        </p:tgtEl>
                                      </p:cBhvr>
                                    </p:animEffect>
                                  </p:childTnLst>
                                </p:cTn>
                              </p:par>
                            </p:childTnLst>
                          </p:cTn>
                        </p:par>
                        <p:par>
                          <p:cTn id="74" fill="hold">
                            <p:stCondLst>
                              <p:cond delay="1000"/>
                            </p:stCondLst>
                            <p:childTnLst>
                              <p:par>
                                <p:cTn id="75" presetID="1" presetClass="mediacall" presetSubtype="0" fill="hold" nodeType="afterEffect">
                                  <p:stCondLst>
                                    <p:cond delay="0"/>
                                  </p:stCondLst>
                                  <p:childTnLst>
                                    <p:cmd type="call" cmd="playFrom(0.0)">
                                      <p:cBhvr>
                                        <p:cTn id="76" dur="1" fill="hold"/>
                                        <p:tgtEl>
                                          <p:spTgt spid="396188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7" fill="hold" display="0">
                  <p:stCondLst>
                    <p:cond delay="indefinite"/>
                  </p:stCondLst>
                  <p:endCondLst>
                    <p:cond evt="onNext" delay="0">
                      <p:tgtEl>
                        <p:sldTgt/>
                      </p:tgtEl>
                    </p:cond>
                    <p:cond evt="onPrev" delay="0">
                      <p:tgtEl>
                        <p:sldTgt/>
                      </p:tgtEl>
                    </p:cond>
                  </p:endCondLst>
                </p:cTn>
                <p:tgtEl>
                  <p:spTgt spid="3961880"/>
                </p:tgtEl>
              </p:cMediaNode>
            </p:video>
            <p:seq concurrent="1" nextAc="seek">
              <p:cTn id="78" restart="whenNotActive" fill="hold" evtFilter="cancelBubble" nodeType="interactiveSeq">
                <p:stCondLst>
                  <p:cond evt="onClick" delay="0">
                    <p:tgtEl>
                      <p:spTgt spid="3961880"/>
                    </p:tgtEl>
                  </p:cond>
                </p:stCondLst>
                <p:endSync evt="end" delay="0">
                  <p:rtn val="all"/>
                </p:endSync>
                <p:childTnLst>
                  <p:par>
                    <p:cTn id="79" fill="hold">
                      <p:stCondLst>
                        <p:cond delay="0"/>
                      </p:stCondLst>
                      <p:childTnLst>
                        <p:par>
                          <p:cTn id="80" fill="hold">
                            <p:stCondLst>
                              <p:cond delay="0"/>
                            </p:stCondLst>
                            <p:childTnLst>
                              <p:par>
                                <p:cTn id="81" presetID="2" presetClass="mediacall" presetSubtype="0" fill="hold" nodeType="clickEffect">
                                  <p:stCondLst>
                                    <p:cond delay="0"/>
                                  </p:stCondLst>
                                  <p:childTnLst>
                                    <p:cmd type="call" cmd="togglePause">
                                      <p:cBhvr>
                                        <p:cTn id="82" dur="1" fill="hold"/>
                                        <p:tgtEl>
                                          <p:spTgt spid="3961880"/>
                                        </p:tgtEl>
                                      </p:cBhvr>
                                    </p:cmd>
                                  </p:childTnLst>
                                </p:cTn>
                              </p:par>
                            </p:childTnLst>
                          </p:cTn>
                        </p:par>
                      </p:childTnLst>
                    </p:cTn>
                  </p:par>
                </p:childTnLst>
              </p:cTn>
              <p:nextCondLst>
                <p:cond evt="onClick" delay="0">
                  <p:tgtEl>
                    <p:spTgt spid="3961880"/>
                  </p:tgtEl>
                </p:cond>
              </p:nextCondLst>
            </p:seq>
          </p:childTnLst>
        </p:cTn>
      </p:par>
    </p:tnLst>
    <p:bldLst>
      <p:bldP spid="3961858" grpId="0" animBg="1" autoUpdateAnimBg="0"/>
      <p:bldP spid="3961859" grpId="0" animBg="1" autoUpdateAnimBg="0"/>
      <p:bldP spid="3961860" grpId="0" animBg="1" autoUpdateAnimBg="0"/>
      <p:bldP spid="3961861" grpId="0" animBg="1" autoUpdateAnimBg="0"/>
      <p:bldP spid="3961862" grpId="0" animBg="1" autoUpdateAnimBg="0"/>
      <p:bldP spid="3961863" grpId="0" animBg="1" autoUpdateAnimBg="0"/>
      <p:bldP spid="3961864" grpId="0" animBg="1" autoUpdateAnimBg="0"/>
      <p:bldP spid="3961865"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0930" name="Rectangle 2"/>
          <p:cNvSpPr>
            <a:spLocks noGrp="1" noChangeArrowheads="1"/>
          </p:cNvSpPr>
          <p:nvPr>
            <p:ph type="title"/>
          </p:nvPr>
        </p:nvSpPr>
        <p:spPr/>
        <p:txBody>
          <a:bodyPr/>
          <a:lstStyle/>
          <a:p>
            <a:endParaRPr lang="en-US"/>
          </a:p>
        </p:txBody>
      </p:sp>
      <p:pic>
        <p:nvPicPr>
          <p:cNvPr id="1020931" name="Picture 3" descr="C:\Documents and Settings\Owner\My Documents\Educational Illustrations\Templar_on_White_Horse_by_MedievalCommunity.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1020931"/>
                                        </p:tgtEl>
                                        <p:attrNameLst>
                                          <p:attrName>style.visibility</p:attrName>
                                        </p:attrNameLst>
                                      </p:cBhvr>
                                      <p:to>
                                        <p:strVal val="visible"/>
                                      </p:to>
                                    </p:set>
                                    <p:anim calcmode="lin" valueType="num">
                                      <p:cBhvr>
                                        <p:cTn id="7" dur="5000" fill="hold"/>
                                        <p:tgtEl>
                                          <p:spTgt spid="1020931"/>
                                        </p:tgtEl>
                                        <p:attrNameLst>
                                          <p:attrName>ppt_w</p:attrName>
                                        </p:attrNameLst>
                                      </p:cBhvr>
                                      <p:tavLst>
                                        <p:tav tm="0" fmla="#ppt_w*sin(2.5*pi*$)">
                                          <p:val>
                                            <p:fltVal val="0"/>
                                          </p:val>
                                        </p:tav>
                                        <p:tav tm="100000">
                                          <p:val>
                                            <p:fltVal val="1"/>
                                          </p:val>
                                        </p:tav>
                                      </p:tavLst>
                                    </p:anim>
                                    <p:anim calcmode="lin" valueType="num">
                                      <p:cBhvr>
                                        <p:cTn id="8" dur="5000" fill="hold"/>
                                        <p:tgtEl>
                                          <p:spTgt spid="102093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3451906" name="Rectangle 2"/>
          <p:cNvSpPr>
            <a:spLocks noGrp="1" noChangeArrowheads="1"/>
          </p:cNvSpPr>
          <p:nvPr>
            <p:ph type="title"/>
          </p:nvPr>
        </p:nvSpPr>
        <p:spPr/>
        <p:txBody>
          <a:bodyPr/>
          <a:lstStyle/>
          <a:p>
            <a:endParaRPr lang="en-US" dirty="0"/>
          </a:p>
        </p:txBody>
      </p:sp>
      <p:sp>
        <p:nvSpPr>
          <p:cNvPr id="3451907" name="WordArt 3"/>
          <p:cNvSpPr>
            <a:spLocks noChangeArrowheads="1" noChangeShapeType="1" noTextEdit="1"/>
          </p:cNvSpPr>
          <p:nvPr/>
        </p:nvSpPr>
        <p:spPr bwMode="auto">
          <a:xfrm>
            <a:off x="4233864" y="4495800"/>
            <a:ext cx="4029075"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Jerusalem Cloak &amp;Cape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451907"/>
                                        </p:tgtEl>
                                        <p:attrNameLst>
                                          <p:attrName>style.visibility</p:attrName>
                                        </p:attrNameLst>
                                      </p:cBhvr>
                                      <p:to>
                                        <p:strVal val="visible"/>
                                      </p:to>
                                    </p:set>
                                    <p:animEffect transition="in" filter="box(out)">
                                      <p:cBhvr>
                                        <p:cTn id="7" dur="500"/>
                                        <p:tgtEl>
                                          <p:spTgt spid="3451907"/>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190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83610A2-F4CD-A5E7-8A49-F12C313BF0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075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4C4762-DECD-B464-6FB7-AE2D3E4B64C7}"/>
              </a:ext>
            </a:extLst>
          </p:cNvPr>
          <p:cNvPicPr>
            <a:picLocks noChangeAspect="1"/>
          </p:cNvPicPr>
          <p:nvPr/>
        </p:nvPicPr>
        <p:blipFill>
          <a:blip r:embed="rId3"/>
          <a:stretch>
            <a:fillRect/>
          </a:stretch>
        </p:blipFill>
        <p:spPr>
          <a:xfrm>
            <a:off x="0" y="0"/>
            <a:ext cx="12192000" cy="6857999"/>
          </a:xfrm>
          <a:prstGeom prst="rect">
            <a:avLst/>
          </a:prstGeom>
        </p:spPr>
      </p:pic>
    </p:spTree>
  </p:cSld>
  <p:clrMapOvr>
    <a:masterClrMapping/>
  </p:clrMapOvr>
  <p:transition>
    <p:sndAc>
      <p:stSnd loop="1">
        <p:snd r:embed="rId2" name="Enya - Lothlórien.wav"/>
      </p:stSnd>
    </p:sndAc>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355" name="Rectangle 3"/>
          <p:cNvSpPr>
            <a:spLocks noChangeArrowheads="1"/>
          </p:cNvSpPr>
          <p:nvPr/>
        </p:nvSpPr>
        <p:spPr bwMode="auto">
          <a:xfrm>
            <a:off x="4727576" y="2749551"/>
            <a:ext cx="2047875" cy="701675"/>
          </a:xfrm>
          <a:prstGeom prst="rect">
            <a:avLst/>
          </a:prstGeom>
          <a:noFill/>
          <a:ln w="9525">
            <a:noFill/>
            <a:miter lim="800000"/>
            <a:headEnd/>
            <a:tailEnd/>
          </a:ln>
          <a:effectLst/>
        </p:spPr>
        <p:txBody>
          <a:bodyPr wrap="none">
            <a:spAutoFit/>
          </a:bodyPr>
          <a:lstStyle/>
          <a:p>
            <a:pPr algn="r" rtl="1" fontAlgn="base">
              <a:spcBef>
                <a:spcPct val="0"/>
              </a:spcBef>
              <a:spcAft>
                <a:spcPct val="0"/>
              </a:spcAft>
            </a:pPr>
            <a:r>
              <a:rPr lang="en-US" sz="4000" b="1">
                <a:solidFill>
                  <a:srgbClr val="FFFFFF"/>
                </a:solidFill>
                <a:effectLst>
                  <a:outerShdw blurRad="38100" dist="38100" dir="2700000" algn="tl">
                    <a:srgbClr val="000000">
                      <a:alpha val="43137"/>
                    </a:srgbClr>
                  </a:outerShdw>
                </a:effectLst>
                <a:latin typeface="Arial" charset="0"/>
                <a:cs typeface="Arial" charset="0"/>
              </a:rPr>
              <a:t>Forever</a:t>
            </a:r>
            <a:endParaRPr lang="en-US" sz="2000" b="1">
              <a:solidFill>
                <a:srgbClr val="FFFFFF"/>
              </a:solidFill>
              <a:effectLst>
                <a:outerShdw blurRad="38100" dist="38100" dir="2700000" algn="tl">
                  <a:srgbClr val="000000">
                    <a:alpha val="43137"/>
                  </a:srgbClr>
                </a:outerShdw>
              </a:effectLst>
              <a:latin typeface="Arial" charset="0"/>
              <a:cs typeface="Arial" charset="0"/>
            </a:endParaRPr>
          </a:p>
        </p:txBody>
      </p:sp>
      <p:sp>
        <p:nvSpPr>
          <p:cNvPr id="100356" name="Rectangle 4"/>
          <p:cNvSpPr>
            <a:spLocks noChangeArrowheads="1"/>
          </p:cNvSpPr>
          <p:nvPr/>
        </p:nvSpPr>
        <p:spPr bwMode="auto">
          <a:xfrm>
            <a:off x="8534401" y="6172200"/>
            <a:ext cx="1774825" cy="457200"/>
          </a:xfrm>
          <a:prstGeom prst="rect">
            <a:avLst/>
          </a:prstGeom>
          <a:noFill/>
          <a:ln w="9525">
            <a:noFill/>
            <a:miter lim="800000"/>
            <a:headEnd/>
            <a:tailEnd/>
          </a:ln>
          <a:effectLst/>
        </p:spPr>
        <p:txBody>
          <a:bodyPr wrap="none">
            <a:spAutoFit/>
          </a:bodyPr>
          <a:lstStyle/>
          <a:p>
            <a:pPr algn="r" rtl="1" fontAlgn="base">
              <a:spcBef>
                <a:spcPct val="0"/>
              </a:spcBef>
              <a:spcAft>
                <a:spcPct val="0"/>
              </a:spcAft>
            </a:pPr>
            <a:r>
              <a:rPr lang="en-US" sz="2400" b="1">
                <a:solidFill>
                  <a:srgbClr val="FF0066"/>
                </a:solidFill>
                <a:effectLst>
                  <a:outerShdw blurRad="38100" dist="38100" dir="2700000" algn="tl">
                    <a:srgbClr val="000000">
                      <a:alpha val="43137"/>
                    </a:srgbClr>
                  </a:outerShdw>
                </a:effectLst>
                <a:latin typeface="Arial" charset="0"/>
                <a:cs typeface="Arial" charset="0"/>
              </a:rPr>
              <a:t>Don’t Click</a:t>
            </a:r>
            <a:endParaRPr lang="fr-FR" sz="2400" b="1">
              <a:solidFill>
                <a:srgbClr val="FF0066"/>
              </a:solidFill>
              <a:effectLst>
                <a:outerShdw blurRad="38100" dist="38100" dir="2700000" algn="tl">
                  <a:srgbClr val="000000">
                    <a:alpha val="43137"/>
                  </a:srgbClr>
                </a:outerShdw>
              </a:effectLst>
              <a:latin typeface="Arial" charset="0"/>
              <a:cs typeface="Arial" charset="0"/>
            </a:endParaRPr>
          </a:p>
        </p:txBody>
      </p:sp>
      <p:sp>
        <p:nvSpPr>
          <p:cNvPr id="100357" name="Text Box 5"/>
          <p:cNvSpPr txBox="1">
            <a:spLocks noChangeArrowheads="1"/>
          </p:cNvSpPr>
          <p:nvPr/>
        </p:nvSpPr>
        <p:spPr bwMode="auto">
          <a:xfrm>
            <a:off x="0" y="6559550"/>
            <a:ext cx="7391399" cy="338554"/>
          </a:xfrm>
          <a:prstGeom prst="rect">
            <a:avLst/>
          </a:prstGeom>
          <a:noFill/>
          <a:ln w="9525">
            <a:noFill/>
            <a:miter lim="800000"/>
            <a:headEnd/>
            <a:tailEnd/>
          </a:ln>
          <a:effectLst/>
        </p:spPr>
        <p:txBody>
          <a:bodyPr wrap="square">
            <a:spAutoFit/>
          </a:bodyPr>
          <a:lstStyle/>
          <a:p>
            <a:pPr algn="ctr" rtl="1" fontAlgn="base">
              <a:spcBef>
                <a:spcPct val="50000"/>
              </a:spcBef>
              <a:spcAft>
                <a:spcPct val="0"/>
              </a:spcAft>
            </a:pPr>
            <a:r>
              <a:rPr lang="en-US" sz="1600" b="1" dirty="0">
                <a:solidFill>
                  <a:srgbClr val="FFFFFF"/>
                </a:solidFill>
                <a:effectLst>
                  <a:outerShdw blurRad="38100" dist="38100" dir="2700000" algn="tl">
                    <a:srgbClr val="000000">
                      <a:alpha val="43137"/>
                    </a:srgbClr>
                  </a:outerShdw>
                </a:effectLst>
                <a:latin typeface="Arial" charset="0"/>
                <a:cs typeface="Arial" charset="0"/>
              </a:rPr>
              <a:t>Location: Middle East</a:t>
            </a:r>
          </a:p>
        </p:txBody>
      </p:sp>
      <p:pic>
        <p:nvPicPr>
          <p:cNvPr id="100358" name="Picture 6" descr="C:\AZV2-DATA (F)\GRAPHS\Israel\LocationIsrael.svg.png"/>
          <p:cNvPicPr>
            <a:picLocks noChangeAspect="1" noChangeArrowheads="1"/>
          </p:cNvPicPr>
          <p:nvPr/>
        </p:nvPicPr>
        <p:blipFill>
          <a:blip r:embed="rId2" cstate="print"/>
          <a:srcRect/>
          <a:stretch>
            <a:fillRect/>
          </a:stretch>
        </p:blipFill>
        <p:spPr bwMode="auto">
          <a:xfrm>
            <a:off x="1524000" y="-1"/>
            <a:ext cx="7620000" cy="6330949"/>
          </a:xfrm>
          <a:prstGeom prst="rect">
            <a:avLst/>
          </a:prstGeom>
          <a:noFill/>
        </p:spPr>
      </p:pic>
      <p:pic>
        <p:nvPicPr>
          <p:cNvPr id="100359" name="Picture 7" descr="C:\AZV2-DATA (F)\GRAPHS\Israel\LocationIsrael_Is-map.png"/>
          <p:cNvPicPr>
            <a:picLocks noChangeAspect="1" noChangeArrowheads="1"/>
          </p:cNvPicPr>
          <p:nvPr/>
        </p:nvPicPr>
        <p:blipFill>
          <a:blip r:embed="rId3" cstate="print"/>
          <a:srcRect/>
          <a:stretch>
            <a:fillRect/>
          </a:stretch>
        </p:blipFill>
        <p:spPr bwMode="auto">
          <a:xfrm>
            <a:off x="7513638" y="22226"/>
            <a:ext cx="3154362" cy="6835775"/>
          </a:xfrm>
          <a:prstGeom prst="rect">
            <a:avLst/>
          </a:prstGeom>
          <a:noFill/>
        </p:spPr>
      </p:pic>
      <p:pic>
        <p:nvPicPr>
          <p:cNvPr id="9" name="Picture 6" descr="P1020704Pano"/>
          <p:cNvPicPr>
            <a:picLocks noChangeAspect="1" noChangeArrowheads="1"/>
          </p:cNvPicPr>
          <p:nvPr/>
        </p:nvPicPr>
        <p:blipFill>
          <a:blip r:embed="rId4" cstate="print"/>
          <a:srcRect/>
          <a:stretch>
            <a:fillRect/>
          </a:stretch>
        </p:blipFill>
        <p:spPr bwMode="auto">
          <a:xfrm>
            <a:off x="0" y="2"/>
            <a:ext cx="28041600" cy="6835772"/>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0" fill="hold"/>
                                        <p:tgtEl>
                                          <p:spTgt spid="9"/>
                                        </p:tgtEl>
                                        <p:attrNameLst>
                                          <p:attrName>ppt_x</p:attrName>
                                        </p:attrNameLst>
                                      </p:cBhvr>
                                      <p:tavLst>
                                        <p:tav tm="0">
                                          <p:val>
                                            <p:strVal val="0-#ppt_w/2"/>
                                          </p:val>
                                        </p:tav>
                                        <p:tav tm="100000">
                                          <p:val>
                                            <p:strVal val="#ppt_x"/>
                                          </p:val>
                                        </p:tav>
                                      </p:tavLst>
                                    </p:anim>
                                    <p:anim calcmode="lin" valueType="num">
                                      <p:cBhvr additive="base">
                                        <p:cTn id="8" dur="5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1207888667CLC4QCI"/>
          <p:cNvPicPr>
            <a:picLocks noGrp="1" noChangeAspect="1" noChangeArrowheads="1"/>
          </p:cNvPicPr>
          <p:nvPr>
            <p:ph/>
          </p:nvPr>
        </p:nvPicPr>
        <p:blipFill>
          <a:blip r:embed="rId3" cstate="print"/>
          <a:srcRect/>
          <a:stretch>
            <a:fillRect/>
          </a:stretch>
        </p:blipFill>
        <p:spPr>
          <a:xfrm>
            <a:off x="0" y="-22225"/>
            <a:ext cx="12192000" cy="6896100"/>
          </a:xfrm>
          <a:noFill/>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55714" name="Rectangle 2"/>
          <p:cNvSpPr>
            <a:spLocks noGrp="1" noChangeArrowheads="1"/>
          </p:cNvSpPr>
          <p:nvPr>
            <p:ph type="body" idx="1"/>
          </p:nvPr>
        </p:nvSpPr>
        <p:spPr>
          <a:xfrm>
            <a:off x="2438400" y="914400"/>
            <a:ext cx="7010400" cy="4495800"/>
          </a:xfrm>
        </p:spPr>
        <p:txBody>
          <a:bodyPr/>
          <a:lstStyle/>
          <a:p>
            <a:pPr>
              <a:lnSpc>
                <a:spcPct val="90000"/>
              </a:lnSpc>
              <a:buClr>
                <a:srgbClr val="FFFF00"/>
              </a:buClr>
              <a:buFontTx/>
              <a:buChar char="†"/>
            </a:pPr>
            <a:r>
              <a:rPr lang="en-US" sz="2000">
                <a:solidFill>
                  <a:srgbClr val="FF3300"/>
                </a:solidFill>
                <a:effectLst>
                  <a:outerShdw blurRad="38100" dist="38100" dir="2700000" algn="tl">
                    <a:srgbClr val="C0C0C0"/>
                  </a:outerShdw>
                </a:effectLst>
              </a:rPr>
              <a:t> “Prior to the Crusades,  Christians generally viewed war as an evil,  on occasion the lesser of two evils.  Augustine held that there might be a  ‘just war’  in which the more loving thing to do is to kill those who commit great evil,  rather than let them take over – just as amputating a gangrenous limb is better than letting the gangrene spread.  In the fourth century,  Martin, bishop of Tours,  refused to take up arms after his conversion and is often quoted as saying,  ‘I am a soldier of Christ,  I am not allowed to fight.’”</a:t>
            </a:r>
          </a:p>
          <a:p>
            <a:pPr>
              <a:lnSpc>
                <a:spcPct val="90000"/>
              </a:lnSpc>
              <a:buClr>
                <a:srgbClr val="FFFF00"/>
              </a:buClr>
              <a:buFontTx/>
              <a:buChar char="†"/>
            </a:pPr>
            <a:r>
              <a:rPr lang="en-US" sz="2000">
                <a:solidFill>
                  <a:srgbClr val="FF3300"/>
                </a:solidFill>
                <a:effectLst>
                  <a:outerShdw blurRad="38100" dist="38100" dir="2700000" algn="tl">
                    <a:srgbClr val="C0C0C0"/>
                  </a:outerShdw>
                </a:effectLst>
              </a:rPr>
              <a:t> “But Pope Gregory VII reversed this long standing policy &amp; the ‘soldiers of Christ’  (militia Christi)   came to designate armed warriors whose meritorious Christian duty included battle.  A few years later,  Pope Urban II motivated the Crusaders,  promising that God would hold them guiltless       of any blood shed while securing the Holy Land.  Indeed,  Urban promised a ‘plenary indulgence’ from purgatory for     all who went on the crusade.”</a:t>
            </a:r>
          </a:p>
          <a:p>
            <a:pPr>
              <a:lnSpc>
                <a:spcPct val="90000"/>
              </a:lnSpc>
              <a:buClr>
                <a:srgbClr val="FFFF00"/>
              </a:buClr>
              <a:buFontTx/>
              <a:buChar char="†"/>
            </a:pPr>
            <a:endParaRPr lang="en-US" sz="1800">
              <a:solidFill>
                <a:srgbClr val="FF3300"/>
              </a:solidFill>
              <a:effectLst>
                <a:outerShdw blurRad="38100" dist="38100" dir="2700000" algn="tl">
                  <a:srgbClr val="C0C0C0"/>
                </a:outerShdw>
              </a:effectLst>
            </a:endParaRPr>
          </a:p>
        </p:txBody>
      </p:sp>
      <p:sp>
        <p:nvSpPr>
          <p:cNvPr id="3955715" name="WordArt 3"/>
          <p:cNvSpPr>
            <a:spLocks noChangeArrowheads="1" noChangeShapeType="1" noTextEdit="1"/>
          </p:cNvSpPr>
          <p:nvPr/>
        </p:nvSpPr>
        <p:spPr bwMode="auto">
          <a:xfrm>
            <a:off x="2895600" y="5715000"/>
            <a:ext cx="5943600" cy="304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b="1"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 Cornerstone Magazine, The Crusades, Holy War</a:t>
            </a:r>
          </a:p>
        </p:txBody>
      </p:sp>
      <p:pic>
        <p:nvPicPr>
          <p:cNvPr id="2" name="Picture 1" descr="360_1_.jpg">
            <a:extLst>
              <a:ext uri="{FF2B5EF4-FFF2-40B4-BE49-F238E27FC236}">
                <a16:creationId xmlns:a16="http://schemas.microsoft.com/office/drawing/2014/main" id="{B18DCC73-9932-46F2-3B21-9AE1ABFE7CE4}"/>
              </a:ext>
            </a:extLst>
          </p:cNvPr>
          <p:cNvPicPr>
            <a:picLocks noChangeAspect="1"/>
          </p:cNvPicPr>
          <p:nvPr/>
        </p:nvPicPr>
        <p:blipFill>
          <a:blip r:embed="rId4" cstate="print"/>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55714">
                                            <p:txEl>
                                              <p:pRg st="1" end="1"/>
                                            </p:txEl>
                                          </p:spTgt>
                                        </p:tgtEl>
                                        <p:attrNameLst>
                                          <p:attrName>style.visibility</p:attrName>
                                        </p:attrNameLst>
                                      </p:cBhvr>
                                      <p:to>
                                        <p:strVal val="visible"/>
                                      </p:to>
                                    </p:set>
                                    <p:animEffect transition="in" filter="wipe(left)">
                                      <p:cBhvr>
                                        <p:cTn id="7" dur="500"/>
                                        <p:tgtEl>
                                          <p:spTgt spid="39557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55714">
                                            <p:txEl>
                                              <p:pRg st="0" end="0"/>
                                            </p:txEl>
                                          </p:spTgt>
                                        </p:tgtEl>
                                        <p:attrNameLst>
                                          <p:attrName>style.visibility</p:attrName>
                                        </p:attrNameLst>
                                      </p:cBhvr>
                                      <p:to>
                                        <p:strVal val="visible"/>
                                      </p:to>
                                    </p:set>
                                    <p:animEffect transition="in" filter="wipe(left)">
                                      <p:cBhvr>
                                        <p:cTn id="12" dur="500"/>
                                        <p:tgtEl>
                                          <p:spTgt spid="39557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955715"/>
                                        </p:tgtEl>
                                        <p:attrNameLst>
                                          <p:attrName>style.visibility</p:attrName>
                                        </p:attrNameLst>
                                      </p:cBhvr>
                                      <p:to>
                                        <p:strVal val="visible"/>
                                      </p:to>
                                    </p:set>
                                    <p:animEffect transition="in" filter="dissolve">
                                      <p:cBhvr>
                                        <p:cTn id="17" dur="500"/>
                                        <p:tgtEl>
                                          <p:spTgt spid="3955715"/>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plus(in)">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5714" grpId="0" build="p" autoUpdateAnimBg="0" rev="1"/>
      <p:bldP spid="39557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110786" name="Rectangle 2"/>
          <p:cNvSpPr>
            <a:spLocks noGrp="1" noChangeArrowheads="1"/>
          </p:cNvSpPr>
          <p:nvPr>
            <p:ph type="title"/>
          </p:nvPr>
        </p:nvSpPr>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7529551-5D78-778A-05A0-B4DD138A25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07" y="-215660"/>
            <a:ext cx="12611818" cy="7168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858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57762" name="Rectangle 2"/>
          <p:cNvSpPr>
            <a:spLocks noGrp="1" noChangeArrowheads="1"/>
          </p:cNvSpPr>
          <p:nvPr>
            <p:ph type="body" idx="1"/>
          </p:nvPr>
        </p:nvSpPr>
        <p:spPr>
          <a:xfrm>
            <a:off x="1260629" y="923277"/>
            <a:ext cx="9738803" cy="5172723"/>
          </a:xfrm>
        </p:spPr>
        <p:txBody>
          <a:bodyPr/>
          <a:lstStyle/>
          <a:p>
            <a:pPr>
              <a:lnSpc>
                <a:spcPct val="90000"/>
              </a:lnSpc>
              <a:buClr>
                <a:srgbClr val="FFFF00"/>
              </a:buClr>
              <a:buFontTx/>
              <a:buChar char="†"/>
            </a:pPr>
            <a:r>
              <a:rPr lang="en-US" sz="2800" b="1" dirty="0">
                <a:solidFill>
                  <a:srgbClr val="FF3300"/>
                </a:solidFill>
                <a:effectLst>
                  <a:outerShdw blurRad="38100" dist="38100" dir="2700000" algn="tl">
                    <a:srgbClr val="C0C0C0"/>
                  </a:outerShdw>
                </a:effectLst>
              </a:rPr>
              <a:t>“The cross-waving soldiers of the 1st Crusade, motivated by      Pope Urban II’s promise of instant entrance into heaven without suffering purgatory for those who died,  slaughtered Jews all along their path to Jerusalem. In 1096,  not one of the 1,600 Jews living in Worms, Germany, survived when the Crusaders passed through that city.  About half were hunted down in their homes  and on the streets. Those who fled to the bishop’s palace were given temporary shelter,  provided they converted by baptism.  Locked into a large room to contemplate their decision, all 800 killed themselves rather than convert. In the process of ‘liberating’ Jerusalem,  the Jews were chased into the synagogue,  which was set ablaze,  incinerating all those within its walls.”  </a:t>
            </a:r>
          </a:p>
        </p:txBody>
      </p:sp>
      <p:sp>
        <p:nvSpPr>
          <p:cNvPr id="3957764" name="Comment 4"/>
          <p:cNvSpPr>
            <a:spLocks noChangeArrowheads="1"/>
          </p:cNvSpPr>
          <p:nvPr/>
        </p:nvSpPr>
        <p:spPr bwMode="auto">
          <a:xfrm>
            <a:off x="1539876" y="-12954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The mutual excommunications of the Great Schism had taken place two generations prior and meaningful communication was virtually non-existent at this crucial juncture.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57762">
                                            <p:txEl>
                                              <p:pRg st="0" end="0"/>
                                            </p:txEl>
                                          </p:spTgt>
                                        </p:tgtEl>
                                        <p:attrNameLst>
                                          <p:attrName>style.visibility</p:attrName>
                                        </p:attrNameLst>
                                      </p:cBhvr>
                                      <p:to>
                                        <p:strVal val="visible"/>
                                      </p:to>
                                    </p:set>
                                    <p:animEffect transition="in" filter="wipe(left)">
                                      <p:cBhvr>
                                        <p:cTn id="7" dur="500"/>
                                        <p:tgtEl>
                                          <p:spTgt spid="395776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7762" grpId="0" build="p" autoUpdateAnimBg="0" rev="1"/>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57762" name="Rectangle 2"/>
          <p:cNvSpPr>
            <a:spLocks noGrp="1" noChangeArrowheads="1"/>
          </p:cNvSpPr>
          <p:nvPr>
            <p:ph type="body" idx="1"/>
          </p:nvPr>
        </p:nvSpPr>
        <p:spPr>
          <a:xfrm>
            <a:off x="1213339" y="1118586"/>
            <a:ext cx="9765322" cy="4977414"/>
          </a:xfrm>
        </p:spPr>
        <p:txBody>
          <a:bodyPr/>
          <a:lstStyle/>
          <a:p>
            <a:pPr>
              <a:lnSpc>
                <a:spcPct val="90000"/>
              </a:lnSpc>
              <a:buClr>
                <a:srgbClr val="FFFF00"/>
              </a:buClr>
              <a:buFontTx/>
              <a:buChar char="†"/>
            </a:pPr>
            <a:r>
              <a:rPr lang="en-US" b="1" dirty="0">
                <a:solidFill>
                  <a:srgbClr val="FF3300"/>
                </a:solidFill>
                <a:effectLst>
                  <a:outerShdw blurRad="38100" dist="38100" dir="2700000" algn="tl">
                    <a:srgbClr val="C0C0C0"/>
                  </a:outerShdw>
                </a:effectLst>
              </a:rPr>
              <a:t>“Over the next 150 years in the Near East,  the victims of the Crusaders included Greek Orthodox as well as Jews and Muslims. The Crusaders engaged in torture, mutilation of prisoners, and mass murder.  Crusade historian Fred Wright notes, ‘Crusaders in their excess had a world view that allowed them to carry out acts of murder, rape, looting and pillaging because in their mental world they were not dealing with a group of people who were considered within the same categories as themselves.”</a:t>
            </a:r>
          </a:p>
        </p:txBody>
      </p:sp>
      <p:sp>
        <p:nvSpPr>
          <p:cNvPr id="3957763" name="WordArt 3"/>
          <p:cNvSpPr>
            <a:spLocks noChangeArrowheads="1" noChangeShapeType="1" noTextEdit="1"/>
          </p:cNvSpPr>
          <p:nvPr/>
        </p:nvSpPr>
        <p:spPr bwMode="auto">
          <a:xfrm>
            <a:off x="1704513" y="5584054"/>
            <a:ext cx="8771138" cy="328474"/>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b="1" kern="1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 Cornerstone Magazine, The Crusades, Holy War</a:t>
            </a:r>
          </a:p>
        </p:txBody>
      </p:sp>
      <p:sp>
        <p:nvSpPr>
          <p:cNvPr id="3957764" name="Comment 4"/>
          <p:cNvSpPr>
            <a:spLocks noChangeArrowheads="1"/>
          </p:cNvSpPr>
          <p:nvPr/>
        </p:nvSpPr>
        <p:spPr bwMode="auto">
          <a:xfrm>
            <a:off x="1539876" y="-12954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The mutual excommunications of the Great Schism had taken place two generations prior and meaningful communication was virtually non-existent at this crucial juncture.</a:t>
            </a:r>
          </a:p>
        </p:txBody>
      </p:sp>
      <p:pic>
        <p:nvPicPr>
          <p:cNvPr id="7" name="Picture 6" descr="Dragonlance_5_by_JPRart.jpg"/>
          <p:cNvPicPr>
            <a:picLocks noChangeAspect="1"/>
          </p:cNvPicPr>
          <p:nvPr/>
        </p:nvPicPr>
        <p:blipFill>
          <a:blip r:embed="rId4" cstate="print"/>
          <a:stretch>
            <a:fillRect/>
          </a:stretch>
        </p:blipFill>
        <p:spPr>
          <a:xfrm>
            <a:off x="1213339" y="852256"/>
            <a:ext cx="9892626" cy="53266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57762">
                                            <p:txEl>
                                              <p:pRg st="0" end="0"/>
                                            </p:txEl>
                                          </p:spTgt>
                                        </p:tgtEl>
                                        <p:attrNameLst>
                                          <p:attrName>style.visibility</p:attrName>
                                        </p:attrNameLst>
                                      </p:cBhvr>
                                      <p:to>
                                        <p:strVal val="visible"/>
                                      </p:to>
                                    </p:set>
                                    <p:animEffect transition="in" filter="wipe(left)">
                                      <p:cBhvr>
                                        <p:cTn id="7" dur="500"/>
                                        <p:tgtEl>
                                          <p:spTgt spid="39577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57763"/>
                                        </p:tgtEl>
                                        <p:attrNameLst>
                                          <p:attrName>style.visibility</p:attrName>
                                        </p:attrNameLst>
                                      </p:cBhvr>
                                      <p:to>
                                        <p:strVal val="visible"/>
                                      </p:to>
                                    </p:set>
                                    <p:animEffect transition="in" filter="dissolve">
                                      <p:cBhvr>
                                        <p:cTn id="12" dur="500"/>
                                        <p:tgtEl>
                                          <p:spTgt spid="395776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7762" grpId="0" build="p" autoUpdateAnimBg="0" rev="1"/>
      <p:bldP spid="395776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18882" name="Rectangle 2"/>
          <p:cNvSpPr>
            <a:spLocks noGrp="1" noChangeArrowheads="1"/>
          </p:cNvSpPr>
          <p:nvPr>
            <p:ph type="title"/>
          </p:nvPr>
        </p:nvSpPr>
        <p:spPr/>
        <p:txBody>
          <a:bodyPr/>
          <a:lstStyle/>
          <a:p>
            <a:endParaRPr lang="en-US"/>
          </a:p>
        </p:txBody>
      </p:sp>
      <p:pic>
        <p:nvPicPr>
          <p:cNvPr id="1018886" name="Picture 6" descr="C:\Documents and Settings\Owner\My Documents\Educational Illustrations\Mandi_the_Lionheart_color_by_mandibrandybuck.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1018887" name="WordArt 7"/>
          <p:cNvSpPr>
            <a:spLocks noChangeArrowheads="1" noChangeShapeType="1" noTextEdit="1"/>
          </p:cNvSpPr>
          <p:nvPr/>
        </p:nvSpPr>
        <p:spPr bwMode="auto">
          <a:xfrm>
            <a:off x="5029200" y="4572000"/>
            <a:ext cx="2743200" cy="1219200"/>
          </a:xfrm>
          <a:prstGeom prst="rect">
            <a:avLst/>
          </a:prstGeom>
        </p:spPr>
        <p:txBody>
          <a:bodyPr wrap="none" fromWordArt="1">
            <a:prstTxWarp prst="textDeflate">
              <a:avLst>
                <a:gd name="adj" fmla="val 26227"/>
              </a:avLst>
            </a:prstTxWarp>
          </a:bodyPr>
          <a:lstStyle/>
          <a:p>
            <a:pPr algn="ctr" fontAlgn="base">
              <a:spcBef>
                <a:spcPct val="0"/>
              </a:spcBef>
              <a:spcAft>
                <a:spcPct val="0"/>
              </a:spcAft>
            </a:pPr>
            <a:r>
              <a:rPr lang="en-US" sz="3600" b="1" kern="10">
                <a:ln w="9525">
                  <a:solidFill>
                    <a:srgbClr val="000000"/>
                  </a:solidFill>
                  <a:round/>
                  <a:headEnd/>
                  <a:tailEnd/>
                </a:ln>
                <a:solidFill>
                  <a:srgbClr val="993366"/>
                </a:solidFill>
                <a:latin typeface="Impact"/>
              </a:rPr>
              <a:t>Children Crusade</a:t>
            </a:r>
          </a:p>
        </p:txBody>
      </p:sp>
      <p:pic>
        <p:nvPicPr>
          <p:cNvPr id="1018888" name="Picture 8" descr="C:\Documents and Settings\Owner\My Documents\Educational Illustrations\February_Shadow_of____by_Kereska.jpg"/>
          <p:cNvPicPr>
            <a:picLocks noChangeAspect="1" noChangeArrowheads="1"/>
          </p:cNvPicPr>
          <p:nvPr/>
        </p:nvPicPr>
        <p:blipFill>
          <a:blip r:embed="rId5" cstate="print"/>
          <a:srcRect/>
          <a:stretch>
            <a:fillRect/>
          </a:stretch>
        </p:blipFill>
        <p:spPr bwMode="auto">
          <a:xfrm>
            <a:off x="0" y="0"/>
            <a:ext cx="12192000" cy="9677400"/>
          </a:xfrm>
          <a:prstGeom prst="rect">
            <a:avLst/>
          </a:prstGeom>
          <a:noFill/>
        </p:spPr>
      </p:pic>
      <p:sp>
        <p:nvSpPr>
          <p:cNvPr id="1018889" name="WordArt 9"/>
          <p:cNvSpPr>
            <a:spLocks noChangeArrowheads="1" noChangeShapeType="1" noTextEdit="1"/>
          </p:cNvSpPr>
          <p:nvPr/>
        </p:nvSpPr>
        <p:spPr bwMode="auto">
          <a:xfrm>
            <a:off x="1981200" y="0"/>
            <a:ext cx="8686800" cy="6858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b="1" kern="10">
                <a:ln w="9525">
                  <a:round/>
                  <a:headEnd/>
                  <a:tailEnd/>
                </a:ln>
                <a:gradFill rotWithShape="0">
                  <a:gsLst>
                    <a:gs pos="0">
                      <a:srgbClr val="FFF200"/>
                    </a:gs>
                    <a:gs pos="22500">
                      <a:srgbClr val="FF7A00"/>
                    </a:gs>
                    <a:gs pos="35000">
                      <a:srgbClr val="FF0300"/>
                    </a:gs>
                    <a:gs pos="50000">
                      <a:srgbClr val="4D0808"/>
                    </a:gs>
                    <a:gs pos="65000">
                      <a:srgbClr val="FF0300"/>
                    </a:gs>
                    <a:gs pos="77500">
                      <a:srgbClr val="FF7A00"/>
                    </a:gs>
                    <a:gs pos="100000">
                      <a:srgbClr val="FFF200"/>
                    </a:gs>
                  </a:gsLst>
                  <a:lin ang="5400000" scaled="1"/>
                </a:gradFill>
                <a:latin typeface="Arial Black"/>
              </a:rPr>
              <a:t>SPECIAL DISPENSATION</a:t>
            </a:r>
          </a:p>
        </p:txBody>
      </p:sp>
      <p:sp>
        <p:nvSpPr>
          <p:cNvPr id="1018892" name="Comment 12"/>
          <p:cNvSpPr>
            <a:spLocks noChangeArrowheads="1"/>
          </p:cNvSpPr>
          <p:nvPr/>
        </p:nvSpPr>
        <p:spPr bwMode="auto">
          <a:xfrm>
            <a:off x="1539876" y="-1143000"/>
            <a:ext cx="82899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“Christian”  shipowners sold most of the children crusaders to the Moslems as slaves!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18886"/>
                                        </p:tgtEl>
                                        <p:attrNameLst>
                                          <p:attrName>style.visibility</p:attrName>
                                        </p:attrNameLst>
                                      </p:cBhvr>
                                      <p:to>
                                        <p:strVal val="visible"/>
                                      </p:to>
                                    </p:set>
                                    <p:anim calcmode="lin" valueType="num">
                                      <p:cBhvr>
                                        <p:cTn id="7" dur="1000" fill="hold"/>
                                        <p:tgtEl>
                                          <p:spTgt spid="1018886"/>
                                        </p:tgtEl>
                                        <p:attrNameLst>
                                          <p:attrName>ppt_w</p:attrName>
                                        </p:attrNameLst>
                                      </p:cBhvr>
                                      <p:tavLst>
                                        <p:tav tm="0">
                                          <p:val>
                                            <p:fltVal val="0"/>
                                          </p:val>
                                        </p:tav>
                                        <p:tav tm="100000">
                                          <p:val>
                                            <p:strVal val="#ppt_w"/>
                                          </p:val>
                                        </p:tav>
                                      </p:tavLst>
                                    </p:anim>
                                    <p:anim calcmode="lin" valueType="num">
                                      <p:cBhvr>
                                        <p:cTn id="8" dur="1000" fill="hold"/>
                                        <p:tgtEl>
                                          <p:spTgt spid="1018886"/>
                                        </p:tgtEl>
                                        <p:attrNameLst>
                                          <p:attrName>ppt_h</p:attrName>
                                        </p:attrNameLst>
                                      </p:cBhvr>
                                      <p:tavLst>
                                        <p:tav tm="0">
                                          <p:val>
                                            <p:fltVal val="0"/>
                                          </p:val>
                                        </p:tav>
                                        <p:tav tm="100000">
                                          <p:val>
                                            <p:strVal val="#ppt_h"/>
                                          </p:val>
                                        </p:tav>
                                      </p:tavLst>
                                    </p:anim>
                                    <p:anim calcmode="lin" valueType="num">
                                      <p:cBhvr>
                                        <p:cTn id="9" dur="1000" fill="hold"/>
                                        <p:tgtEl>
                                          <p:spTgt spid="101888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188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1018887"/>
                                        </p:tgtEl>
                                        <p:attrNameLst>
                                          <p:attrName>style.visibility</p:attrName>
                                        </p:attrNameLst>
                                      </p:cBhvr>
                                      <p:to>
                                        <p:strVal val="visible"/>
                                      </p:to>
                                    </p:set>
                                    <p:anim calcmode="lin" valueType="num">
                                      <p:cBhvr>
                                        <p:cTn id="15" dur="500" fill="hold"/>
                                        <p:tgtEl>
                                          <p:spTgt spid="1018887"/>
                                        </p:tgtEl>
                                        <p:attrNameLst>
                                          <p:attrName>ppt_w</p:attrName>
                                        </p:attrNameLst>
                                      </p:cBhvr>
                                      <p:tavLst>
                                        <p:tav tm="0">
                                          <p:val>
                                            <p:fltVal val="0"/>
                                          </p:val>
                                        </p:tav>
                                        <p:tav tm="100000">
                                          <p:val>
                                            <p:strVal val="#ppt_w"/>
                                          </p:val>
                                        </p:tav>
                                      </p:tavLst>
                                    </p:anim>
                                    <p:anim calcmode="lin" valueType="num">
                                      <p:cBhvr>
                                        <p:cTn id="16" dur="500" fill="hold"/>
                                        <p:tgtEl>
                                          <p:spTgt spid="1018887"/>
                                        </p:tgtEl>
                                        <p:attrNameLst>
                                          <p:attrName>ppt_h</p:attrName>
                                        </p:attrNameLst>
                                      </p:cBhvr>
                                      <p:tavLst>
                                        <p:tav tm="0">
                                          <p:val>
                                            <p:fltVal val="0"/>
                                          </p:val>
                                        </p:tav>
                                        <p:tav tm="100000">
                                          <p:val>
                                            <p:strVal val="#ppt_h"/>
                                          </p:val>
                                        </p:tav>
                                      </p:tavLst>
                                    </p:anim>
                                    <p:anim calcmode="lin" valueType="num">
                                      <p:cBhvr>
                                        <p:cTn id="17" dur="500" fill="hold"/>
                                        <p:tgtEl>
                                          <p:spTgt spid="1018887"/>
                                        </p:tgtEl>
                                        <p:attrNameLst>
                                          <p:attrName>ppt_x</p:attrName>
                                        </p:attrNameLst>
                                      </p:cBhvr>
                                      <p:tavLst>
                                        <p:tav tm="0">
                                          <p:val>
                                            <p:fltVal val="0.5"/>
                                          </p:val>
                                        </p:tav>
                                        <p:tav tm="100000">
                                          <p:val>
                                            <p:strVal val="#ppt_x"/>
                                          </p:val>
                                        </p:tav>
                                      </p:tavLst>
                                    </p:anim>
                                    <p:anim calcmode="lin" valueType="num">
                                      <p:cBhvr>
                                        <p:cTn id="18" dur="500" fill="hold"/>
                                        <p:tgtEl>
                                          <p:spTgt spid="1018887"/>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9" presetClass="entr" presetSubtype="10" fill="hold" nodeType="clickEffect">
                                  <p:stCondLst>
                                    <p:cond delay="0"/>
                                  </p:stCondLst>
                                  <p:childTnLst>
                                    <p:set>
                                      <p:cBhvr>
                                        <p:cTn id="22" dur="1" fill="hold">
                                          <p:stCondLst>
                                            <p:cond delay="0"/>
                                          </p:stCondLst>
                                        </p:cTn>
                                        <p:tgtEl>
                                          <p:spTgt spid="1018888"/>
                                        </p:tgtEl>
                                        <p:attrNameLst>
                                          <p:attrName>style.visibility</p:attrName>
                                        </p:attrNameLst>
                                      </p:cBhvr>
                                      <p:to>
                                        <p:strVal val="visible"/>
                                      </p:to>
                                    </p:set>
                                    <p:anim calcmode="lin" valueType="num">
                                      <p:cBhvr>
                                        <p:cTn id="23" dur="5000" fill="hold"/>
                                        <p:tgtEl>
                                          <p:spTgt spid="1018888"/>
                                        </p:tgtEl>
                                        <p:attrNameLst>
                                          <p:attrName>ppt_w</p:attrName>
                                        </p:attrNameLst>
                                      </p:cBhvr>
                                      <p:tavLst>
                                        <p:tav tm="0" fmla="#ppt_w*sin(2.5*pi*$)">
                                          <p:val>
                                            <p:fltVal val="0"/>
                                          </p:val>
                                        </p:tav>
                                        <p:tav tm="100000">
                                          <p:val>
                                            <p:fltVal val="1"/>
                                          </p:val>
                                        </p:tav>
                                      </p:tavLst>
                                    </p:anim>
                                    <p:anim calcmode="lin" valueType="num">
                                      <p:cBhvr>
                                        <p:cTn id="24" dur="5000" fill="hold"/>
                                        <p:tgtEl>
                                          <p:spTgt spid="1018888"/>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36" fill="hold" grpId="0" nodeType="clickEffect">
                                  <p:stCondLst>
                                    <p:cond delay="0"/>
                                  </p:stCondLst>
                                  <p:childTnLst>
                                    <p:set>
                                      <p:cBhvr>
                                        <p:cTn id="28" dur="1" fill="hold">
                                          <p:stCondLst>
                                            <p:cond delay="0"/>
                                          </p:stCondLst>
                                        </p:cTn>
                                        <p:tgtEl>
                                          <p:spTgt spid="1018889"/>
                                        </p:tgtEl>
                                        <p:attrNameLst>
                                          <p:attrName>style.visibility</p:attrName>
                                        </p:attrNameLst>
                                      </p:cBhvr>
                                      <p:to>
                                        <p:strVal val="visible"/>
                                      </p:to>
                                    </p:set>
                                    <p:anim calcmode="lin" valueType="num">
                                      <p:cBhvr>
                                        <p:cTn id="29" dur="500" fill="hold"/>
                                        <p:tgtEl>
                                          <p:spTgt spid="1018889"/>
                                        </p:tgtEl>
                                        <p:attrNameLst>
                                          <p:attrName>ppt_w</p:attrName>
                                        </p:attrNameLst>
                                      </p:cBhvr>
                                      <p:tavLst>
                                        <p:tav tm="0">
                                          <p:val>
                                            <p:strVal val="(6*min(max(#ppt_w*#ppt_h,.3),1)-7.4)/-.7*#ppt_w"/>
                                          </p:val>
                                        </p:tav>
                                        <p:tav tm="100000">
                                          <p:val>
                                            <p:strVal val="#ppt_w"/>
                                          </p:val>
                                        </p:tav>
                                      </p:tavLst>
                                    </p:anim>
                                    <p:anim calcmode="lin" valueType="num">
                                      <p:cBhvr>
                                        <p:cTn id="30" dur="500" fill="hold"/>
                                        <p:tgtEl>
                                          <p:spTgt spid="1018889"/>
                                        </p:tgtEl>
                                        <p:attrNameLst>
                                          <p:attrName>ppt_h</p:attrName>
                                        </p:attrNameLst>
                                      </p:cBhvr>
                                      <p:tavLst>
                                        <p:tav tm="0">
                                          <p:val>
                                            <p:strVal val="(6*min(max(#ppt_w*#ppt_h,.3),1)-7.4)/-.7*#ppt_h"/>
                                          </p:val>
                                        </p:tav>
                                        <p:tav tm="100000">
                                          <p:val>
                                            <p:strVal val="#ppt_h"/>
                                          </p:val>
                                        </p:tav>
                                      </p:tavLst>
                                    </p:anim>
                                    <p:anim calcmode="lin" valueType="num">
                                      <p:cBhvr>
                                        <p:cTn id="31" dur="500" fill="hold"/>
                                        <p:tgtEl>
                                          <p:spTgt spid="1018889"/>
                                        </p:tgtEl>
                                        <p:attrNameLst>
                                          <p:attrName>ppt_x</p:attrName>
                                        </p:attrNameLst>
                                      </p:cBhvr>
                                      <p:tavLst>
                                        <p:tav tm="0">
                                          <p:val>
                                            <p:fltVal val="0.5"/>
                                          </p:val>
                                        </p:tav>
                                        <p:tav tm="100000">
                                          <p:val>
                                            <p:strVal val="#ppt_x"/>
                                          </p:val>
                                        </p:tav>
                                      </p:tavLst>
                                    </p:anim>
                                    <p:anim calcmode="lin" valueType="num">
                                      <p:cBhvr>
                                        <p:cTn id="32" dur="500" fill="hold"/>
                                        <p:tgtEl>
                                          <p:spTgt spid="101888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8887" grpId="0" animBg="1"/>
      <p:bldP spid="101888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29_2_.jpg"/>
          <p:cNvPicPr>
            <a:picLocks noChangeAspect="1"/>
          </p:cNvPicPr>
          <p:nvPr/>
        </p:nvPicPr>
        <p:blipFill>
          <a:blip r:embed="rId2" cstate="print"/>
          <a:stretch>
            <a:fillRect/>
          </a:stretch>
        </p:blipFill>
        <p:spPr>
          <a:xfrm>
            <a:off x="-5547946" y="0"/>
            <a:ext cx="22816038" cy="6858000"/>
          </a:xfrm>
          <a:prstGeom prst="rect">
            <a:avLst/>
          </a:prstGeom>
        </p:spPr>
      </p:pic>
      <p:pic>
        <p:nvPicPr>
          <p:cNvPr id="3" name="Picture 2" descr="4864_8492642352.jpg"/>
          <p:cNvPicPr>
            <a:picLocks noChangeAspect="1"/>
          </p:cNvPicPr>
          <p:nvPr/>
        </p:nvPicPr>
        <p:blipFill>
          <a:blip r:embed="rId3" cstate="print"/>
          <a:stretch>
            <a:fillRect/>
          </a:stretch>
        </p:blipFill>
        <p:spPr>
          <a:xfrm>
            <a:off x="0" y="0"/>
            <a:ext cx="12115799" cy="7620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plus(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850242" name="Rectangle 2"/>
          <p:cNvSpPr>
            <a:spLocks noGrp="1" noChangeArrowheads="1"/>
          </p:cNvSpPr>
          <p:nvPr>
            <p:ph type="title"/>
          </p:nvPr>
        </p:nvSpPr>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usades_departure_from_aigues_mortes.jpg"/>
          <p:cNvPicPr>
            <a:picLocks noChangeAspect="1"/>
          </p:cNvPicPr>
          <p:nvPr/>
        </p:nvPicPr>
        <p:blipFill>
          <a:blip r:embed="rId2" cstate="print"/>
          <a:stretch>
            <a:fillRect/>
          </a:stretch>
        </p:blipFill>
        <p:spPr>
          <a:xfrm>
            <a:off x="1" y="0"/>
            <a:ext cx="12192000" cy="6858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usades_battle_of_lepanto.jpg"/>
          <p:cNvPicPr>
            <a:picLocks noChangeAspect="1"/>
          </p:cNvPicPr>
          <p:nvPr/>
        </p:nvPicPr>
        <p:blipFill>
          <a:blip r:embed="rId2" cstate="print"/>
          <a:stretch>
            <a:fillRect/>
          </a:stretch>
        </p:blipFill>
        <p:spPr>
          <a:xfrm>
            <a:off x="1" y="0"/>
            <a:ext cx="12192000" cy="6858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usades_mourzoufle_with_dandolo.jpg"/>
          <p:cNvPicPr>
            <a:picLocks noChangeAspect="1"/>
          </p:cNvPicPr>
          <p:nvPr/>
        </p:nvPicPr>
        <p:blipFill>
          <a:blip r:embed="rId2" cstate="print"/>
          <a:stretch>
            <a:fillRect/>
          </a:stretch>
        </p:blipFill>
        <p:spPr>
          <a:xfrm>
            <a:off x="0" y="0"/>
            <a:ext cx="12191999"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157890" name="Rectangle 2"/>
          <p:cNvSpPr>
            <a:spLocks noGrp="1" noChangeArrowheads="1"/>
          </p:cNvSpPr>
          <p:nvPr>
            <p:ph type="body" idx="1"/>
          </p:nvPr>
        </p:nvSpPr>
        <p:spPr>
          <a:xfrm>
            <a:off x="2438400" y="1066800"/>
            <a:ext cx="7086600" cy="4343400"/>
          </a:xfrm>
        </p:spPr>
        <p:txBody>
          <a:bodyPr/>
          <a:lstStyle/>
          <a:p>
            <a:pPr>
              <a:lnSpc>
                <a:spcPct val="90000"/>
              </a:lnSpc>
              <a:buClr>
                <a:srgbClr val="FFFF00"/>
              </a:buClr>
              <a:buFontTx/>
              <a:buChar char="†"/>
            </a:pPr>
            <a:r>
              <a:rPr lang="en-US" sz="2000" dirty="0">
                <a:solidFill>
                  <a:srgbClr val="FF3300"/>
                </a:solidFill>
                <a:effectLst>
                  <a:outerShdw blurRad="38100" dist="38100" dir="2700000" algn="tl">
                    <a:srgbClr val="C0C0C0"/>
                  </a:outerShdw>
                </a:effectLst>
              </a:rPr>
              <a:t> </a:t>
            </a:r>
            <a:r>
              <a:rPr lang="en-US" sz="2000" b="1" dirty="0">
                <a:solidFill>
                  <a:srgbClr val="FF3300"/>
                </a:solidFill>
                <a:effectLst>
                  <a:outerShdw blurRad="38100" dist="38100" dir="2700000" algn="tl">
                    <a:srgbClr val="C0C0C0"/>
                  </a:outerShdw>
                </a:effectLst>
              </a:rPr>
              <a:t>“Urban brought together the strands leading to a concept of Christian warfare.  These were: (1) </a:t>
            </a:r>
            <a:r>
              <a:rPr lang="en-US" sz="2000" b="1" u="sng" dirty="0">
                <a:solidFill>
                  <a:srgbClr val="FF3300"/>
                </a:solidFill>
                <a:effectLst>
                  <a:outerShdw blurRad="38100" dist="38100" dir="2700000" algn="tl">
                    <a:srgbClr val="C0C0C0"/>
                  </a:outerShdw>
                </a:effectLst>
              </a:rPr>
              <a:t>The development of the</a:t>
            </a:r>
            <a:r>
              <a:rPr lang="en-US" sz="2000" b="1" dirty="0">
                <a:solidFill>
                  <a:srgbClr val="FF3300"/>
                </a:solidFill>
                <a:effectLst>
                  <a:outerShdw blurRad="38100" dist="38100" dir="2700000" algn="tl">
                    <a:srgbClr val="C0C0C0"/>
                  </a:outerShdw>
                </a:effectLst>
              </a:rPr>
              <a:t> </a:t>
            </a:r>
            <a:r>
              <a:rPr lang="en-US" sz="2000" b="1" u="sng" dirty="0">
                <a:solidFill>
                  <a:srgbClr val="FF3300"/>
                </a:solidFill>
                <a:effectLst>
                  <a:outerShdw blurRad="38100" dist="38100" dir="2700000" algn="tl">
                    <a:srgbClr val="C0C0C0"/>
                  </a:outerShdw>
                </a:effectLst>
              </a:rPr>
              <a:t>idea of a Christian’s participation in warfare.</a:t>
            </a:r>
            <a:r>
              <a:rPr lang="en-US" sz="2000" b="1" dirty="0">
                <a:solidFill>
                  <a:srgbClr val="FF3300"/>
                </a:solidFill>
                <a:effectLst>
                  <a:outerShdw blurRad="38100" dist="38100" dir="2700000" algn="tl">
                    <a:srgbClr val="C0C0C0"/>
                  </a:outerShdw>
                </a:effectLst>
              </a:rPr>
              <a:t>  In the ante-Nicene period some participated in the army as an act distinct from the religious life and as part of man’s duty to the State to preserve order. The number of these grew in the third century despite the fact that the prevailing opinion had been that Christians were soldiers of one Emperor and were to inflict no harm.   Under the convert Constantine all of the functions of the State came to be thought of as within the sphere of a Christian’s activities.  Eusebius of Caesarea was one of the first to suggest the righteousness of war as directed against demonic forces or barbarians. At a council at Arles in 314 Christians were called upon to participate in the army under the Christian ruler… but the idea that war was sin continued on even beyond the Carolingian period.”</a:t>
            </a:r>
            <a:endParaRPr lang="en-US" sz="1800" b="1" dirty="0">
              <a:solidFill>
                <a:srgbClr val="FF3300"/>
              </a:solidFill>
              <a:effectLst>
                <a:outerShdw blurRad="38100" dist="38100" dir="2700000" algn="tl">
                  <a:srgbClr val="C0C0C0"/>
                </a:outerShdw>
              </a:effectLst>
            </a:endParaRPr>
          </a:p>
        </p:txBody>
      </p:sp>
      <p:sp>
        <p:nvSpPr>
          <p:cNvPr id="5157891" name="WordArt 3"/>
          <p:cNvSpPr>
            <a:spLocks noChangeArrowheads="1" noChangeShapeType="1" noTextEdit="1"/>
          </p:cNvSpPr>
          <p:nvPr/>
        </p:nvSpPr>
        <p:spPr bwMode="auto">
          <a:xfrm>
            <a:off x="2895600" y="5638800"/>
            <a:ext cx="6172200" cy="304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b="1"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 Everett Ferguson, Church History Early &amp; Medieval, pg. 83-84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57890">
                                            <p:txEl>
                                              <p:pRg st="0" end="0"/>
                                            </p:txEl>
                                          </p:spTgt>
                                        </p:tgtEl>
                                        <p:attrNameLst>
                                          <p:attrName>style.visibility</p:attrName>
                                        </p:attrNameLst>
                                      </p:cBhvr>
                                      <p:to>
                                        <p:strVal val="visible"/>
                                      </p:to>
                                    </p:set>
                                    <p:animEffect transition="in" filter="wipe(left)">
                                      <p:cBhvr>
                                        <p:cTn id="7" dur="500"/>
                                        <p:tgtEl>
                                          <p:spTgt spid="51578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157891"/>
                                        </p:tgtEl>
                                        <p:attrNameLst>
                                          <p:attrName>style.visibility</p:attrName>
                                        </p:attrNameLst>
                                      </p:cBhvr>
                                      <p:to>
                                        <p:strVal val="visible"/>
                                      </p:to>
                                    </p:set>
                                    <p:animEffect transition="in" filter="dissolve">
                                      <p:cBhvr>
                                        <p:cTn id="12" dur="500"/>
                                        <p:tgtEl>
                                          <p:spTgt spid="5157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7890" grpId="0" build="p" autoUpdateAnimBg="0" rev="1"/>
      <p:bldP spid="515789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usades_muhammad_II_before_constantinople.jpg"/>
          <p:cNvPicPr>
            <a:picLocks noChangeAspect="1"/>
          </p:cNvPicPr>
          <p:nvPr/>
        </p:nvPicPr>
        <p:blipFill>
          <a:blip r:embed="rId2" cstate="print"/>
          <a:stretch>
            <a:fillRect/>
          </a:stretch>
        </p:blipFill>
        <p:spPr>
          <a:xfrm>
            <a:off x="0" y="0"/>
            <a:ext cx="12191999" cy="6858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usades_gerard_of_avesnes.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usades_war_machinery.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usades_godfrey_enters_jerusalem.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usades_massacre_of_antioch.jpg"/>
          <p:cNvPicPr>
            <a:picLocks noChangeAspect="1"/>
          </p:cNvPicPr>
          <p:nvPr/>
        </p:nvPicPr>
        <p:blipFill>
          <a:blip r:embed="rId2" cstate="print"/>
          <a:stretch>
            <a:fillRect/>
          </a:stretch>
        </p:blipFill>
        <p:spPr>
          <a:xfrm>
            <a:off x="0" y="0"/>
            <a:ext cx="12192001" cy="68580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usades_entry_into_constantinople.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usades_discovery_of_true_cross.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usades_dandolo_preaching.jpg"/>
          <p:cNvPicPr>
            <a:picLocks noChangeAspect="1"/>
          </p:cNvPicPr>
          <p:nvPr/>
        </p:nvPicPr>
        <p:blipFill>
          <a:blip r:embed="rId2" cstate="print"/>
          <a:stretch>
            <a:fillRect/>
          </a:stretch>
        </p:blipFill>
        <p:spPr>
          <a:xfrm>
            <a:off x="1" y="0"/>
            <a:ext cx="12192000" cy="6858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usades_true_cross.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usades_celestial_phenomena.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159938" name="Rectangle 2"/>
          <p:cNvSpPr>
            <a:spLocks noGrp="1" noChangeArrowheads="1"/>
          </p:cNvSpPr>
          <p:nvPr>
            <p:ph type="body" idx="1"/>
          </p:nvPr>
        </p:nvSpPr>
        <p:spPr>
          <a:xfrm>
            <a:off x="2438400" y="914400"/>
            <a:ext cx="7086600" cy="4495800"/>
          </a:xfrm>
        </p:spPr>
        <p:txBody>
          <a:bodyPr/>
          <a:lstStyle/>
          <a:p>
            <a:pPr>
              <a:lnSpc>
                <a:spcPct val="90000"/>
              </a:lnSpc>
              <a:buClr>
                <a:srgbClr val="FFFF00"/>
              </a:buClr>
              <a:buFontTx/>
              <a:buChar char="†"/>
            </a:pPr>
            <a:r>
              <a:rPr lang="en-US" sz="2000" dirty="0">
                <a:solidFill>
                  <a:srgbClr val="FF3300"/>
                </a:solidFill>
                <a:effectLst>
                  <a:outerShdw blurRad="38100" dist="38100" dir="2700000" algn="tl">
                    <a:srgbClr val="C0C0C0"/>
                  </a:outerShdw>
                </a:effectLst>
              </a:rPr>
              <a:t> </a:t>
            </a:r>
            <a:r>
              <a:rPr lang="en-US" sz="2800" b="1" dirty="0">
                <a:solidFill>
                  <a:srgbClr val="FF3300"/>
                </a:solidFill>
                <a:effectLst>
                  <a:outerShdw blurRad="38100" dist="38100" dir="2700000" algn="tl">
                    <a:srgbClr val="C0C0C0"/>
                  </a:outerShdw>
                </a:effectLst>
              </a:rPr>
              <a:t>“Urban brought together the strands leading to a concept of Christian warfare.  These were:  (2) </a:t>
            </a:r>
            <a:r>
              <a:rPr lang="en-US" sz="2800" b="1" u="sng" dirty="0">
                <a:solidFill>
                  <a:srgbClr val="FF3300"/>
                </a:solidFill>
                <a:effectLst>
                  <a:outerShdw blurRad="38100" dist="38100" dir="2700000" algn="tl">
                    <a:srgbClr val="C0C0C0"/>
                  </a:outerShdw>
                </a:effectLst>
              </a:rPr>
              <a:t>The devolution of the right of sacred warfare from imperial</a:t>
            </a:r>
            <a:r>
              <a:rPr lang="en-US" sz="2800" b="1" dirty="0">
                <a:solidFill>
                  <a:srgbClr val="FF3300"/>
                </a:solidFill>
                <a:effectLst>
                  <a:outerShdw blurRad="38100" dist="38100" dir="2700000" algn="tl">
                    <a:srgbClr val="C0C0C0"/>
                  </a:outerShdw>
                </a:effectLst>
              </a:rPr>
              <a:t> </a:t>
            </a:r>
            <a:r>
              <a:rPr lang="en-US" sz="2800" b="1" u="sng" dirty="0">
                <a:solidFill>
                  <a:srgbClr val="FF3300"/>
                </a:solidFill>
                <a:effectLst>
                  <a:outerShdw blurRad="38100" dist="38100" dir="2700000" algn="tl">
                    <a:srgbClr val="C0C0C0"/>
                  </a:outerShdw>
                </a:effectLst>
              </a:rPr>
              <a:t>ruler to king to knights.</a:t>
            </a:r>
            <a:r>
              <a:rPr lang="en-US" sz="2800" b="1" dirty="0">
                <a:solidFill>
                  <a:srgbClr val="FF3300"/>
                </a:solidFill>
                <a:effectLst>
                  <a:outerShdw blurRad="38100" dist="38100" dir="2700000" algn="tl">
                    <a:srgbClr val="C0C0C0"/>
                  </a:outerShdw>
                </a:effectLst>
              </a:rPr>
              <a:t>  Charlemagne &amp; his successors had claimed the warfare right for the emperor alone. But feudalism increasingly placed the burden of keeping order on local nobles.  Under the code of chivalry the knight possessed a hallowed sword he was free to use according to his understanding of justice.”</a:t>
            </a:r>
          </a:p>
        </p:txBody>
      </p:sp>
      <p:sp>
        <p:nvSpPr>
          <p:cNvPr id="5159939" name="WordArt 3"/>
          <p:cNvSpPr>
            <a:spLocks noChangeArrowheads="1" noChangeShapeType="1" noTextEdit="1"/>
          </p:cNvSpPr>
          <p:nvPr/>
        </p:nvSpPr>
        <p:spPr bwMode="auto">
          <a:xfrm>
            <a:off x="2895600" y="5638800"/>
            <a:ext cx="6172200" cy="304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b="1"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 Everett Ferguson, Church History Early &amp; Medieval, pg. 83-84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59938">
                                            <p:txEl>
                                              <p:pRg st="0" end="0"/>
                                            </p:txEl>
                                          </p:spTgt>
                                        </p:tgtEl>
                                        <p:attrNameLst>
                                          <p:attrName>style.visibility</p:attrName>
                                        </p:attrNameLst>
                                      </p:cBhvr>
                                      <p:to>
                                        <p:strVal val="visible"/>
                                      </p:to>
                                    </p:set>
                                    <p:animEffect transition="in" filter="wipe(left)">
                                      <p:cBhvr>
                                        <p:cTn id="7" dur="500"/>
                                        <p:tgtEl>
                                          <p:spTgt spid="51599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159939"/>
                                        </p:tgtEl>
                                        <p:attrNameLst>
                                          <p:attrName>style.visibility</p:attrName>
                                        </p:attrNameLst>
                                      </p:cBhvr>
                                      <p:to>
                                        <p:strVal val="visible"/>
                                      </p:to>
                                    </p:set>
                                    <p:animEffect transition="in" filter="dissolve">
                                      <p:cBhvr>
                                        <p:cTn id="12" dur="500"/>
                                        <p:tgtEl>
                                          <p:spTgt spid="5159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9938" grpId="0" build="p" autoUpdateAnimBg="0" rev="1"/>
      <p:bldP spid="515993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usades_peter_the_hermit.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usades_priests_exhorting_crusaders.jpg"/>
          <p:cNvPicPr>
            <a:picLocks noChangeAspect="1"/>
          </p:cNvPicPr>
          <p:nvPr/>
        </p:nvPicPr>
        <p:blipFill>
          <a:blip r:embed="rId2" cstate="print"/>
          <a:stretch>
            <a:fillRect/>
          </a:stretch>
        </p:blipFill>
        <p:spPr>
          <a:xfrm>
            <a:off x="0" y="0"/>
            <a:ext cx="12191999" cy="68580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usades_battle_of_nicaea.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usades_george_mt_olives.jpg"/>
          <p:cNvPicPr>
            <a:picLocks noChangeAspect="1"/>
          </p:cNvPicPr>
          <p:nvPr/>
        </p:nvPicPr>
        <p:blipFill>
          <a:blip r:embed="rId2" cstate="print"/>
          <a:stretch>
            <a:fillRect/>
          </a:stretch>
        </p:blipFill>
        <p:spPr>
          <a:xfrm>
            <a:off x="58724" y="0"/>
            <a:ext cx="12046590" cy="68580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usades_battle_of_antioch.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usades_richard_and_saladin_at_arsuf.jpg"/>
          <p:cNvPicPr>
            <a:picLocks noChangeAspect="1"/>
          </p:cNvPicPr>
          <p:nvPr/>
        </p:nvPicPr>
        <p:blipFill>
          <a:blip r:embed="rId2" cstate="print"/>
          <a:stretch>
            <a:fillRect/>
          </a:stretch>
        </p:blipFill>
        <p:spPr>
          <a:xfrm>
            <a:off x="1" y="0"/>
            <a:ext cx="12192000" cy="68580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usades_death_of_baldwin_I.jpg"/>
          <p:cNvPicPr>
            <a:picLocks noChangeAspect="1"/>
          </p:cNvPicPr>
          <p:nvPr/>
        </p:nvPicPr>
        <p:blipFill>
          <a:blip r:embed="rId2" cstate="print"/>
          <a:stretch>
            <a:fillRect/>
          </a:stretch>
        </p:blipFill>
        <p:spPr>
          <a:xfrm>
            <a:off x="0" y="0"/>
            <a:ext cx="12191999" cy="68580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usades_for_the_defense_of_christ.jpg"/>
          <p:cNvPicPr>
            <a:picLocks noChangeAspect="1"/>
          </p:cNvPicPr>
          <p:nvPr/>
        </p:nvPicPr>
        <p:blipFill>
          <a:blip r:embed="rId2" cstate="print"/>
          <a:stretch>
            <a:fillRect/>
          </a:stretch>
        </p:blipFill>
        <p:spPr>
          <a:xfrm>
            <a:off x="0" y="0"/>
            <a:ext cx="12191999" cy="68580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3" name="Online Media 2" title="Kingdom of Heaven (2005) - The Surrender of Jerusalem to Saladin">
            <a:hlinkClick r:id="" action="ppaction://media"/>
            <a:extLst>
              <a:ext uri="{FF2B5EF4-FFF2-40B4-BE49-F238E27FC236}">
                <a16:creationId xmlns:a16="http://schemas.microsoft.com/office/drawing/2014/main" id="{E5BFAE77-17E0-2E61-35C2-B8C3F2270817}"/>
              </a:ext>
            </a:extLst>
          </p:cNvPr>
          <p:cNvPicPr>
            <a:picLocks noRot="1" noChangeAspect="1"/>
          </p:cNvPicPr>
          <p:nvPr>
            <a:videoFile r:link="rId1"/>
          </p:nvPr>
        </p:nvPicPr>
        <p:blipFill>
          <a:blip r:embed="rId3"/>
          <a:stretch>
            <a:fillRect/>
          </a:stretch>
        </p:blipFill>
        <p:spPr>
          <a:xfrm>
            <a:off x="887767" y="790138"/>
            <a:ext cx="10404629" cy="5273336"/>
          </a:xfrm>
          <a:prstGeom prst="rect">
            <a:avLst/>
          </a:prstGeom>
        </p:spPr>
      </p:pic>
      <p:sp>
        <p:nvSpPr>
          <p:cNvPr id="2" name="Rectangle 1">
            <a:extLst>
              <a:ext uri="{FF2B5EF4-FFF2-40B4-BE49-F238E27FC236}">
                <a16:creationId xmlns:a16="http://schemas.microsoft.com/office/drawing/2014/main" id="{899AC1F9-C54E-BF15-0E2C-5983885DCEBD}"/>
              </a:ext>
            </a:extLst>
          </p:cNvPr>
          <p:cNvSpPr/>
          <p:nvPr/>
        </p:nvSpPr>
        <p:spPr>
          <a:xfrm>
            <a:off x="523783" y="3009530"/>
            <a:ext cx="11141475" cy="707886"/>
          </a:xfrm>
          <a:prstGeom prst="rect">
            <a:avLst/>
          </a:prstGeom>
          <a:noFill/>
        </p:spPr>
        <p:txBody>
          <a:bodyPr wrap="square" lIns="91440" tIns="45720" rIns="91440" bIns="45720">
            <a:spAutoFit/>
          </a:bodyPr>
          <a:lstStyle/>
          <a:p>
            <a:pPr algn="ctr"/>
            <a:r>
              <a:rPr lang="en-US" sz="4000" b="1" cap="none" spc="50" dirty="0">
                <a:ln w="0"/>
                <a:solidFill>
                  <a:srgbClr val="FFFF00"/>
                </a:solidFill>
                <a:effectLst>
                  <a:outerShdw blurRad="38100" dist="38100" dir="2700000" algn="tl">
                    <a:srgbClr val="000000">
                      <a:alpha val="43137"/>
                    </a:srgbClr>
                  </a:outerShdw>
                </a:effectLst>
              </a:rPr>
              <a:t>Right Click Red Fringe To Stop The Music</a:t>
            </a:r>
          </a:p>
        </p:txBody>
      </p:sp>
    </p:spTree>
    <p:extLst>
      <p:ext uri="{BB962C8B-B14F-4D97-AF65-F5344CB8AC3E}">
        <p14:creationId xmlns:p14="http://schemas.microsoft.com/office/powerpoint/2010/main" val="158626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526530" name="Rectangle 2"/>
          <p:cNvSpPr>
            <a:spLocks noGrp="1" noChangeArrowheads="1"/>
          </p:cNvSpPr>
          <p:nvPr>
            <p:ph type="title"/>
          </p:nvPr>
        </p:nvSpPr>
        <p:spPr/>
        <p:txBody>
          <a:bodyPr/>
          <a:lstStyle/>
          <a:p>
            <a:endParaRPr lang="en-US"/>
          </a:p>
        </p:txBody>
      </p:sp>
      <p:sp>
        <p:nvSpPr>
          <p:cNvPr id="5526531" name="WordArt 3"/>
          <p:cNvSpPr>
            <a:spLocks noChangeArrowheads="1" noChangeShapeType="1" noTextEdit="1"/>
          </p:cNvSpPr>
          <p:nvPr/>
        </p:nvSpPr>
        <p:spPr bwMode="auto">
          <a:xfrm>
            <a:off x="3733800" y="1295400"/>
            <a:ext cx="4419600" cy="10668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fontAlgn="base">
              <a:spcBef>
                <a:spcPct val="0"/>
              </a:spcBef>
              <a:spcAft>
                <a:spcPct val="0"/>
              </a:spcAft>
            </a:pPr>
            <a:r>
              <a:rPr lang="en-US" sz="3600" b="1" kern="10">
                <a:ln w="9525">
                  <a:round/>
                  <a:headEnd/>
                  <a:tailEnd/>
                </a:ln>
                <a:gradFill rotWithShape="0">
                  <a:gsLst>
                    <a:gs pos="0">
                      <a:srgbClr val="FFE701"/>
                    </a:gs>
                    <a:gs pos="100000">
                      <a:srgbClr val="FE3E02"/>
                    </a:gs>
                  </a:gsLst>
                  <a:lin ang="5400000" scaled="1"/>
                </a:gradFill>
                <a:latin typeface="Impact"/>
              </a:rPr>
              <a:t>Internally Conflicted </a:t>
            </a:r>
          </a:p>
        </p:txBody>
      </p:sp>
      <p:sp>
        <p:nvSpPr>
          <p:cNvPr id="5526532" name="WordArt 4" descr="Paper bag"/>
          <p:cNvSpPr>
            <a:spLocks noChangeArrowheads="1" noChangeShapeType="1" noTextEdit="1"/>
          </p:cNvSpPr>
          <p:nvPr/>
        </p:nvSpPr>
        <p:spPr bwMode="auto">
          <a:xfrm>
            <a:off x="3729038" y="4953000"/>
            <a:ext cx="5262562" cy="1676400"/>
          </a:xfrm>
          <a:prstGeom prst="rect">
            <a:avLst/>
          </a:prstGeom>
        </p:spPr>
        <p:txBody>
          <a:bodyPr wrap="none" fromWordArt="1">
            <a:prstTxWarp prst="textCascadeUp">
              <a:avLst>
                <a:gd name="adj" fmla="val 44444"/>
              </a:avLst>
            </a:prstTxWarp>
            <a:scene3d>
              <a:camera prst="legacyPerspectiveTopLeft">
                <a:rot lat="0" lon="20519999" rev="0"/>
              </a:camera>
              <a:lightRig rig="legacyHarsh3" dir="r"/>
            </a:scene3d>
            <a:sp3d extrusionH="430200" prstMaterial="legacyMatte">
              <a:extrusionClr>
                <a:srgbClr val="006600"/>
              </a:extrusionClr>
            </a:sp3d>
          </a:bodyPr>
          <a:lstStyle/>
          <a:p>
            <a:pPr algn="ctr" fontAlgn="base">
              <a:spcBef>
                <a:spcPct val="0"/>
              </a:spcBef>
              <a:spcAft>
                <a:spcPct val="0"/>
              </a:spcAft>
            </a:pPr>
            <a:r>
              <a:rPr lang="en-US" sz="3600" b="1" kern="10">
                <a:ln w="9525">
                  <a:round/>
                  <a:headEnd/>
                  <a:tailEnd/>
                </a:ln>
                <a:blipFill dpi="0" rotWithShape="0">
                  <a:blip r:embed="rId4"/>
                  <a:srcRect/>
                  <a:tile tx="0" ty="0" sx="100000" sy="100000" flip="none" algn="tl"/>
                </a:blipFill>
                <a:latin typeface="Arial Black"/>
              </a:rPr>
              <a:t>Barbarians Advance</a:t>
            </a:r>
          </a:p>
        </p:txBody>
      </p:sp>
      <p:pic>
        <p:nvPicPr>
          <p:cNvPr id="5526533" name="Picture 5" descr="C:\Documents and Settings\Owner\My Documents\Educational Illustrations\frank_frazetta_wallpaper_by_knightblue.jpg"/>
          <p:cNvPicPr>
            <a:picLocks noChangeAspect="1" noChangeArrowheads="1"/>
          </p:cNvPicPr>
          <p:nvPr/>
        </p:nvPicPr>
        <p:blipFill>
          <a:blip r:embed="rId5" cstate="print"/>
          <a:srcRect/>
          <a:stretch>
            <a:fillRect/>
          </a:stretch>
        </p:blipFill>
        <p:spPr bwMode="auto">
          <a:xfrm>
            <a:off x="0" y="0"/>
            <a:ext cx="12192000" cy="6858000"/>
          </a:xfrm>
          <a:prstGeom prst="rect">
            <a:avLst/>
          </a:prstGeom>
          <a:noFill/>
        </p:spPr>
      </p:pic>
      <p:pic>
        <p:nvPicPr>
          <p:cNvPr id="6" name="Picture 5" descr="Death_and_Chaos_by_kunkka.jpg"/>
          <p:cNvPicPr>
            <a:picLocks noChangeAspect="1"/>
          </p:cNvPicPr>
          <p:nvPr/>
        </p:nvPicPr>
        <p:blipFill>
          <a:blip r:embed="rId6" cstate="print"/>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55265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7" presetClass="entr" presetSubtype="4" fill="hold" grpId="0" nodeType="clickEffect">
                                  <p:stCondLst>
                                    <p:cond delay="0"/>
                                  </p:stCondLst>
                                  <p:childTnLst>
                                    <p:set>
                                      <p:cBhvr>
                                        <p:cTn id="10" dur="1" fill="hold">
                                          <p:stCondLst>
                                            <p:cond delay="0"/>
                                          </p:stCondLst>
                                        </p:cTn>
                                        <p:tgtEl>
                                          <p:spTgt spid="5526532"/>
                                        </p:tgtEl>
                                        <p:attrNameLst>
                                          <p:attrName>style.visibility</p:attrName>
                                        </p:attrNameLst>
                                      </p:cBhvr>
                                      <p:to>
                                        <p:strVal val="visible"/>
                                      </p:to>
                                    </p:set>
                                    <p:anim calcmode="lin" valueType="num">
                                      <p:cBhvr additive="base">
                                        <p:cTn id="11" dur="5000" fill="hold"/>
                                        <p:tgtEl>
                                          <p:spTgt spid="5526532"/>
                                        </p:tgtEl>
                                        <p:attrNameLst>
                                          <p:attrName>ppt_x</p:attrName>
                                        </p:attrNameLst>
                                      </p:cBhvr>
                                      <p:tavLst>
                                        <p:tav tm="0">
                                          <p:val>
                                            <p:strVal val="#ppt_x"/>
                                          </p:val>
                                        </p:tav>
                                        <p:tav tm="100000">
                                          <p:val>
                                            <p:strVal val="#ppt_x"/>
                                          </p:val>
                                        </p:tav>
                                      </p:tavLst>
                                    </p:anim>
                                    <p:anim calcmode="lin" valueType="num">
                                      <p:cBhvr additive="base">
                                        <p:cTn id="12" dur="5000" fill="hold"/>
                                        <p:tgtEl>
                                          <p:spTgt spid="552653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9" presetClass="entr" presetSubtype="10" fill="hold" nodeType="clickEffect">
                                  <p:stCondLst>
                                    <p:cond delay="0"/>
                                  </p:stCondLst>
                                  <p:childTnLst>
                                    <p:set>
                                      <p:cBhvr>
                                        <p:cTn id="16" dur="1" fill="hold">
                                          <p:stCondLst>
                                            <p:cond delay="0"/>
                                          </p:stCondLst>
                                        </p:cTn>
                                        <p:tgtEl>
                                          <p:spTgt spid="5526533"/>
                                        </p:tgtEl>
                                        <p:attrNameLst>
                                          <p:attrName>style.visibility</p:attrName>
                                        </p:attrNameLst>
                                      </p:cBhvr>
                                      <p:to>
                                        <p:strVal val="visible"/>
                                      </p:to>
                                    </p:set>
                                    <p:anim calcmode="lin" valueType="num">
                                      <p:cBhvr>
                                        <p:cTn id="17" dur="5000" fill="hold"/>
                                        <p:tgtEl>
                                          <p:spTgt spid="5526533"/>
                                        </p:tgtEl>
                                        <p:attrNameLst>
                                          <p:attrName>ppt_w</p:attrName>
                                        </p:attrNameLst>
                                      </p:cBhvr>
                                      <p:tavLst>
                                        <p:tav tm="0" fmla="#ppt_w*sin(2.5*pi*$)">
                                          <p:val>
                                            <p:fltVal val="0"/>
                                          </p:val>
                                        </p:tav>
                                        <p:tav tm="100000">
                                          <p:val>
                                            <p:fltVal val="1"/>
                                          </p:val>
                                        </p:tav>
                                      </p:tavLst>
                                    </p:anim>
                                    <p:anim calcmode="lin" valueType="num">
                                      <p:cBhvr>
                                        <p:cTn id="18" dur="5000" fill="hold"/>
                                        <p:tgtEl>
                                          <p:spTgt spid="5526533"/>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50" presetClass="entr" presetSubtype="0" decel="10000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strVal val="#ppt_w+.3"/>
                                          </p:val>
                                        </p:tav>
                                        <p:tav tm="100000">
                                          <p:val>
                                            <p:strVal val="#ppt_w"/>
                                          </p:val>
                                        </p:tav>
                                      </p:tavLst>
                                    </p:anim>
                                    <p:anim calcmode="lin" valueType="num">
                                      <p:cBhvr>
                                        <p:cTn id="24" dur="1000" fill="hold"/>
                                        <p:tgtEl>
                                          <p:spTgt spid="6"/>
                                        </p:tgtEl>
                                        <p:attrNameLst>
                                          <p:attrName>ppt_h</p:attrName>
                                        </p:attrNameLst>
                                      </p:cBhvr>
                                      <p:tavLst>
                                        <p:tav tm="0">
                                          <p:val>
                                            <p:strVal val="#ppt_h"/>
                                          </p:val>
                                        </p:tav>
                                        <p:tav tm="100000">
                                          <p:val>
                                            <p:strVal val="#ppt_h"/>
                                          </p:val>
                                        </p:tav>
                                      </p:tavLst>
                                    </p:anim>
                                    <p:animEffect transition="in" filter="fade">
                                      <p:cBhvr>
                                        <p:cTn id="2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6531" grpId="0" animBg="1"/>
      <p:bldP spid="5526532"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164034" name="Rectangle 2"/>
          <p:cNvSpPr>
            <a:spLocks noGrp="1" noChangeArrowheads="1"/>
          </p:cNvSpPr>
          <p:nvPr>
            <p:ph type="body" idx="1"/>
          </p:nvPr>
        </p:nvSpPr>
        <p:spPr>
          <a:xfrm>
            <a:off x="1313894" y="1154096"/>
            <a:ext cx="9561251" cy="4256103"/>
          </a:xfrm>
        </p:spPr>
        <p:txBody>
          <a:bodyPr/>
          <a:lstStyle/>
          <a:p>
            <a:pPr>
              <a:lnSpc>
                <a:spcPct val="90000"/>
              </a:lnSpc>
              <a:buClr>
                <a:srgbClr val="FFFF00"/>
              </a:buClr>
              <a:buFontTx/>
              <a:buChar char="†"/>
            </a:pPr>
            <a:r>
              <a:rPr lang="en-US" sz="2400" b="1" dirty="0">
                <a:solidFill>
                  <a:srgbClr val="FF3300"/>
                </a:solidFill>
                <a:effectLst>
                  <a:outerShdw blurRad="38100" dist="38100" dir="2700000" algn="tl">
                    <a:srgbClr val="C0C0C0"/>
                  </a:outerShdw>
                </a:effectLst>
              </a:rPr>
              <a:t>“Urban brought together the strands leading to a concept of Christian warfare.   These were:  (3) </a:t>
            </a:r>
            <a:r>
              <a:rPr lang="en-US" sz="2400" b="1" u="sng" dirty="0">
                <a:solidFill>
                  <a:srgbClr val="FF3300"/>
                </a:solidFill>
                <a:effectLst>
                  <a:outerShdw blurRad="38100" dist="38100" dir="2700000" algn="tl">
                    <a:srgbClr val="C0C0C0"/>
                  </a:outerShdw>
                </a:effectLst>
              </a:rPr>
              <a:t>The </a:t>
            </a:r>
            <a:r>
              <a:rPr lang="en-US" sz="2400" b="1" u="sng" dirty="0" err="1">
                <a:solidFill>
                  <a:srgbClr val="FF3300"/>
                </a:solidFill>
                <a:effectLst>
                  <a:outerShdw blurRad="38100" dist="38100" dir="2700000" algn="tl">
                    <a:srgbClr val="C0C0C0"/>
                  </a:outerShdw>
                </a:effectLst>
              </a:rPr>
              <a:t>papalization</a:t>
            </a:r>
            <a:r>
              <a:rPr lang="en-US" sz="2400" b="1" u="sng" dirty="0">
                <a:solidFill>
                  <a:srgbClr val="FF3300"/>
                </a:solidFill>
                <a:effectLst>
                  <a:outerShdw blurRad="38100" dist="38100" dir="2700000" algn="tl">
                    <a:srgbClr val="C0C0C0"/>
                  </a:outerShdw>
                </a:effectLst>
              </a:rPr>
              <a:t> of</a:t>
            </a:r>
            <a:r>
              <a:rPr lang="en-US" sz="2400" b="1" dirty="0">
                <a:solidFill>
                  <a:srgbClr val="FF3300"/>
                </a:solidFill>
                <a:effectLst>
                  <a:outerShdw blurRad="38100" dist="38100" dir="2700000" algn="tl">
                    <a:srgbClr val="C0C0C0"/>
                  </a:outerShdw>
                </a:effectLst>
              </a:rPr>
              <a:t> </a:t>
            </a:r>
            <a:r>
              <a:rPr lang="en-US" sz="2400" b="1" u="sng" dirty="0">
                <a:solidFill>
                  <a:srgbClr val="FF3300"/>
                </a:solidFill>
                <a:effectLst>
                  <a:outerShdw blurRad="38100" dist="38100" dir="2700000" algn="tl">
                    <a:srgbClr val="C0C0C0"/>
                  </a:outerShdw>
                </a:effectLst>
              </a:rPr>
              <a:t>warfare.</a:t>
            </a:r>
            <a:r>
              <a:rPr lang="en-US" sz="2400" b="1" dirty="0">
                <a:solidFill>
                  <a:srgbClr val="FF3300"/>
                </a:solidFill>
                <a:effectLst>
                  <a:outerShdw blurRad="38100" dist="38100" dir="2700000" algn="tl">
                    <a:srgbClr val="C0C0C0"/>
                  </a:outerShdw>
                </a:effectLst>
              </a:rPr>
              <a:t>  Gregory  VII  had asserted the superiority of the Church over the state; the Church decides what is a just war.  With Urban II the Church as such engaged in warfare.  The Crusade wasn’t only a just war,  </a:t>
            </a:r>
            <a:r>
              <a:rPr lang="en-US" sz="2400" b="1" i="1" dirty="0">
                <a:solidFill>
                  <a:srgbClr val="FF3300"/>
                </a:solidFill>
                <a:effectLst>
                  <a:outerShdw blurRad="38100" dist="38100" dir="2700000" algn="tl">
                    <a:srgbClr val="C0C0C0"/>
                  </a:outerShdw>
                </a:effectLst>
              </a:rPr>
              <a:t>but holy</a:t>
            </a:r>
            <a:r>
              <a:rPr lang="en-US" sz="2400" b="1" dirty="0">
                <a:solidFill>
                  <a:srgbClr val="FF3300"/>
                </a:solidFill>
                <a:effectLst>
                  <a:outerShdw blurRad="38100" dist="38100" dir="2700000" algn="tl">
                    <a:srgbClr val="C0C0C0"/>
                  </a:outerShdw>
                </a:effectLst>
              </a:rPr>
              <a:t>.  One fought not just as a Christian,  but because he was a Christian and so must retake the Holy Land from the infidels. In this theory only the pope as head of Christendom could engage in a universal holy war.  Pilgrims at first had been forbidden to carry arms.  Then they carried them for self-defense.  Finally,  they took the offensive against the Moslems.   The Crusade was then a </a:t>
            </a:r>
            <a:r>
              <a:rPr lang="en-US" sz="2400" b="1" i="1" dirty="0">
                <a:solidFill>
                  <a:srgbClr val="FF3300"/>
                </a:solidFill>
                <a:effectLst>
                  <a:outerShdw blurRad="38100" dist="38100" dir="2700000" algn="tl">
                    <a:srgbClr val="C0C0C0"/>
                  </a:outerShdw>
                </a:effectLst>
              </a:rPr>
              <a:t>military pilgrimage! </a:t>
            </a:r>
            <a:r>
              <a:rPr lang="en-US" sz="2400" b="1" dirty="0">
                <a:solidFill>
                  <a:srgbClr val="FF3300"/>
                </a:solidFill>
                <a:effectLst>
                  <a:outerShdw blurRad="38100" dist="38100" dir="2700000" algn="tl">
                    <a:srgbClr val="C0C0C0"/>
                  </a:outerShdw>
                </a:effectLst>
              </a:rPr>
              <a:t>In the </a:t>
            </a:r>
            <a:r>
              <a:rPr lang="en-US" sz="2400" b="1" dirty="0" err="1">
                <a:solidFill>
                  <a:srgbClr val="FF3300"/>
                </a:solidFill>
                <a:effectLst>
                  <a:outerShdw blurRad="38100" dist="38100" dir="2700000" algn="tl">
                    <a:srgbClr val="C0C0C0"/>
                  </a:outerShdw>
                </a:effectLst>
              </a:rPr>
              <a:t>papalization</a:t>
            </a:r>
            <a:r>
              <a:rPr lang="en-US" sz="2400" b="1" dirty="0">
                <a:solidFill>
                  <a:srgbClr val="FF3300"/>
                </a:solidFill>
                <a:effectLst>
                  <a:outerShdw blurRad="38100" dist="38100" dir="2700000" algn="tl">
                    <a:srgbClr val="C0C0C0"/>
                  </a:outerShdw>
                </a:effectLst>
              </a:rPr>
              <a:t> of warfare we may perhaps see one of the ultimate influences of Moslem thought on the Medieval Church!”</a:t>
            </a:r>
          </a:p>
        </p:txBody>
      </p:sp>
      <p:sp>
        <p:nvSpPr>
          <p:cNvPr id="5164035" name="WordArt 3"/>
          <p:cNvSpPr>
            <a:spLocks noChangeArrowheads="1" noChangeShapeType="1" noTextEdit="1"/>
          </p:cNvSpPr>
          <p:nvPr/>
        </p:nvSpPr>
        <p:spPr bwMode="auto">
          <a:xfrm>
            <a:off x="1757779" y="5638800"/>
            <a:ext cx="8788893" cy="304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b="1" kern="1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 Everett Ferguson, Church History Early &amp; Medieval, pg. 83-84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64034">
                                            <p:txEl>
                                              <p:pRg st="0" end="0"/>
                                            </p:txEl>
                                          </p:spTgt>
                                        </p:tgtEl>
                                        <p:attrNameLst>
                                          <p:attrName>style.visibility</p:attrName>
                                        </p:attrNameLst>
                                      </p:cBhvr>
                                      <p:to>
                                        <p:strVal val="visible"/>
                                      </p:to>
                                    </p:set>
                                    <p:animEffect transition="in" filter="wipe(left)">
                                      <p:cBhvr>
                                        <p:cTn id="7" dur="500"/>
                                        <p:tgtEl>
                                          <p:spTgt spid="51640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164035"/>
                                        </p:tgtEl>
                                        <p:attrNameLst>
                                          <p:attrName>style.visibility</p:attrName>
                                        </p:attrNameLst>
                                      </p:cBhvr>
                                      <p:to>
                                        <p:strVal val="visible"/>
                                      </p:to>
                                    </p:set>
                                    <p:animEffect transition="in" filter="dissolve">
                                      <p:cBhvr>
                                        <p:cTn id="12" dur="500"/>
                                        <p:tgtEl>
                                          <p:spTgt spid="5164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4034" grpId="0" build="p" autoUpdateAnimBg="0" rev="1"/>
      <p:bldP spid="516403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nilova_monastery.jpg"/>
          <p:cNvPicPr>
            <a:picLocks noChangeAspect="1"/>
          </p:cNvPicPr>
          <p:nvPr/>
        </p:nvPicPr>
        <p:blipFill>
          <a:blip r:embed="rId2" cstate="print"/>
          <a:stretch>
            <a:fillRect/>
          </a:stretch>
        </p:blipFill>
        <p:spPr>
          <a:xfrm>
            <a:off x="0" y="0"/>
            <a:ext cx="12192000" cy="6858000"/>
          </a:xfrm>
          <a:prstGeom prst="rect">
            <a:avLst/>
          </a:prstGeom>
        </p:spPr>
      </p:pic>
      <p:sp>
        <p:nvSpPr>
          <p:cNvPr id="4" name="Rectangle 3"/>
          <p:cNvSpPr/>
          <p:nvPr/>
        </p:nvSpPr>
        <p:spPr>
          <a:xfrm>
            <a:off x="1524000" y="0"/>
            <a:ext cx="9144001" cy="1754326"/>
          </a:xfrm>
          <a:prstGeom prst="rect">
            <a:avLst/>
          </a:prstGeom>
          <a:noFill/>
        </p:spPr>
        <p:txBody>
          <a:bodyPr wrap="square" lIns="91440" tIns="45720" rIns="91440" bIns="45720">
            <a:spAutoFit/>
          </a:bodyPr>
          <a:lstStyle/>
          <a:p>
            <a:pPr algn="ctr" fontAlgn="base">
              <a:spcBef>
                <a:spcPct val="0"/>
              </a:spcBef>
              <a:spcAft>
                <a:spcPct val="0"/>
              </a:spcAft>
            </a:pPr>
            <a:r>
              <a:rPr lang="en-US" sz="36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Storybook" pitchFamily="2" charset="0"/>
              </a:rPr>
              <a:t>eastern capitol renamed</a:t>
            </a:r>
          </a:p>
          <a:p>
            <a:pPr algn="ctr" fontAlgn="base">
              <a:spcBef>
                <a:spcPct val="0"/>
              </a:spcBef>
              <a:spcAft>
                <a:spcPct val="0"/>
              </a:spcAft>
            </a:pPr>
            <a:r>
              <a:rPr lang="en-US" sz="36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Storybook" pitchFamily="2" charset="0"/>
              </a:rPr>
              <a:t>By the ottoman empire </a:t>
            </a:r>
            <a:r>
              <a:rPr lang="en-US" sz="3600" b="1" cap="all" dirty="0" err="1">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Storybook" pitchFamily="2" charset="0"/>
              </a:rPr>
              <a:t>turks</a:t>
            </a:r>
            <a:endParaRPr lang="en-US" sz="36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Storybook" pitchFamily="2" charset="0"/>
            </a:endParaRPr>
          </a:p>
          <a:p>
            <a:pPr algn="ctr" fontAlgn="base">
              <a:spcBef>
                <a:spcPct val="0"/>
              </a:spcBef>
              <a:spcAft>
                <a:spcPct val="0"/>
              </a:spcAft>
            </a:pPr>
            <a:r>
              <a:rPr lang="en-US" sz="36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Storybook" pitchFamily="2" charset="0"/>
              </a:rPr>
              <a:t> </a:t>
            </a:r>
            <a:r>
              <a:rPr lang="en-US" sz="3600" b="1" cap="all" dirty="0" err="1">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Storybook" pitchFamily="2" charset="0"/>
              </a:rPr>
              <a:t>constantinople</a:t>
            </a:r>
            <a:r>
              <a:rPr lang="en-US" sz="36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Storybook" pitchFamily="2" charset="0"/>
              </a:rPr>
              <a:t> becomes </a:t>
            </a:r>
            <a:r>
              <a:rPr lang="en-US" sz="3600" b="1" cap="all" dirty="0" err="1">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Storybook" pitchFamily="2" charset="0"/>
              </a:rPr>
              <a:t>istanbul</a:t>
            </a:r>
            <a:r>
              <a:rPr lang="en-US" sz="36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Storybook" pitchFamily="2" charset="0"/>
              </a:rPr>
              <a:t>  </a:t>
            </a:r>
          </a:p>
        </p:txBody>
      </p:sp>
      <p:pic>
        <p:nvPicPr>
          <p:cNvPr id="5" name="Picture 4" descr="istanbul.gif"/>
          <p:cNvPicPr>
            <a:picLocks noChangeAspect="1"/>
          </p:cNvPicPr>
          <p:nvPr/>
        </p:nvPicPr>
        <p:blipFill>
          <a:blip r:embed="rId3" cstate="print"/>
          <a:stretch>
            <a:fillRect/>
          </a:stretch>
        </p:blipFill>
        <p:spPr>
          <a:xfrm>
            <a:off x="178778" y="4481146"/>
            <a:ext cx="1676399" cy="1952918"/>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5650" name="Picture 2" descr="I:\DEPTCOMM\Zamcomm\Jody\ChartsEPS\147.jpg"/>
          <p:cNvPicPr>
            <a:picLocks noChangeAspect="1" noChangeArrowheads="1"/>
          </p:cNvPicPr>
          <p:nvPr/>
        </p:nvPicPr>
        <p:blipFill>
          <a:blip r:embed="rId3" cstate="print"/>
          <a:srcRect/>
          <a:stretch>
            <a:fillRect/>
          </a:stretch>
        </p:blipFill>
        <p:spPr bwMode="auto">
          <a:xfrm>
            <a:off x="2514600" y="-15875"/>
            <a:ext cx="7010400" cy="6873875"/>
          </a:xfrm>
          <a:prstGeom prst="rect">
            <a:avLst/>
          </a:prstGeom>
          <a:noFill/>
        </p:spPr>
      </p:pic>
      <p:sp>
        <p:nvSpPr>
          <p:cNvPr id="1435651" name="Oval 3"/>
          <p:cNvSpPr>
            <a:spLocks noChangeArrowheads="1"/>
          </p:cNvSpPr>
          <p:nvPr/>
        </p:nvSpPr>
        <p:spPr bwMode="auto">
          <a:xfrm>
            <a:off x="7696200" y="2819400"/>
            <a:ext cx="914400" cy="533400"/>
          </a:xfrm>
          <a:prstGeom prst="ellipse">
            <a:avLst/>
          </a:prstGeom>
          <a:noFill/>
          <a:ln w="9525">
            <a:solidFill>
              <a:srgbClr val="FFFF00"/>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pic>
        <p:nvPicPr>
          <p:cNvPr id="1435652" name="Picture 4" descr="C:\Documents and Settings\Owner\My Documents\Educational Illustrations\Terrorism &amp; 9-11!\istanbul_by_TURKOV.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1435653" name="WordArt 5"/>
          <p:cNvSpPr>
            <a:spLocks noChangeArrowheads="1" noChangeShapeType="1" noTextEdit="1"/>
          </p:cNvSpPr>
          <p:nvPr/>
        </p:nvSpPr>
        <p:spPr bwMode="auto">
          <a:xfrm>
            <a:off x="3657600" y="228601"/>
            <a:ext cx="4514850" cy="523875"/>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9525">
                  <a:noFill/>
                  <a:round/>
                  <a:headEnd/>
                  <a:tailEnd/>
                </a:ln>
                <a:solidFill>
                  <a:srgbClr val="336699"/>
                </a:solidFill>
                <a:effectLst>
                  <a:outerShdw dist="45791" dir="2021404" algn="ctr" rotWithShape="0">
                    <a:srgbClr val="C0C0C0"/>
                  </a:outerShdw>
                </a:effectLst>
                <a:latin typeface="Times New Roman"/>
                <a:cs typeface="Times New Roman"/>
              </a:rPr>
              <a:t>Dhimmis &amp; Dhimmitude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udgment.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Here_at_the_Center_by_hibbary.jpg"/>
          <p:cNvPicPr>
            <a:picLocks noChangeAspect="1"/>
          </p:cNvPicPr>
          <p:nvPr/>
        </p:nvPicPr>
        <p:blipFill>
          <a:blip r:embed="rId2" cstate="print"/>
          <a:stretch>
            <a:fillRect/>
          </a:stretch>
        </p:blipFill>
        <p:spPr>
          <a:xfrm>
            <a:off x="0" y="21133"/>
            <a:ext cx="12192000" cy="6858000"/>
          </a:xfrm>
          <a:prstGeom prst="rect">
            <a:avLst/>
          </a:prstGeom>
        </p:spPr>
      </p:pic>
      <p:sp>
        <p:nvSpPr>
          <p:cNvPr id="4" name="Rectangle 3"/>
          <p:cNvSpPr/>
          <p:nvPr/>
        </p:nvSpPr>
        <p:spPr>
          <a:xfrm>
            <a:off x="566687" y="312004"/>
            <a:ext cx="10964378" cy="830997"/>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pitchFamily="2" charset="0"/>
                <a:ea typeface="+mn-ea"/>
                <a:cs typeface="+mn-cs"/>
              </a:rPr>
              <a:t>Christian Divisions Costs Half The World</a:t>
            </a:r>
          </a:p>
        </p:txBody>
      </p:sp>
      <p:sp>
        <p:nvSpPr>
          <p:cNvPr id="5" name="TextBox 4"/>
          <p:cNvSpPr txBox="1"/>
          <p:nvPr/>
        </p:nvSpPr>
        <p:spPr>
          <a:xfrm>
            <a:off x="1443789" y="1143001"/>
            <a:ext cx="9134375" cy="569386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“Christian divisions go far toward explaining the swift collapse of the Roman position in the Middle East, where popular sentiment leaned so heavily toward either the </a:t>
            </a:r>
            <a:r>
              <a:rPr kumimoji="0" lang="en-US" sz="2400" b="1" i="0" u="none" strike="noStrike" kern="1200" cap="none" spc="0" normalizeH="0" baseline="0" noProof="0" dirty="0" err="1">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Monophysite</a:t>
            </a:r>
            <a:r>
              <a:rPr kumimoji="0" lang="en-US" sz="24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 or Nestorian churches.  Repeatedly,  writers from these traditions describe the relief which local inhabitants greeted the Arab conquerors,  who promised an end to the heavy-handed regime of the Roman Empire,  and the Chalcedonian order.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At least in the early decades of the new order,  most Christians saw little reason  to change their opinion.  Muslims cared nothing for the sectarian divisions among their Christian subjects,  provided they respected Muslim authority and paid their taxes on time.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 The first century or so after the conquest marked something like          a golden age for the Christian communities,  who were now              free of Roman oppression.”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Source:  Pages 263-4,  Philip Jenkins’ “Jesus Wars</a:t>
            </a:r>
            <a:r>
              <a:rPr kumimoji="0" lang="en-US" sz="28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     </a:t>
            </a:r>
          </a:p>
        </p:txBody>
      </p:sp>
    </p:spTree>
    <p:extLst>
      <p:ext uri="{BB962C8B-B14F-4D97-AF65-F5344CB8AC3E}">
        <p14:creationId xmlns:p14="http://schemas.microsoft.com/office/powerpoint/2010/main" val="345091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mph" presetSubtype="0" fill="hold" nodeType="clickEffect">
                                  <p:stCondLst>
                                    <p:cond delay="0"/>
                                  </p:stCondLst>
                                  <p:childTnLst>
                                    <p:animClr clrSpc="rgb" dir="cw">
                                      <p:cBhvr override="childStyle">
                                        <p:cTn id="11" dur="1900" fill="hold">
                                          <p:stCondLst>
                                            <p:cond delay="100"/>
                                          </p:stCondLst>
                                        </p:cTn>
                                        <p:tgtEl>
                                          <p:spTgt spid="4">
                                            <p:txEl>
                                              <p:pRg st="0" end="0"/>
                                            </p:txEl>
                                          </p:spTgt>
                                        </p:tgtEl>
                                        <p:attrNameLst>
                                          <p:attrName>style.color</p:attrName>
                                        </p:attrNameLst>
                                      </p:cBhvr>
                                      <p:to>
                                        <a:schemeClr val="accent2"/>
                                      </p:to>
                                    </p:animClr>
                                    <p:animClr clrSpc="rgb" dir="cw">
                                      <p:cBhvr>
                                        <p:cTn id="12" dur="1900" fill="hold">
                                          <p:stCondLst>
                                            <p:cond delay="100"/>
                                          </p:stCondLst>
                                        </p:cTn>
                                        <p:tgtEl>
                                          <p:spTgt spid="4">
                                            <p:txEl>
                                              <p:pRg st="0" end="0"/>
                                            </p:txEl>
                                          </p:spTgt>
                                        </p:tgtEl>
                                        <p:attrNameLst>
                                          <p:attrName>fillColor</p:attrName>
                                        </p:attrNameLst>
                                      </p:cBhvr>
                                      <p:to>
                                        <a:schemeClr val="accent2"/>
                                      </p:to>
                                    </p:animClr>
                                    <p:set>
                                      <p:cBhvr>
                                        <p:cTn id="13" dur="1900" fill="hold">
                                          <p:stCondLst>
                                            <p:cond delay="100"/>
                                          </p:stCondLst>
                                        </p:cTn>
                                        <p:tgtEl>
                                          <p:spTgt spid="4">
                                            <p:txEl>
                                              <p:pRg st="0" end="0"/>
                                            </p:txEl>
                                          </p:spTgt>
                                        </p:tgtEl>
                                        <p:attrNameLst>
                                          <p:attrName>fill.type</p:attrName>
                                        </p:attrNameLst>
                                      </p:cBhvr>
                                      <p:to>
                                        <p:strVal val="solid"/>
                                      </p:to>
                                    </p:set>
                                    <p:set>
                                      <p:cBhvr>
                                        <p:cTn id="14" dur="1900" fill="hold">
                                          <p:stCondLst>
                                            <p:cond delay="100"/>
                                          </p:stCondLst>
                                        </p:cTn>
                                        <p:tgtEl>
                                          <p:spTgt spid="4">
                                            <p:txEl>
                                              <p:pRg st="0" end="0"/>
                                            </p:txEl>
                                          </p:spTgt>
                                        </p:tgtEl>
                                        <p:attrNameLst>
                                          <p:attrName>fill.on</p:attrName>
                                        </p:attrNameLst>
                                      </p:cBhvr>
                                      <p:to>
                                        <p:strVal val="true"/>
                                      </p:to>
                                    </p:set>
                                    <p:animScale>
                                      <p:cBhvr>
                                        <p:cTn id="15" dur="200" fill="hold">
                                          <p:stCondLst>
                                            <p:cond delay="0"/>
                                          </p:stCondLst>
                                        </p:cTn>
                                        <p:tgtEl>
                                          <p:spTgt spid="4">
                                            <p:txEl>
                                              <p:pRg st="0" end="0"/>
                                            </p:txEl>
                                          </p:spTgt>
                                        </p:tgtEl>
                                      </p:cBhvr>
                                      <p:from x="100000" y="100000"/>
                                      <p:to x="100000" y="5000"/>
                                    </p:animScale>
                                    <p:animScale>
                                      <p:cBhvr>
                                        <p:cTn id="16" dur="200" fill="hold">
                                          <p:stCondLst>
                                            <p:cond delay="200"/>
                                          </p:stCondLst>
                                        </p:cTn>
                                        <p:tgtEl>
                                          <p:spTgt spid="4">
                                            <p:txEl>
                                              <p:pRg st="0" end="0"/>
                                            </p:txEl>
                                          </p:spTgt>
                                        </p:tgtEl>
                                      </p:cBhvr>
                                      <p:from x="100000" y="5000"/>
                                      <p:to x="120000" y="150000"/>
                                    </p:animScale>
                                    <p:animScale>
                                      <p:cBhvr>
                                        <p:cTn id="17" dur="600" fill="hold">
                                          <p:stCondLst>
                                            <p:cond delay="1400"/>
                                          </p:stCondLst>
                                        </p:cTn>
                                        <p:tgtEl>
                                          <p:spTgt spid="4">
                                            <p:txEl>
                                              <p:pRg st="0" end="0"/>
                                            </p:txEl>
                                          </p:spTgt>
                                        </p:tgtEl>
                                      </p:cBhvr>
                                      <p:to x="120000" y="150000"/>
                                    </p:animScale>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3"/>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Wars_2.jpg"/>
          <p:cNvPicPr>
            <a:picLocks noGrp="1" noChangeAspect="1"/>
          </p:cNvPicPr>
          <p:nvPr>
            <p:ph idx="1"/>
          </p:nvPr>
        </p:nvPicPr>
        <p:blipFill>
          <a:blip r:embed="rId2" cstate="print"/>
          <a:stretch>
            <a:fillRect/>
          </a:stretch>
        </p:blipFill>
        <p:spPr>
          <a:xfrm>
            <a:off x="-134224" y="1"/>
            <a:ext cx="12407318" cy="6920916"/>
          </a:xfrm>
        </p:spPr>
      </p:pic>
      <p:sp>
        <p:nvSpPr>
          <p:cNvPr id="3" name="Rectangle 2">
            <a:extLst>
              <a:ext uri="{FF2B5EF4-FFF2-40B4-BE49-F238E27FC236}">
                <a16:creationId xmlns:a16="http://schemas.microsoft.com/office/drawing/2014/main" id="{B6706B7A-D720-4AF2-1EB2-4E5E69E424A7}"/>
              </a:ext>
            </a:extLst>
          </p:cNvPr>
          <p:cNvSpPr/>
          <p:nvPr/>
        </p:nvSpPr>
        <p:spPr>
          <a:xfrm>
            <a:off x="-145604" y="2967335"/>
            <a:ext cx="1248322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Arial"/>
                <a:ea typeface="ＭＳ Ｐゴシック"/>
                <a:cs typeface="+mn-cs"/>
              </a:rPr>
              <a:t>Islam Stopped at the Gates Of Vienna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7682" name="Picture 2" descr="I:\DEPTCOMM\Zamcomm\Jody\ChartsEPS\148.jpg"/>
          <p:cNvPicPr>
            <a:picLocks noChangeAspect="1" noChangeArrowheads="1"/>
          </p:cNvPicPr>
          <p:nvPr/>
        </p:nvPicPr>
        <p:blipFill>
          <a:blip r:embed="rId3" cstate="print"/>
          <a:srcRect/>
          <a:stretch>
            <a:fillRect/>
          </a:stretch>
        </p:blipFill>
        <p:spPr bwMode="auto">
          <a:xfrm>
            <a:off x="2743200" y="6350"/>
            <a:ext cx="7010400" cy="6851650"/>
          </a:xfrm>
          <a:prstGeom prst="rect">
            <a:avLst/>
          </a:prstGeom>
          <a:noFill/>
        </p:spPr>
      </p:pic>
      <p:sp>
        <p:nvSpPr>
          <p:cNvPr id="4807683" name="Rectangle 3"/>
          <p:cNvSpPr>
            <a:spLocks noChangeArrowheads="1"/>
          </p:cNvSpPr>
          <p:nvPr/>
        </p:nvSpPr>
        <p:spPr bwMode="auto">
          <a:xfrm>
            <a:off x="7467600" y="2743200"/>
            <a:ext cx="990600" cy="228600"/>
          </a:xfrm>
          <a:prstGeom prst="rect">
            <a:avLst/>
          </a:prstGeom>
          <a:noFill/>
          <a:ln w="9525">
            <a:solidFill>
              <a:srgbClr val="FF7C8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7C80"/>
              </a:solidFill>
              <a:effectLst>
                <a:outerShdw blurRad="38100" dist="38100" dir="2700000" algn="tl">
                  <a:srgbClr val="C0C0C0"/>
                </a:outerShdw>
              </a:effectLst>
              <a:uLnTx/>
              <a:uFillTx/>
              <a:latin typeface="Calligrapher" pitchFamily="2" charset="0"/>
              <a:ea typeface="+mn-ea"/>
              <a:cs typeface="+mn-cs"/>
            </a:endParaRPr>
          </a:p>
        </p:txBody>
      </p:sp>
      <p:pic>
        <p:nvPicPr>
          <p:cNvPr id="4807684" name="Picture 4"/>
          <p:cNvPicPr>
            <a:picLocks noChangeArrowheads="1"/>
          </p:cNvPicPr>
          <p:nvPr/>
        </p:nvPicPr>
        <p:blipFill>
          <a:blip r:embed="rId4" cstate="print"/>
          <a:srcRect/>
          <a:stretch>
            <a:fillRect/>
          </a:stretch>
        </p:blipFill>
        <p:spPr bwMode="auto">
          <a:xfrm>
            <a:off x="0" y="0"/>
            <a:ext cx="12191999" cy="6705600"/>
          </a:xfrm>
          <a:prstGeom prst="rect">
            <a:avLst/>
          </a:prstGeom>
          <a:noFill/>
          <a:ln w="9525">
            <a:noFill/>
            <a:miter lim="800000"/>
            <a:headEnd/>
            <a:tailEnd/>
          </a:ln>
        </p:spPr>
      </p:pic>
      <p:pic>
        <p:nvPicPr>
          <p:cNvPr id="5" name="Picture 4" descr="vienna0.gif"/>
          <p:cNvPicPr>
            <a:picLocks noChangeAspect="1"/>
          </p:cNvPicPr>
          <p:nvPr/>
        </p:nvPicPr>
        <p:blipFill>
          <a:blip r:embed="rId5" cstate="print"/>
          <a:stretch>
            <a:fillRect/>
          </a:stretch>
        </p:blipFill>
        <p:spPr>
          <a:xfrm>
            <a:off x="0" y="-228600"/>
            <a:ext cx="12113443" cy="7086600"/>
          </a:xfrm>
          <a:prstGeom prst="rect">
            <a:avLst/>
          </a:prstGeom>
        </p:spPr>
      </p:pic>
      <p:sp>
        <p:nvSpPr>
          <p:cNvPr id="2" name="Rectangle 1">
            <a:extLst>
              <a:ext uri="{FF2B5EF4-FFF2-40B4-BE49-F238E27FC236}">
                <a16:creationId xmlns:a16="http://schemas.microsoft.com/office/drawing/2014/main" id="{56A6276A-656C-4034-92DE-520278A4E046}"/>
              </a:ext>
            </a:extLst>
          </p:cNvPr>
          <p:cNvSpPr/>
          <p:nvPr/>
        </p:nvSpPr>
        <p:spPr>
          <a:xfrm>
            <a:off x="3165038" y="2967335"/>
            <a:ext cx="5861926"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Times New Roman"/>
                <a:ea typeface="+mn-ea"/>
                <a:cs typeface="+mn-cs"/>
              </a:rPr>
              <a:t>09-11-1653</a:t>
            </a:r>
          </a:p>
        </p:txBody>
      </p:sp>
    </p:spTree>
    <p:extLst>
      <p:ext uri="{BB962C8B-B14F-4D97-AF65-F5344CB8AC3E}">
        <p14:creationId xmlns:p14="http://schemas.microsoft.com/office/powerpoint/2010/main" val="375246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80">
                                          <p:stCondLst>
                                            <p:cond delay="0"/>
                                          </p:stCondLst>
                                        </p:cTn>
                                        <p:tgtEl>
                                          <p:spTgt spid="2"/>
                                        </p:tgtEl>
                                      </p:cBhvr>
                                    </p:animEffect>
                                    <p:anim calcmode="lin" valueType="num">
                                      <p:cBhvr>
                                        <p:cTn id="1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0" dur="26">
                                          <p:stCondLst>
                                            <p:cond delay="650"/>
                                          </p:stCondLst>
                                        </p:cTn>
                                        <p:tgtEl>
                                          <p:spTgt spid="2"/>
                                        </p:tgtEl>
                                      </p:cBhvr>
                                      <p:to x="100000" y="60000"/>
                                    </p:animScale>
                                    <p:animScale>
                                      <p:cBhvr>
                                        <p:cTn id="21" dur="166" decel="50000">
                                          <p:stCondLst>
                                            <p:cond delay="676"/>
                                          </p:stCondLst>
                                        </p:cTn>
                                        <p:tgtEl>
                                          <p:spTgt spid="2"/>
                                        </p:tgtEl>
                                      </p:cBhvr>
                                      <p:to x="100000" y="100000"/>
                                    </p:animScale>
                                    <p:animScale>
                                      <p:cBhvr>
                                        <p:cTn id="22" dur="26">
                                          <p:stCondLst>
                                            <p:cond delay="1312"/>
                                          </p:stCondLst>
                                        </p:cTn>
                                        <p:tgtEl>
                                          <p:spTgt spid="2"/>
                                        </p:tgtEl>
                                      </p:cBhvr>
                                      <p:to x="100000" y="80000"/>
                                    </p:animScale>
                                    <p:animScale>
                                      <p:cBhvr>
                                        <p:cTn id="23" dur="166" decel="50000">
                                          <p:stCondLst>
                                            <p:cond delay="1338"/>
                                          </p:stCondLst>
                                        </p:cTn>
                                        <p:tgtEl>
                                          <p:spTgt spid="2"/>
                                        </p:tgtEl>
                                      </p:cBhvr>
                                      <p:to x="100000" y="100000"/>
                                    </p:animScale>
                                    <p:animScale>
                                      <p:cBhvr>
                                        <p:cTn id="24" dur="26">
                                          <p:stCondLst>
                                            <p:cond delay="1642"/>
                                          </p:stCondLst>
                                        </p:cTn>
                                        <p:tgtEl>
                                          <p:spTgt spid="2"/>
                                        </p:tgtEl>
                                      </p:cBhvr>
                                      <p:to x="100000" y="90000"/>
                                    </p:animScale>
                                    <p:animScale>
                                      <p:cBhvr>
                                        <p:cTn id="25" dur="166" decel="50000">
                                          <p:stCondLst>
                                            <p:cond delay="1668"/>
                                          </p:stCondLst>
                                        </p:cTn>
                                        <p:tgtEl>
                                          <p:spTgt spid="2"/>
                                        </p:tgtEl>
                                      </p:cBhvr>
                                      <p:to x="100000" y="100000"/>
                                    </p:animScale>
                                    <p:animScale>
                                      <p:cBhvr>
                                        <p:cTn id="26" dur="26">
                                          <p:stCondLst>
                                            <p:cond delay="1808"/>
                                          </p:stCondLst>
                                        </p:cTn>
                                        <p:tgtEl>
                                          <p:spTgt spid="2"/>
                                        </p:tgtEl>
                                      </p:cBhvr>
                                      <p:to x="100000" y="95000"/>
                                    </p:animScale>
                                    <p:animScale>
                                      <p:cBhvr>
                                        <p:cTn id="27"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4130"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1522</a:t>
            </a:r>
          </a:p>
        </p:txBody>
      </p:sp>
      <p:sp>
        <p:nvSpPr>
          <p:cNvPr id="2864131"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2864132"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2864133"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2800" b="1">
                <a:solidFill>
                  <a:srgbClr val="000000"/>
                </a:solidFill>
                <a:latin typeface="Times New Roman" pitchFamily="18" charset="0"/>
              </a:rPr>
              <a:t>Ignatius Loyola while recovering in the hospital reads </a:t>
            </a:r>
            <a:r>
              <a:rPr lang="en-US" sz="2800" b="1" i="1">
                <a:solidFill>
                  <a:srgbClr val="000000"/>
                </a:solidFill>
                <a:latin typeface="Times New Roman" pitchFamily="18" charset="0"/>
              </a:rPr>
              <a:t>Saints’ Lives</a:t>
            </a:r>
            <a:r>
              <a:rPr lang="en-US" sz="2800" b="1">
                <a:solidFill>
                  <a:srgbClr val="000000"/>
                </a:solidFill>
                <a:latin typeface="Times New Roman" pitchFamily="18" charset="0"/>
              </a:rPr>
              <a:t> &amp; develops a “military” vision of Christianity whereby God’s armies represented by the ancient Catholic Church are at war with the armies of the devil,  represented by the Protestants!</a:t>
            </a:r>
          </a:p>
          <a:p>
            <a:pPr marL="342900" indent="-342900" fontAlgn="base">
              <a:spcBef>
                <a:spcPct val="20000"/>
              </a:spcBef>
              <a:spcAft>
                <a:spcPct val="0"/>
              </a:spcAft>
              <a:buClr>
                <a:srgbClr val="7E7F00"/>
              </a:buClr>
            </a:pPr>
            <a:r>
              <a:rPr lang="en-US" sz="3600">
                <a:solidFill>
                  <a:srgbClr val="000000"/>
                </a:solidFill>
                <a:latin typeface="Times New Roman" pitchFamily="18" charset="0"/>
              </a:rPr>
              <a:t> </a:t>
            </a:r>
            <a:endParaRPr lang="en-US" sz="3200">
              <a:solidFill>
                <a:srgbClr val="000000"/>
              </a:solidFill>
              <a:latin typeface="Times New Roman" pitchFamily="18" charset="0"/>
            </a:endParaRPr>
          </a:p>
        </p:txBody>
      </p:sp>
      <p:pic>
        <p:nvPicPr>
          <p:cNvPr id="2864134" name="Picture 6" descr="Europe Reform Map"/>
          <p:cNvPicPr>
            <a:picLocks noChangeAspect="1" noChangeArrowheads="1"/>
          </p:cNvPicPr>
          <p:nvPr/>
        </p:nvPicPr>
        <p:blipFill>
          <a:blip r:embed="rId4" cstate="print"/>
          <a:srcRect l="23328" t="23810" r="29489" b="23810"/>
          <a:stretch>
            <a:fillRect/>
          </a:stretch>
        </p:blipFill>
        <p:spPr bwMode="auto">
          <a:xfrm>
            <a:off x="3810000" y="3041650"/>
            <a:ext cx="3505200" cy="3213100"/>
          </a:xfrm>
          <a:prstGeom prst="rect">
            <a:avLst/>
          </a:prstGeom>
          <a:noFill/>
          <a:ln w="38100">
            <a:solidFill>
              <a:srgbClr val="14455E"/>
            </a:solidFill>
            <a:miter lim="800000"/>
            <a:headEnd/>
            <a:tailEnd/>
          </a:ln>
        </p:spPr>
      </p:pic>
      <p:sp>
        <p:nvSpPr>
          <p:cNvPr id="2864135" name="Oval 7"/>
          <p:cNvSpPr>
            <a:spLocks noChangeArrowheads="1"/>
          </p:cNvSpPr>
          <p:nvPr/>
        </p:nvSpPr>
        <p:spPr bwMode="auto">
          <a:xfrm>
            <a:off x="5334000" y="4546600"/>
            <a:ext cx="533400" cy="228600"/>
          </a:xfrm>
          <a:prstGeom prst="ellipse">
            <a:avLst/>
          </a:prstGeom>
          <a:noFill/>
          <a:ln w="38100">
            <a:solidFill>
              <a:srgbClr val="E42227"/>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grpSp>
        <p:nvGrpSpPr>
          <p:cNvPr id="2864136" name="Group 8"/>
          <p:cNvGrpSpPr>
            <a:grpSpLocks/>
          </p:cNvGrpSpPr>
          <p:nvPr/>
        </p:nvGrpSpPr>
        <p:grpSpPr bwMode="auto">
          <a:xfrm>
            <a:off x="7467600" y="3048000"/>
            <a:ext cx="2819400" cy="3733800"/>
            <a:chOff x="3744" y="1920"/>
            <a:chExt cx="1776" cy="2352"/>
          </a:xfrm>
        </p:grpSpPr>
        <p:sp>
          <p:nvSpPr>
            <p:cNvPr id="2864137" name="Text Box 9"/>
            <p:cNvSpPr txBox="1">
              <a:spLocks noChangeArrowheads="1"/>
            </p:cNvSpPr>
            <p:nvPr/>
          </p:nvSpPr>
          <p:spPr bwMode="auto">
            <a:xfrm>
              <a:off x="3744" y="4007"/>
              <a:ext cx="1776" cy="265"/>
            </a:xfrm>
            <a:prstGeom prst="rect">
              <a:avLst/>
            </a:prstGeom>
            <a:noFill/>
            <a:ln w="9525">
              <a:noFill/>
              <a:miter lim="800000"/>
              <a:headEnd/>
              <a:tailEnd/>
            </a:ln>
            <a:effectLst/>
          </p:spPr>
          <p:txBody>
            <a:bodyPr>
              <a:spAutoFit/>
            </a:bodyPr>
            <a:lstStyle/>
            <a:p>
              <a:pPr algn="ctr" eaLnBrk="0" fontAlgn="base" hangingPunct="0">
                <a:lnSpc>
                  <a:spcPct val="90000"/>
                </a:lnSpc>
                <a:spcBef>
                  <a:spcPct val="50000"/>
                </a:spcBef>
                <a:spcAft>
                  <a:spcPct val="0"/>
                </a:spcAft>
              </a:pPr>
              <a:r>
                <a:rPr lang="en-US" sz="2400" b="1" i="1">
                  <a:solidFill>
                    <a:srgbClr val="000000"/>
                  </a:solidFill>
                  <a:latin typeface="Times New Roman" pitchFamily="18" charset="0"/>
                </a:rPr>
                <a:t>Ignatius Loyola</a:t>
              </a:r>
              <a:endParaRPr lang="en-US" sz="2400" i="1">
                <a:solidFill>
                  <a:srgbClr val="000000"/>
                </a:solidFill>
                <a:latin typeface="Times New Roman" pitchFamily="18" charset="0"/>
              </a:endParaRPr>
            </a:p>
          </p:txBody>
        </p:sp>
        <p:pic>
          <p:nvPicPr>
            <p:cNvPr id="2864138" name="Picture 10" descr="Ignatius_Loyola"/>
            <p:cNvPicPr>
              <a:picLocks noChangeAspect="1" noChangeArrowheads="1"/>
            </p:cNvPicPr>
            <p:nvPr/>
          </p:nvPicPr>
          <p:blipFill>
            <a:blip r:embed="rId5" cstate="print"/>
            <a:srcRect t="9000"/>
            <a:stretch>
              <a:fillRect/>
            </a:stretch>
          </p:blipFill>
          <p:spPr bwMode="auto">
            <a:xfrm>
              <a:off x="3888" y="1920"/>
              <a:ext cx="1488" cy="2016"/>
            </a:xfrm>
            <a:prstGeom prst="rect">
              <a:avLst/>
            </a:prstGeom>
            <a:noFill/>
            <a:ln w="38100">
              <a:solidFill>
                <a:srgbClr val="14455E"/>
              </a:solidFill>
              <a:miter lim="800000"/>
              <a:headEnd/>
              <a:tailEnd/>
            </a:ln>
          </p:spPr>
        </p:pic>
      </p:grpSp>
      <p:pic>
        <p:nvPicPr>
          <p:cNvPr id="11" name="Picture 10" descr="jesuits_news.jpg"/>
          <p:cNvPicPr>
            <a:picLocks noChangeAspect="1"/>
          </p:cNvPicPr>
          <p:nvPr/>
        </p:nvPicPr>
        <p:blipFill>
          <a:blip r:embed="rId6" cstate="print"/>
          <a:stretch>
            <a:fillRect/>
          </a:stretch>
        </p:blipFill>
        <p:spPr>
          <a:xfrm>
            <a:off x="1524000" y="2743200"/>
            <a:ext cx="9144000" cy="47244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864134"/>
                                        </p:tgtEl>
                                        <p:attrNameLst>
                                          <p:attrName>style.visibility</p:attrName>
                                        </p:attrNameLst>
                                      </p:cBhvr>
                                      <p:to>
                                        <p:strVal val="visible"/>
                                      </p:to>
                                    </p:set>
                                    <p:animEffect transition="in" filter="dissolve">
                                      <p:cBhvr>
                                        <p:cTn id="7" dur="500"/>
                                        <p:tgtEl>
                                          <p:spTgt spid="286413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64135"/>
                                        </p:tgtEl>
                                        <p:attrNameLst>
                                          <p:attrName>style.visibility</p:attrName>
                                        </p:attrNameLst>
                                      </p:cBhvr>
                                      <p:to>
                                        <p:strVal val="visible"/>
                                      </p:to>
                                    </p:set>
                                    <p:animEffect transition="in" filter="wipe(left)">
                                      <p:cBhvr>
                                        <p:cTn id="11" dur="500"/>
                                        <p:tgtEl>
                                          <p:spTgt spid="2864135"/>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2864136"/>
                                        </p:tgtEl>
                                        <p:attrNameLst>
                                          <p:attrName>style.visibility</p:attrName>
                                        </p:attrNameLst>
                                      </p:cBhvr>
                                      <p:to>
                                        <p:strVal val="visible"/>
                                      </p:to>
                                    </p:set>
                                    <p:animEffect transition="in" filter="dissolve">
                                      <p:cBhvr>
                                        <p:cTn id="15" dur="500"/>
                                        <p:tgtEl>
                                          <p:spTgt spid="286413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413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2498"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1534</a:t>
            </a:r>
          </a:p>
        </p:txBody>
      </p:sp>
      <p:sp>
        <p:nvSpPr>
          <p:cNvPr id="548249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48250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482501"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a:solidFill>
                  <a:srgbClr val="000000"/>
                </a:solidFill>
                <a:latin typeface="Times New Roman" pitchFamily="18" charset="0"/>
              </a:rPr>
              <a:t>Roman Catholic priest Ignatius Loyola founds Society of Jesus (Jesuits) in Paris to spread Counter-Reformation and to evangelize</a:t>
            </a:r>
            <a:endParaRPr lang="en-US" sz="3200">
              <a:solidFill>
                <a:srgbClr val="000000"/>
              </a:solidFill>
              <a:latin typeface="Times New Roman" pitchFamily="18" charset="0"/>
            </a:endParaRPr>
          </a:p>
        </p:txBody>
      </p:sp>
      <p:pic>
        <p:nvPicPr>
          <p:cNvPr id="5482502" name="Picture 6" descr="Europe Reform Map"/>
          <p:cNvPicPr>
            <a:picLocks noChangeAspect="1" noChangeArrowheads="1"/>
          </p:cNvPicPr>
          <p:nvPr/>
        </p:nvPicPr>
        <p:blipFill>
          <a:blip r:embed="rId4" cstate="print"/>
          <a:srcRect l="23328" t="23810" r="29489" b="23810"/>
          <a:stretch>
            <a:fillRect/>
          </a:stretch>
        </p:blipFill>
        <p:spPr bwMode="auto">
          <a:xfrm>
            <a:off x="3810000" y="3041650"/>
            <a:ext cx="3505200" cy="3213100"/>
          </a:xfrm>
          <a:prstGeom prst="rect">
            <a:avLst/>
          </a:prstGeom>
          <a:noFill/>
          <a:ln w="38100">
            <a:solidFill>
              <a:srgbClr val="14455E"/>
            </a:solidFill>
            <a:miter lim="800000"/>
            <a:headEnd/>
            <a:tailEnd/>
          </a:ln>
        </p:spPr>
      </p:pic>
      <p:sp>
        <p:nvSpPr>
          <p:cNvPr id="5482503" name="Oval 7"/>
          <p:cNvSpPr>
            <a:spLocks noChangeArrowheads="1"/>
          </p:cNvSpPr>
          <p:nvPr/>
        </p:nvSpPr>
        <p:spPr bwMode="auto">
          <a:xfrm>
            <a:off x="5334000" y="4546600"/>
            <a:ext cx="533400" cy="228600"/>
          </a:xfrm>
          <a:prstGeom prst="ellipse">
            <a:avLst/>
          </a:prstGeom>
          <a:noFill/>
          <a:ln w="38100">
            <a:solidFill>
              <a:srgbClr val="E42227"/>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grpSp>
        <p:nvGrpSpPr>
          <p:cNvPr id="5482504" name="Group 8"/>
          <p:cNvGrpSpPr>
            <a:grpSpLocks/>
          </p:cNvGrpSpPr>
          <p:nvPr/>
        </p:nvGrpSpPr>
        <p:grpSpPr bwMode="auto">
          <a:xfrm>
            <a:off x="7467600" y="3048000"/>
            <a:ext cx="2819400" cy="3733800"/>
            <a:chOff x="3744" y="1920"/>
            <a:chExt cx="1776" cy="2352"/>
          </a:xfrm>
        </p:grpSpPr>
        <p:sp>
          <p:nvSpPr>
            <p:cNvPr id="5482505" name="Text Box 9"/>
            <p:cNvSpPr txBox="1">
              <a:spLocks noChangeArrowheads="1"/>
            </p:cNvSpPr>
            <p:nvPr/>
          </p:nvSpPr>
          <p:spPr bwMode="auto">
            <a:xfrm>
              <a:off x="3744" y="4007"/>
              <a:ext cx="1776" cy="265"/>
            </a:xfrm>
            <a:prstGeom prst="rect">
              <a:avLst/>
            </a:prstGeom>
            <a:noFill/>
            <a:ln w="9525">
              <a:noFill/>
              <a:miter lim="800000"/>
              <a:headEnd/>
              <a:tailEnd/>
            </a:ln>
            <a:effectLst/>
          </p:spPr>
          <p:txBody>
            <a:bodyPr>
              <a:spAutoFit/>
            </a:bodyPr>
            <a:lstStyle/>
            <a:p>
              <a:pPr algn="ctr" eaLnBrk="0" fontAlgn="base" hangingPunct="0">
                <a:lnSpc>
                  <a:spcPct val="90000"/>
                </a:lnSpc>
                <a:spcBef>
                  <a:spcPct val="50000"/>
                </a:spcBef>
                <a:spcAft>
                  <a:spcPct val="0"/>
                </a:spcAft>
              </a:pPr>
              <a:r>
                <a:rPr lang="en-US" sz="2400" b="1" i="1">
                  <a:solidFill>
                    <a:srgbClr val="000000"/>
                  </a:solidFill>
                  <a:latin typeface="Times New Roman" pitchFamily="18" charset="0"/>
                </a:rPr>
                <a:t>Ignatius Loyola</a:t>
              </a:r>
              <a:endParaRPr lang="en-US" sz="2400" i="1">
                <a:solidFill>
                  <a:srgbClr val="000000"/>
                </a:solidFill>
                <a:latin typeface="Times New Roman" pitchFamily="18" charset="0"/>
              </a:endParaRPr>
            </a:p>
          </p:txBody>
        </p:sp>
        <p:pic>
          <p:nvPicPr>
            <p:cNvPr id="5482506" name="Picture 10" descr="Ignatius_Loyola"/>
            <p:cNvPicPr>
              <a:picLocks noChangeAspect="1" noChangeArrowheads="1"/>
            </p:cNvPicPr>
            <p:nvPr/>
          </p:nvPicPr>
          <p:blipFill>
            <a:blip r:embed="rId5" cstate="print"/>
            <a:srcRect t="9000"/>
            <a:stretch>
              <a:fillRect/>
            </a:stretch>
          </p:blipFill>
          <p:spPr bwMode="auto">
            <a:xfrm>
              <a:off x="3888" y="1920"/>
              <a:ext cx="1488" cy="2016"/>
            </a:xfrm>
            <a:prstGeom prst="rect">
              <a:avLst/>
            </a:prstGeom>
            <a:noFill/>
            <a:ln w="38100">
              <a:solidFill>
                <a:srgbClr val="14455E"/>
              </a:solidFill>
              <a:miter lim="800000"/>
              <a:headEnd/>
              <a:tailEnd/>
            </a:ln>
          </p:spPr>
        </p:pic>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482502"/>
                                        </p:tgtEl>
                                        <p:attrNameLst>
                                          <p:attrName>style.visibility</p:attrName>
                                        </p:attrNameLst>
                                      </p:cBhvr>
                                      <p:to>
                                        <p:strVal val="visible"/>
                                      </p:to>
                                    </p:set>
                                    <p:animEffect transition="in" filter="dissolve">
                                      <p:cBhvr>
                                        <p:cTn id="7" dur="500"/>
                                        <p:tgtEl>
                                          <p:spTgt spid="548250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482503"/>
                                        </p:tgtEl>
                                        <p:attrNameLst>
                                          <p:attrName>style.visibility</p:attrName>
                                        </p:attrNameLst>
                                      </p:cBhvr>
                                      <p:to>
                                        <p:strVal val="visible"/>
                                      </p:to>
                                    </p:set>
                                    <p:animEffect transition="in" filter="wipe(left)">
                                      <p:cBhvr>
                                        <p:cTn id="11" dur="500"/>
                                        <p:tgtEl>
                                          <p:spTgt spid="548250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482504"/>
                                        </p:tgtEl>
                                        <p:attrNameLst>
                                          <p:attrName>style.visibility</p:attrName>
                                        </p:attrNameLst>
                                      </p:cBhvr>
                                      <p:to>
                                        <p:strVal val="visible"/>
                                      </p:to>
                                    </p:set>
                                    <p:animEffect transition="in" filter="dissolve">
                                      <p:cBhvr>
                                        <p:cTn id="15" dur="500"/>
                                        <p:tgtEl>
                                          <p:spTgt spid="5482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250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6930"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1534</a:t>
            </a:r>
          </a:p>
        </p:txBody>
      </p:sp>
      <p:sp>
        <p:nvSpPr>
          <p:cNvPr id="5116931"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116932"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116933"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b="1">
                <a:solidFill>
                  <a:srgbClr val="000000"/>
                </a:solidFill>
                <a:latin typeface="Times New Roman" pitchFamily="18" charset="0"/>
              </a:rPr>
              <a:t>The religious society became known as the Jesuit order of monks.  It is the missionary order of present-day Catholicism!</a:t>
            </a:r>
            <a:endParaRPr lang="en-US" sz="3200" b="1">
              <a:solidFill>
                <a:srgbClr val="000000"/>
              </a:solidFill>
              <a:latin typeface="Times New Roman" pitchFamily="18" charset="0"/>
            </a:endParaRPr>
          </a:p>
        </p:txBody>
      </p:sp>
      <p:pic>
        <p:nvPicPr>
          <p:cNvPr id="5116934" name="Picture 6" descr="Europe Reform Map"/>
          <p:cNvPicPr>
            <a:picLocks noChangeAspect="1" noChangeArrowheads="1"/>
          </p:cNvPicPr>
          <p:nvPr/>
        </p:nvPicPr>
        <p:blipFill>
          <a:blip r:embed="rId4" cstate="print"/>
          <a:srcRect l="23328" t="23810" r="29489" b="23810"/>
          <a:stretch>
            <a:fillRect/>
          </a:stretch>
        </p:blipFill>
        <p:spPr bwMode="auto">
          <a:xfrm>
            <a:off x="3810000" y="3041650"/>
            <a:ext cx="3505200" cy="3213100"/>
          </a:xfrm>
          <a:prstGeom prst="rect">
            <a:avLst/>
          </a:prstGeom>
          <a:noFill/>
          <a:ln w="38100">
            <a:solidFill>
              <a:srgbClr val="14455E"/>
            </a:solidFill>
            <a:miter lim="800000"/>
            <a:headEnd/>
            <a:tailEnd/>
          </a:ln>
        </p:spPr>
      </p:pic>
      <p:sp>
        <p:nvSpPr>
          <p:cNvPr id="5116935" name="Oval 7"/>
          <p:cNvSpPr>
            <a:spLocks noChangeArrowheads="1"/>
          </p:cNvSpPr>
          <p:nvPr/>
        </p:nvSpPr>
        <p:spPr bwMode="auto">
          <a:xfrm>
            <a:off x="5334000" y="4546600"/>
            <a:ext cx="533400" cy="228600"/>
          </a:xfrm>
          <a:prstGeom prst="ellipse">
            <a:avLst/>
          </a:prstGeom>
          <a:noFill/>
          <a:ln w="38100">
            <a:solidFill>
              <a:srgbClr val="E42227"/>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grpSp>
        <p:nvGrpSpPr>
          <p:cNvPr id="5116936" name="Group 8"/>
          <p:cNvGrpSpPr>
            <a:grpSpLocks/>
          </p:cNvGrpSpPr>
          <p:nvPr/>
        </p:nvGrpSpPr>
        <p:grpSpPr bwMode="auto">
          <a:xfrm>
            <a:off x="7467600" y="3048000"/>
            <a:ext cx="2819400" cy="3733800"/>
            <a:chOff x="3744" y="1920"/>
            <a:chExt cx="1776" cy="2352"/>
          </a:xfrm>
        </p:grpSpPr>
        <p:sp>
          <p:nvSpPr>
            <p:cNvPr id="5116937" name="Text Box 9"/>
            <p:cNvSpPr txBox="1">
              <a:spLocks noChangeArrowheads="1"/>
            </p:cNvSpPr>
            <p:nvPr/>
          </p:nvSpPr>
          <p:spPr bwMode="auto">
            <a:xfrm>
              <a:off x="3744" y="4007"/>
              <a:ext cx="1776" cy="265"/>
            </a:xfrm>
            <a:prstGeom prst="rect">
              <a:avLst/>
            </a:prstGeom>
            <a:noFill/>
            <a:ln w="9525">
              <a:noFill/>
              <a:miter lim="800000"/>
              <a:headEnd/>
              <a:tailEnd/>
            </a:ln>
            <a:effectLst/>
          </p:spPr>
          <p:txBody>
            <a:bodyPr>
              <a:spAutoFit/>
            </a:bodyPr>
            <a:lstStyle/>
            <a:p>
              <a:pPr algn="ctr" eaLnBrk="0" fontAlgn="base" hangingPunct="0">
                <a:lnSpc>
                  <a:spcPct val="90000"/>
                </a:lnSpc>
                <a:spcBef>
                  <a:spcPct val="50000"/>
                </a:spcBef>
                <a:spcAft>
                  <a:spcPct val="0"/>
                </a:spcAft>
              </a:pPr>
              <a:r>
                <a:rPr lang="en-US" sz="2400" b="1" i="1">
                  <a:solidFill>
                    <a:srgbClr val="000000"/>
                  </a:solidFill>
                  <a:latin typeface="Times New Roman" pitchFamily="18" charset="0"/>
                </a:rPr>
                <a:t>Ignatius Loyola</a:t>
              </a:r>
              <a:endParaRPr lang="en-US" sz="2400" i="1">
                <a:solidFill>
                  <a:srgbClr val="000000"/>
                </a:solidFill>
                <a:latin typeface="Times New Roman" pitchFamily="18" charset="0"/>
              </a:endParaRPr>
            </a:p>
          </p:txBody>
        </p:sp>
        <p:pic>
          <p:nvPicPr>
            <p:cNvPr id="5116938" name="Picture 10" descr="Ignatius_Loyola"/>
            <p:cNvPicPr>
              <a:picLocks noChangeAspect="1" noChangeArrowheads="1"/>
            </p:cNvPicPr>
            <p:nvPr/>
          </p:nvPicPr>
          <p:blipFill>
            <a:blip r:embed="rId5" cstate="print"/>
            <a:srcRect t="9000"/>
            <a:stretch>
              <a:fillRect/>
            </a:stretch>
          </p:blipFill>
          <p:spPr bwMode="auto">
            <a:xfrm>
              <a:off x="3888" y="1920"/>
              <a:ext cx="1488" cy="2016"/>
            </a:xfrm>
            <a:prstGeom prst="rect">
              <a:avLst/>
            </a:prstGeom>
            <a:noFill/>
            <a:ln w="38100">
              <a:solidFill>
                <a:srgbClr val="14455E"/>
              </a:solidFill>
              <a:miter lim="800000"/>
              <a:headEnd/>
              <a:tailEnd/>
            </a:ln>
          </p:spPr>
        </p:pic>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116934"/>
                                        </p:tgtEl>
                                        <p:attrNameLst>
                                          <p:attrName>style.visibility</p:attrName>
                                        </p:attrNameLst>
                                      </p:cBhvr>
                                      <p:to>
                                        <p:strVal val="visible"/>
                                      </p:to>
                                    </p:set>
                                    <p:animEffect transition="in" filter="dissolve">
                                      <p:cBhvr>
                                        <p:cTn id="7" dur="500"/>
                                        <p:tgtEl>
                                          <p:spTgt spid="511693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116935"/>
                                        </p:tgtEl>
                                        <p:attrNameLst>
                                          <p:attrName>style.visibility</p:attrName>
                                        </p:attrNameLst>
                                      </p:cBhvr>
                                      <p:to>
                                        <p:strVal val="visible"/>
                                      </p:to>
                                    </p:set>
                                    <p:animEffect transition="in" filter="wipe(left)">
                                      <p:cBhvr>
                                        <p:cTn id="11" dur="500"/>
                                        <p:tgtEl>
                                          <p:spTgt spid="5116935"/>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116936"/>
                                        </p:tgtEl>
                                        <p:attrNameLst>
                                          <p:attrName>style.visibility</p:attrName>
                                        </p:attrNameLst>
                                      </p:cBhvr>
                                      <p:to>
                                        <p:strVal val="visible"/>
                                      </p:to>
                                    </p:set>
                                    <p:animEffect transition="in" filter="dissolve">
                                      <p:cBhvr>
                                        <p:cTn id="15" dur="500"/>
                                        <p:tgtEl>
                                          <p:spTgt spid="51169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1693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8978"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1534</a:t>
            </a:r>
          </a:p>
        </p:txBody>
      </p:sp>
      <p:sp>
        <p:nvSpPr>
          <p:cNvPr id="511897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11898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118981" name="Rectangle 5"/>
          <p:cNvSpPr>
            <a:spLocks noChangeArrowheads="1"/>
          </p:cNvSpPr>
          <p:nvPr/>
        </p:nvSpPr>
        <p:spPr bwMode="auto">
          <a:xfrm>
            <a:off x="3124200" y="0"/>
            <a:ext cx="7543800" cy="13716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200" b="1">
                <a:solidFill>
                  <a:srgbClr val="000000"/>
                </a:solidFill>
                <a:latin typeface="Times New Roman" pitchFamily="18" charset="0"/>
              </a:rPr>
              <a:t>The three main ideas of Jesuitism are:</a:t>
            </a:r>
          </a:p>
          <a:p>
            <a:pPr marL="342900" indent="-342900" fontAlgn="base">
              <a:spcBef>
                <a:spcPct val="20000"/>
              </a:spcBef>
              <a:spcAft>
                <a:spcPct val="0"/>
              </a:spcAft>
              <a:buClr>
                <a:srgbClr val="7E7F00"/>
              </a:buClr>
              <a:buBlip>
                <a:blip r:embed="rId3"/>
              </a:buBlip>
            </a:pPr>
            <a:r>
              <a:rPr lang="en-US" sz="2800">
                <a:solidFill>
                  <a:srgbClr val="000000"/>
                </a:solidFill>
                <a:effectLst>
                  <a:outerShdw blurRad="38100" dist="38100" dir="2700000" algn="tl">
                    <a:srgbClr val="C0C0C0"/>
                  </a:outerShdw>
                </a:effectLst>
                <a:latin typeface="Times New Roman" pitchFamily="18" charset="0"/>
              </a:rPr>
              <a:t>“Intentionalism” – </a:t>
            </a:r>
            <a:r>
              <a:rPr lang="en-US" sz="2800" i="1">
                <a:solidFill>
                  <a:srgbClr val="000000"/>
                </a:solidFill>
                <a:effectLst>
                  <a:outerShdw blurRad="38100" dist="38100" dir="2700000" algn="tl">
                    <a:srgbClr val="C0C0C0"/>
                  </a:outerShdw>
                </a:effectLst>
                <a:latin typeface="Times New Roman" pitchFamily="18" charset="0"/>
              </a:rPr>
              <a:t>the end justifies the means.</a:t>
            </a:r>
          </a:p>
          <a:p>
            <a:pPr marL="342900" indent="-342900" fontAlgn="base">
              <a:spcBef>
                <a:spcPct val="20000"/>
              </a:spcBef>
              <a:spcAft>
                <a:spcPct val="0"/>
              </a:spcAft>
              <a:buClr>
                <a:srgbClr val="7E7F00"/>
              </a:buClr>
              <a:buBlip>
                <a:blip r:embed="rId3"/>
              </a:buBlip>
            </a:pPr>
            <a:r>
              <a:rPr lang="en-US" sz="2800">
                <a:solidFill>
                  <a:srgbClr val="000000"/>
                </a:solidFill>
                <a:effectLst>
                  <a:outerShdw blurRad="38100" dist="38100" dir="2700000" algn="tl">
                    <a:srgbClr val="C0C0C0"/>
                  </a:outerShdw>
                </a:effectLst>
                <a:latin typeface="Times New Roman" pitchFamily="18" charset="0"/>
              </a:rPr>
              <a:t>“Mental Reservation” – </a:t>
            </a:r>
            <a:r>
              <a:rPr lang="en-US" sz="2800" i="1">
                <a:solidFill>
                  <a:srgbClr val="000000"/>
                </a:solidFill>
                <a:effectLst>
                  <a:outerShdw blurRad="38100" dist="38100" dir="2700000" algn="tl">
                    <a:srgbClr val="C0C0C0"/>
                  </a:outerShdw>
                </a:effectLst>
                <a:latin typeface="Times New Roman" pitchFamily="18" charset="0"/>
              </a:rPr>
              <a:t>one is not bound to state the whole truth when on oath.</a:t>
            </a:r>
          </a:p>
          <a:p>
            <a:pPr marL="342900" indent="-342900" fontAlgn="base">
              <a:spcBef>
                <a:spcPct val="20000"/>
              </a:spcBef>
              <a:spcAft>
                <a:spcPct val="0"/>
              </a:spcAft>
              <a:buClr>
                <a:srgbClr val="7E7F00"/>
              </a:buClr>
              <a:buBlip>
                <a:blip r:embed="rId3"/>
              </a:buBlip>
            </a:pPr>
            <a:r>
              <a:rPr lang="en-US" sz="2800">
                <a:solidFill>
                  <a:srgbClr val="000000"/>
                </a:solidFill>
                <a:effectLst>
                  <a:outerShdw blurRad="38100" dist="38100" dir="2700000" algn="tl">
                    <a:srgbClr val="C0C0C0"/>
                  </a:outerShdw>
                </a:effectLst>
                <a:latin typeface="Times New Roman" pitchFamily="18" charset="0"/>
              </a:rPr>
              <a:t>“Probabilism” - </a:t>
            </a:r>
            <a:r>
              <a:rPr lang="en-US" sz="2800" i="1">
                <a:solidFill>
                  <a:srgbClr val="000000"/>
                </a:solidFill>
                <a:effectLst>
                  <a:outerShdw blurRad="38100" dist="38100" dir="2700000" algn="tl">
                    <a:srgbClr val="C0C0C0"/>
                  </a:outerShdw>
                </a:effectLst>
                <a:latin typeface="Times New Roman" pitchFamily="18" charset="0"/>
              </a:rPr>
              <a:t>if a thing is probable, it is good.</a:t>
            </a:r>
            <a:r>
              <a:rPr lang="en-US" sz="3200" b="1">
                <a:solidFill>
                  <a:srgbClr val="000000"/>
                </a:solidFill>
                <a:latin typeface="Times New Roman" pitchFamily="18" charset="0"/>
              </a:rPr>
              <a:t> </a:t>
            </a:r>
            <a:r>
              <a:rPr lang="en-US" sz="3600" b="1">
                <a:solidFill>
                  <a:srgbClr val="000000"/>
                </a:solidFill>
                <a:latin typeface="Times New Roman" pitchFamily="18" charset="0"/>
              </a:rPr>
              <a:t> </a:t>
            </a:r>
            <a:endParaRPr lang="en-US" sz="3200" b="1">
              <a:solidFill>
                <a:srgbClr val="000000"/>
              </a:solidFill>
              <a:latin typeface="Times New Roman" pitchFamily="18" charset="0"/>
            </a:endParaRPr>
          </a:p>
        </p:txBody>
      </p:sp>
      <p:pic>
        <p:nvPicPr>
          <p:cNvPr id="5118982" name="Picture 6" descr="Europe Reform Map"/>
          <p:cNvPicPr>
            <a:picLocks noChangeAspect="1" noChangeArrowheads="1"/>
          </p:cNvPicPr>
          <p:nvPr/>
        </p:nvPicPr>
        <p:blipFill>
          <a:blip r:embed="rId4" cstate="print"/>
          <a:srcRect l="23328" t="23810" r="29489" b="23810"/>
          <a:stretch>
            <a:fillRect/>
          </a:stretch>
        </p:blipFill>
        <p:spPr bwMode="auto">
          <a:xfrm>
            <a:off x="3581400" y="3124200"/>
            <a:ext cx="3505200" cy="3213100"/>
          </a:xfrm>
          <a:prstGeom prst="rect">
            <a:avLst/>
          </a:prstGeom>
          <a:noFill/>
          <a:ln w="38100">
            <a:solidFill>
              <a:srgbClr val="14455E"/>
            </a:solidFill>
            <a:miter lim="800000"/>
            <a:headEnd/>
            <a:tailEnd/>
          </a:ln>
        </p:spPr>
      </p:pic>
      <p:sp>
        <p:nvSpPr>
          <p:cNvPr id="5118983" name="Oval 7"/>
          <p:cNvSpPr>
            <a:spLocks noChangeArrowheads="1"/>
          </p:cNvSpPr>
          <p:nvPr/>
        </p:nvSpPr>
        <p:spPr bwMode="auto">
          <a:xfrm>
            <a:off x="5334000" y="4572000"/>
            <a:ext cx="533400" cy="228600"/>
          </a:xfrm>
          <a:prstGeom prst="ellipse">
            <a:avLst/>
          </a:prstGeom>
          <a:noFill/>
          <a:ln w="38100">
            <a:solidFill>
              <a:srgbClr val="E42227"/>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grpSp>
        <p:nvGrpSpPr>
          <p:cNvPr id="5118984" name="Group 8"/>
          <p:cNvGrpSpPr>
            <a:grpSpLocks/>
          </p:cNvGrpSpPr>
          <p:nvPr/>
        </p:nvGrpSpPr>
        <p:grpSpPr bwMode="auto">
          <a:xfrm>
            <a:off x="7467600" y="3124200"/>
            <a:ext cx="2819400" cy="3733800"/>
            <a:chOff x="3744" y="1920"/>
            <a:chExt cx="1776" cy="2352"/>
          </a:xfrm>
        </p:grpSpPr>
        <p:sp>
          <p:nvSpPr>
            <p:cNvPr id="5118985" name="Text Box 9"/>
            <p:cNvSpPr txBox="1">
              <a:spLocks noChangeArrowheads="1"/>
            </p:cNvSpPr>
            <p:nvPr/>
          </p:nvSpPr>
          <p:spPr bwMode="auto">
            <a:xfrm>
              <a:off x="3744" y="4007"/>
              <a:ext cx="1776" cy="265"/>
            </a:xfrm>
            <a:prstGeom prst="rect">
              <a:avLst/>
            </a:prstGeom>
            <a:noFill/>
            <a:ln w="9525">
              <a:noFill/>
              <a:miter lim="800000"/>
              <a:headEnd/>
              <a:tailEnd/>
            </a:ln>
            <a:effectLst/>
          </p:spPr>
          <p:txBody>
            <a:bodyPr>
              <a:spAutoFit/>
            </a:bodyPr>
            <a:lstStyle/>
            <a:p>
              <a:pPr algn="ctr" eaLnBrk="0" fontAlgn="base" hangingPunct="0">
                <a:lnSpc>
                  <a:spcPct val="90000"/>
                </a:lnSpc>
                <a:spcBef>
                  <a:spcPct val="50000"/>
                </a:spcBef>
                <a:spcAft>
                  <a:spcPct val="0"/>
                </a:spcAft>
              </a:pPr>
              <a:r>
                <a:rPr lang="en-US" sz="2400" b="1" i="1">
                  <a:solidFill>
                    <a:srgbClr val="000000"/>
                  </a:solidFill>
                  <a:latin typeface="Times New Roman" pitchFamily="18" charset="0"/>
                </a:rPr>
                <a:t>Ignatius Loyola</a:t>
              </a:r>
              <a:endParaRPr lang="en-US" sz="2400" i="1">
                <a:solidFill>
                  <a:srgbClr val="000000"/>
                </a:solidFill>
                <a:latin typeface="Times New Roman" pitchFamily="18" charset="0"/>
              </a:endParaRPr>
            </a:p>
          </p:txBody>
        </p:sp>
        <p:pic>
          <p:nvPicPr>
            <p:cNvPr id="5118986" name="Picture 10" descr="Ignatius_Loyola"/>
            <p:cNvPicPr>
              <a:picLocks noChangeAspect="1" noChangeArrowheads="1"/>
            </p:cNvPicPr>
            <p:nvPr/>
          </p:nvPicPr>
          <p:blipFill>
            <a:blip r:embed="rId5" cstate="print"/>
            <a:srcRect t="9000"/>
            <a:stretch>
              <a:fillRect/>
            </a:stretch>
          </p:blipFill>
          <p:spPr bwMode="auto">
            <a:xfrm>
              <a:off x="3888" y="1920"/>
              <a:ext cx="1488" cy="2016"/>
            </a:xfrm>
            <a:prstGeom prst="rect">
              <a:avLst/>
            </a:prstGeom>
            <a:noFill/>
            <a:ln w="38100">
              <a:solidFill>
                <a:srgbClr val="14455E"/>
              </a:solidFill>
              <a:miter lim="800000"/>
              <a:headEnd/>
              <a:tailEnd/>
            </a:ln>
          </p:spPr>
        </p:pic>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118982"/>
                                        </p:tgtEl>
                                        <p:attrNameLst>
                                          <p:attrName>style.visibility</p:attrName>
                                        </p:attrNameLst>
                                      </p:cBhvr>
                                      <p:to>
                                        <p:strVal val="visible"/>
                                      </p:to>
                                    </p:set>
                                    <p:animEffect transition="in" filter="dissolve">
                                      <p:cBhvr>
                                        <p:cTn id="7" dur="500"/>
                                        <p:tgtEl>
                                          <p:spTgt spid="511898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118983"/>
                                        </p:tgtEl>
                                        <p:attrNameLst>
                                          <p:attrName>style.visibility</p:attrName>
                                        </p:attrNameLst>
                                      </p:cBhvr>
                                      <p:to>
                                        <p:strVal val="visible"/>
                                      </p:to>
                                    </p:set>
                                    <p:animEffect transition="in" filter="wipe(left)">
                                      <p:cBhvr>
                                        <p:cTn id="11" dur="500"/>
                                        <p:tgtEl>
                                          <p:spTgt spid="511898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118984"/>
                                        </p:tgtEl>
                                        <p:attrNameLst>
                                          <p:attrName>style.visibility</p:attrName>
                                        </p:attrNameLst>
                                      </p:cBhvr>
                                      <p:to>
                                        <p:strVal val="visible"/>
                                      </p:to>
                                    </p:set>
                                    <p:animEffect transition="in" filter="dissolve">
                                      <p:cBhvr>
                                        <p:cTn id="15" dur="500"/>
                                        <p:tgtEl>
                                          <p:spTgt spid="5118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1898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100546" name="Rectangle 2"/>
          <p:cNvSpPr>
            <a:spLocks noGrp="1" noChangeArrowheads="1"/>
          </p:cNvSpPr>
          <p:nvPr>
            <p:ph type="title"/>
          </p:nvPr>
        </p:nvSpPr>
        <p:spPr/>
        <p:txBody>
          <a:bodyPr/>
          <a:lstStyle/>
          <a:p>
            <a:endParaRPr lang="en-US"/>
          </a:p>
        </p:txBody>
      </p:sp>
      <p:pic>
        <p:nvPicPr>
          <p:cNvPr id="5100547" name="Picture 3" descr="C:\Documents and Settings\Owner\My Documents\AAU-005C.BMP"/>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5100547"/>
                                        </p:tgtEl>
                                        <p:attrNameLst>
                                          <p:attrName>style.visibility</p:attrName>
                                        </p:attrNameLst>
                                      </p:cBhvr>
                                      <p:to>
                                        <p:strVal val="visible"/>
                                      </p:to>
                                    </p:set>
                                    <p:anim calcmode="lin" valueType="num">
                                      <p:cBhvr>
                                        <p:cTn id="7" dur="1000" fill="hold"/>
                                        <p:tgtEl>
                                          <p:spTgt spid="5100547"/>
                                        </p:tgtEl>
                                        <p:attrNameLst>
                                          <p:attrName>ppt_w</p:attrName>
                                        </p:attrNameLst>
                                      </p:cBhvr>
                                      <p:tavLst>
                                        <p:tav tm="0">
                                          <p:val>
                                            <p:fltVal val="0"/>
                                          </p:val>
                                        </p:tav>
                                        <p:tav tm="100000">
                                          <p:val>
                                            <p:strVal val="#ppt_w"/>
                                          </p:val>
                                        </p:tav>
                                      </p:tavLst>
                                    </p:anim>
                                    <p:anim calcmode="lin" valueType="num">
                                      <p:cBhvr>
                                        <p:cTn id="8" dur="1000" fill="hold"/>
                                        <p:tgtEl>
                                          <p:spTgt spid="5100547"/>
                                        </p:tgtEl>
                                        <p:attrNameLst>
                                          <p:attrName>ppt_h</p:attrName>
                                        </p:attrNameLst>
                                      </p:cBhvr>
                                      <p:tavLst>
                                        <p:tav tm="0">
                                          <p:val>
                                            <p:fltVal val="0"/>
                                          </p:val>
                                        </p:tav>
                                        <p:tav tm="100000">
                                          <p:val>
                                            <p:strVal val="#ppt_h"/>
                                          </p:val>
                                        </p:tav>
                                      </p:tavLst>
                                    </p:anim>
                                    <p:anim calcmode="lin" valueType="num">
                                      <p:cBhvr>
                                        <p:cTn id="9" dur="1000" fill="hold"/>
                                        <p:tgtEl>
                                          <p:spTgt spid="510054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10054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9698"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1534</a:t>
            </a:r>
          </a:p>
        </p:txBody>
      </p:sp>
      <p:sp>
        <p:nvSpPr>
          <p:cNvPr id="514969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14970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149701" name="Rectangle 5"/>
          <p:cNvSpPr>
            <a:spLocks noChangeArrowheads="1"/>
          </p:cNvSpPr>
          <p:nvPr/>
        </p:nvSpPr>
        <p:spPr bwMode="auto">
          <a:xfrm>
            <a:off x="3124200" y="0"/>
            <a:ext cx="7543800" cy="13716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200" b="1" dirty="0">
                <a:solidFill>
                  <a:srgbClr val="000000"/>
                </a:solidFill>
                <a:latin typeface="Times New Roman" pitchFamily="18" charset="0"/>
              </a:rPr>
              <a:t>The Doctrine Of Mental Reservation:</a:t>
            </a:r>
          </a:p>
          <a:p>
            <a:pPr marL="342900" indent="-342900" fontAlgn="base">
              <a:spcBef>
                <a:spcPct val="20000"/>
              </a:spcBef>
              <a:spcAft>
                <a:spcPct val="0"/>
              </a:spcAft>
              <a:buClr>
                <a:srgbClr val="7E7F00"/>
              </a:buClr>
              <a:buBlip>
                <a:blip r:embed="rId3"/>
              </a:buBlip>
            </a:pPr>
            <a:r>
              <a:rPr lang="en-US" sz="2800" dirty="0">
                <a:solidFill>
                  <a:srgbClr val="000000"/>
                </a:solidFill>
                <a:effectLst>
                  <a:outerShdw blurRad="38100" dist="38100" dir="2700000" algn="tl">
                    <a:srgbClr val="C0C0C0"/>
                  </a:outerShdw>
                </a:effectLst>
                <a:latin typeface="Times New Roman" pitchFamily="18" charset="0"/>
              </a:rPr>
              <a:t>According to this teaching,  one could conform outwardly to some requirement without giving consent of the mind,  if this seemed expedient for advancing some “higher purpose” and not be held responsible for the outward act or word. </a:t>
            </a:r>
            <a:endParaRPr lang="en-US" sz="3200" b="1" dirty="0">
              <a:solidFill>
                <a:srgbClr val="000000"/>
              </a:solidFill>
              <a:latin typeface="Times New Roman" pitchFamily="18" charset="0"/>
            </a:endParaRPr>
          </a:p>
        </p:txBody>
      </p:sp>
      <p:pic>
        <p:nvPicPr>
          <p:cNvPr id="5149702" name="Picture 6" descr="Europe Reform Map"/>
          <p:cNvPicPr>
            <a:picLocks noChangeAspect="1" noChangeArrowheads="1"/>
          </p:cNvPicPr>
          <p:nvPr/>
        </p:nvPicPr>
        <p:blipFill>
          <a:blip r:embed="rId4" cstate="print"/>
          <a:srcRect l="23328" t="23810" r="29489" b="23810"/>
          <a:stretch>
            <a:fillRect/>
          </a:stretch>
        </p:blipFill>
        <p:spPr bwMode="auto">
          <a:xfrm>
            <a:off x="3581400" y="3124200"/>
            <a:ext cx="3505200" cy="3213100"/>
          </a:xfrm>
          <a:prstGeom prst="rect">
            <a:avLst/>
          </a:prstGeom>
          <a:noFill/>
          <a:ln w="38100">
            <a:solidFill>
              <a:srgbClr val="14455E"/>
            </a:solidFill>
            <a:miter lim="800000"/>
            <a:headEnd/>
            <a:tailEnd/>
          </a:ln>
        </p:spPr>
      </p:pic>
      <p:sp>
        <p:nvSpPr>
          <p:cNvPr id="5149703" name="Oval 7"/>
          <p:cNvSpPr>
            <a:spLocks noChangeArrowheads="1"/>
          </p:cNvSpPr>
          <p:nvPr/>
        </p:nvSpPr>
        <p:spPr bwMode="auto">
          <a:xfrm>
            <a:off x="5334000" y="4572000"/>
            <a:ext cx="533400" cy="228600"/>
          </a:xfrm>
          <a:prstGeom prst="ellipse">
            <a:avLst/>
          </a:prstGeom>
          <a:noFill/>
          <a:ln w="38100">
            <a:solidFill>
              <a:srgbClr val="E42227"/>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grpSp>
        <p:nvGrpSpPr>
          <p:cNvPr id="5149704" name="Group 8"/>
          <p:cNvGrpSpPr>
            <a:grpSpLocks/>
          </p:cNvGrpSpPr>
          <p:nvPr/>
        </p:nvGrpSpPr>
        <p:grpSpPr bwMode="auto">
          <a:xfrm>
            <a:off x="7467600" y="3124200"/>
            <a:ext cx="2819400" cy="3733800"/>
            <a:chOff x="3744" y="1920"/>
            <a:chExt cx="1776" cy="2352"/>
          </a:xfrm>
        </p:grpSpPr>
        <p:sp>
          <p:nvSpPr>
            <p:cNvPr id="5149705" name="Text Box 9"/>
            <p:cNvSpPr txBox="1">
              <a:spLocks noChangeArrowheads="1"/>
            </p:cNvSpPr>
            <p:nvPr/>
          </p:nvSpPr>
          <p:spPr bwMode="auto">
            <a:xfrm>
              <a:off x="3744" y="4007"/>
              <a:ext cx="1776" cy="265"/>
            </a:xfrm>
            <a:prstGeom prst="rect">
              <a:avLst/>
            </a:prstGeom>
            <a:noFill/>
            <a:ln w="9525">
              <a:noFill/>
              <a:miter lim="800000"/>
              <a:headEnd/>
              <a:tailEnd/>
            </a:ln>
            <a:effectLst/>
          </p:spPr>
          <p:txBody>
            <a:bodyPr>
              <a:spAutoFit/>
            </a:bodyPr>
            <a:lstStyle/>
            <a:p>
              <a:pPr algn="ctr" eaLnBrk="0" fontAlgn="base" hangingPunct="0">
                <a:lnSpc>
                  <a:spcPct val="90000"/>
                </a:lnSpc>
                <a:spcBef>
                  <a:spcPct val="50000"/>
                </a:spcBef>
                <a:spcAft>
                  <a:spcPct val="0"/>
                </a:spcAft>
              </a:pPr>
              <a:r>
                <a:rPr lang="en-US" sz="2400" b="1" i="1">
                  <a:solidFill>
                    <a:srgbClr val="000000"/>
                  </a:solidFill>
                  <a:latin typeface="Times New Roman" pitchFamily="18" charset="0"/>
                </a:rPr>
                <a:t>Ignatius Loyola</a:t>
              </a:r>
              <a:endParaRPr lang="en-US" sz="2400" i="1">
                <a:solidFill>
                  <a:srgbClr val="000000"/>
                </a:solidFill>
                <a:latin typeface="Times New Roman" pitchFamily="18" charset="0"/>
              </a:endParaRPr>
            </a:p>
          </p:txBody>
        </p:sp>
        <p:pic>
          <p:nvPicPr>
            <p:cNvPr id="5149706" name="Picture 10" descr="Ignatius_Loyola"/>
            <p:cNvPicPr>
              <a:picLocks noChangeAspect="1" noChangeArrowheads="1"/>
            </p:cNvPicPr>
            <p:nvPr/>
          </p:nvPicPr>
          <p:blipFill>
            <a:blip r:embed="rId5" cstate="print"/>
            <a:srcRect t="9000"/>
            <a:stretch>
              <a:fillRect/>
            </a:stretch>
          </p:blipFill>
          <p:spPr bwMode="auto">
            <a:xfrm>
              <a:off x="3888" y="1920"/>
              <a:ext cx="1488" cy="2016"/>
            </a:xfrm>
            <a:prstGeom prst="rect">
              <a:avLst/>
            </a:prstGeom>
            <a:noFill/>
            <a:ln w="38100">
              <a:solidFill>
                <a:srgbClr val="14455E"/>
              </a:solidFill>
              <a:miter lim="800000"/>
              <a:headEnd/>
              <a:tailEnd/>
            </a:ln>
          </p:spPr>
        </p:pic>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149702"/>
                                        </p:tgtEl>
                                        <p:attrNameLst>
                                          <p:attrName>style.visibility</p:attrName>
                                        </p:attrNameLst>
                                      </p:cBhvr>
                                      <p:to>
                                        <p:strVal val="visible"/>
                                      </p:to>
                                    </p:set>
                                    <p:animEffect transition="in" filter="dissolve">
                                      <p:cBhvr>
                                        <p:cTn id="7" dur="500"/>
                                        <p:tgtEl>
                                          <p:spTgt spid="514970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149703"/>
                                        </p:tgtEl>
                                        <p:attrNameLst>
                                          <p:attrName>style.visibility</p:attrName>
                                        </p:attrNameLst>
                                      </p:cBhvr>
                                      <p:to>
                                        <p:strVal val="visible"/>
                                      </p:to>
                                    </p:set>
                                    <p:animEffect transition="in" filter="wipe(left)">
                                      <p:cBhvr>
                                        <p:cTn id="11" dur="500"/>
                                        <p:tgtEl>
                                          <p:spTgt spid="514970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149704"/>
                                        </p:tgtEl>
                                        <p:attrNameLst>
                                          <p:attrName>style.visibility</p:attrName>
                                        </p:attrNameLst>
                                      </p:cBhvr>
                                      <p:to>
                                        <p:strVal val="visible"/>
                                      </p:to>
                                    </p:set>
                                    <p:animEffect transition="in" filter="dissolve">
                                      <p:cBhvr>
                                        <p:cTn id="15" dur="500"/>
                                        <p:tgtEl>
                                          <p:spTgt spid="5149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970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1746"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1534</a:t>
            </a:r>
          </a:p>
        </p:txBody>
      </p:sp>
      <p:sp>
        <p:nvSpPr>
          <p:cNvPr id="5151747"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151748"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151749" name="Rectangle 5"/>
          <p:cNvSpPr>
            <a:spLocks noChangeArrowheads="1"/>
          </p:cNvSpPr>
          <p:nvPr/>
        </p:nvSpPr>
        <p:spPr bwMode="auto">
          <a:xfrm>
            <a:off x="3124200" y="0"/>
            <a:ext cx="7543800" cy="13716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200" b="1" dirty="0">
                <a:solidFill>
                  <a:srgbClr val="000000"/>
                </a:solidFill>
                <a:latin typeface="Times New Roman" pitchFamily="18" charset="0"/>
              </a:rPr>
              <a:t>THE DOCTRINE OF PROBABILISM:</a:t>
            </a:r>
          </a:p>
          <a:p>
            <a:pPr marL="342900" indent="-342900" fontAlgn="base">
              <a:spcBef>
                <a:spcPct val="20000"/>
              </a:spcBef>
              <a:spcAft>
                <a:spcPct val="0"/>
              </a:spcAft>
              <a:buClr>
                <a:srgbClr val="7E7F00"/>
              </a:buClr>
              <a:buBlip>
                <a:blip r:embed="rId3"/>
              </a:buBlip>
            </a:pPr>
            <a:r>
              <a:rPr lang="en-US" sz="2400" b="1" dirty="0">
                <a:solidFill>
                  <a:srgbClr val="000000"/>
                </a:solidFill>
                <a:effectLst>
                  <a:outerShdw blurRad="38100" dist="38100" dir="2700000" algn="tl">
                    <a:srgbClr val="C0C0C0"/>
                  </a:outerShdw>
                </a:effectLst>
                <a:latin typeface="Times New Roman" pitchFamily="18" charset="0"/>
              </a:rPr>
              <a:t>According to this teaching,  if,  in a given situation calling for an ethical decision any one authoritative writer in the church’s tradition defended a course of action,  that advice had enough probability of being right to make it a basis of action.  Since it is possible to find this type authority for almost any act in given circumstances,  their system is of a situational ethic.</a:t>
            </a:r>
          </a:p>
          <a:p>
            <a:pPr marL="342900" indent="-342900" fontAlgn="base">
              <a:spcBef>
                <a:spcPct val="20000"/>
              </a:spcBef>
              <a:spcAft>
                <a:spcPct val="0"/>
              </a:spcAft>
              <a:buClr>
                <a:srgbClr val="7E7F00"/>
              </a:buClr>
              <a:buBlip>
                <a:blip r:embed="rId3"/>
              </a:buBlip>
            </a:pPr>
            <a:r>
              <a:rPr lang="en-US" sz="2400" b="1" dirty="0">
                <a:solidFill>
                  <a:srgbClr val="000000"/>
                </a:solidFill>
                <a:effectLst>
                  <a:outerShdw blurRad="38100" dist="38100" dir="2700000" algn="tl">
                    <a:srgbClr val="C0C0C0"/>
                  </a:outerShdw>
                </a:effectLst>
                <a:latin typeface="Times New Roman" pitchFamily="18" charset="0"/>
              </a:rPr>
              <a:t>Aristotelian Modal Model of Probability Is Abused!   </a:t>
            </a:r>
            <a:endParaRPr lang="en-US" sz="2000" b="1" dirty="0">
              <a:solidFill>
                <a:srgbClr val="000000"/>
              </a:solidFill>
              <a:latin typeface="Times New Roman" pitchFamily="18" charset="0"/>
            </a:endParaRPr>
          </a:p>
        </p:txBody>
      </p:sp>
      <p:pic>
        <p:nvPicPr>
          <p:cNvPr id="5151750" name="Picture 6" descr="Europe Reform Map"/>
          <p:cNvPicPr>
            <a:picLocks noChangeAspect="1" noChangeArrowheads="1"/>
          </p:cNvPicPr>
          <p:nvPr/>
        </p:nvPicPr>
        <p:blipFill>
          <a:blip r:embed="rId4" cstate="print"/>
          <a:srcRect l="23328" t="23810" r="29489" b="23810"/>
          <a:stretch>
            <a:fillRect/>
          </a:stretch>
        </p:blipFill>
        <p:spPr bwMode="auto">
          <a:xfrm>
            <a:off x="3657600" y="3733800"/>
            <a:ext cx="3429000" cy="2603500"/>
          </a:xfrm>
          <a:prstGeom prst="rect">
            <a:avLst/>
          </a:prstGeom>
          <a:noFill/>
          <a:ln w="38100">
            <a:solidFill>
              <a:srgbClr val="14455E"/>
            </a:solidFill>
            <a:miter lim="800000"/>
            <a:headEnd/>
            <a:tailEnd/>
          </a:ln>
        </p:spPr>
      </p:pic>
      <p:sp>
        <p:nvSpPr>
          <p:cNvPr id="5151751" name="Oval 7"/>
          <p:cNvSpPr>
            <a:spLocks noChangeArrowheads="1"/>
          </p:cNvSpPr>
          <p:nvPr/>
        </p:nvSpPr>
        <p:spPr bwMode="auto">
          <a:xfrm>
            <a:off x="5334000" y="4572000"/>
            <a:ext cx="533400" cy="228600"/>
          </a:xfrm>
          <a:prstGeom prst="ellipse">
            <a:avLst/>
          </a:prstGeom>
          <a:noFill/>
          <a:ln w="38100">
            <a:solidFill>
              <a:srgbClr val="E42227"/>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grpSp>
        <p:nvGrpSpPr>
          <p:cNvPr id="5151752" name="Group 8"/>
          <p:cNvGrpSpPr>
            <a:grpSpLocks/>
          </p:cNvGrpSpPr>
          <p:nvPr/>
        </p:nvGrpSpPr>
        <p:grpSpPr bwMode="auto">
          <a:xfrm>
            <a:off x="7467600" y="3733801"/>
            <a:ext cx="2819400" cy="3141663"/>
            <a:chOff x="3744" y="1920"/>
            <a:chExt cx="1776" cy="2363"/>
          </a:xfrm>
        </p:grpSpPr>
        <p:sp>
          <p:nvSpPr>
            <p:cNvPr id="5151753" name="Text Box 9"/>
            <p:cNvSpPr txBox="1">
              <a:spLocks noChangeArrowheads="1"/>
            </p:cNvSpPr>
            <p:nvPr/>
          </p:nvSpPr>
          <p:spPr bwMode="auto">
            <a:xfrm>
              <a:off x="3744" y="4007"/>
              <a:ext cx="1776" cy="276"/>
            </a:xfrm>
            <a:prstGeom prst="rect">
              <a:avLst/>
            </a:prstGeom>
            <a:noFill/>
            <a:ln w="9525">
              <a:noFill/>
              <a:miter lim="800000"/>
              <a:headEnd/>
              <a:tailEnd/>
            </a:ln>
            <a:effectLst/>
          </p:spPr>
          <p:txBody>
            <a:bodyPr>
              <a:spAutoFit/>
            </a:bodyPr>
            <a:lstStyle/>
            <a:p>
              <a:pPr algn="ctr" eaLnBrk="0" fontAlgn="base" hangingPunct="0">
                <a:lnSpc>
                  <a:spcPct val="90000"/>
                </a:lnSpc>
                <a:spcBef>
                  <a:spcPct val="50000"/>
                </a:spcBef>
                <a:spcAft>
                  <a:spcPct val="0"/>
                </a:spcAft>
              </a:pPr>
              <a:r>
                <a:rPr lang="en-US" sz="2000" b="1" i="1" dirty="0">
                  <a:solidFill>
                    <a:srgbClr val="000000"/>
                  </a:solidFill>
                  <a:latin typeface="Times New Roman" pitchFamily="18" charset="0"/>
                </a:rPr>
                <a:t>Ignatius Loyola</a:t>
              </a:r>
              <a:endParaRPr lang="en-US" sz="2000" i="1" dirty="0">
                <a:solidFill>
                  <a:srgbClr val="000000"/>
                </a:solidFill>
                <a:latin typeface="Times New Roman" pitchFamily="18" charset="0"/>
              </a:endParaRPr>
            </a:p>
          </p:txBody>
        </p:sp>
        <p:pic>
          <p:nvPicPr>
            <p:cNvPr id="5151754" name="Picture 10" descr="Ignatius_Loyola"/>
            <p:cNvPicPr>
              <a:picLocks noChangeAspect="1" noChangeArrowheads="1"/>
            </p:cNvPicPr>
            <p:nvPr/>
          </p:nvPicPr>
          <p:blipFill>
            <a:blip r:embed="rId5" cstate="print"/>
            <a:srcRect t="9000"/>
            <a:stretch>
              <a:fillRect/>
            </a:stretch>
          </p:blipFill>
          <p:spPr bwMode="auto">
            <a:xfrm>
              <a:off x="3888" y="1920"/>
              <a:ext cx="1488" cy="2016"/>
            </a:xfrm>
            <a:prstGeom prst="rect">
              <a:avLst/>
            </a:prstGeom>
            <a:noFill/>
            <a:ln w="38100">
              <a:solidFill>
                <a:srgbClr val="14455E"/>
              </a:solidFill>
              <a:miter lim="800000"/>
              <a:headEnd/>
              <a:tailEnd/>
            </a:ln>
          </p:spPr>
        </p:pic>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151750"/>
                                        </p:tgtEl>
                                        <p:attrNameLst>
                                          <p:attrName>style.visibility</p:attrName>
                                        </p:attrNameLst>
                                      </p:cBhvr>
                                      <p:to>
                                        <p:strVal val="visible"/>
                                      </p:to>
                                    </p:set>
                                    <p:animEffect transition="in" filter="dissolve">
                                      <p:cBhvr>
                                        <p:cTn id="7" dur="500"/>
                                        <p:tgtEl>
                                          <p:spTgt spid="515175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151751"/>
                                        </p:tgtEl>
                                        <p:attrNameLst>
                                          <p:attrName>style.visibility</p:attrName>
                                        </p:attrNameLst>
                                      </p:cBhvr>
                                      <p:to>
                                        <p:strVal val="visible"/>
                                      </p:to>
                                    </p:set>
                                    <p:animEffect transition="in" filter="wipe(left)">
                                      <p:cBhvr>
                                        <p:cTn id="11" dur="500"/>
                                        <p:tgtEl>
                                          <p:spTgt spid="5151751"/>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151752"/>
                                        </p:tgtEl>
                                        <p:attrNameLst>
                                          <p:attrName>style.visibility</p:attrName>
                                        </p:attrNameLst>
                                      </p:cBhvr>
                                      <p:to>
                                        <p:strVal val="visible"/>
                                      </p:to>
                                    </p:set>
                                    <p:animEffect transition="in" filter="dissolve">
                                      <p:cBhvr>
                                        <p:cTn id="15" dur="500"/>
                                        <p:tgtEl>
                                          <p:spTgt spid="5151752"/>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mph" presetSubtype="0" fill="hold" nodeType="clickEffect">
                                  <p:stCondLst>
                                    <p:cond delay="0"/>
                                  </p:stCondLst>
                                  <p:iterate type="lt">
                                    <p:tmPct val="4000"/>
                                  </p:iterate>
                                  <p:childTnLst>
                                    <p:set>
                                      <p:cBhvr override="childStyle">
                                        <p:cTn id="19" dur="500" fill="hold"/>
                                        <p:tgtEl>
                                          <p:spTgt spid="5151749">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175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1074"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1534</a:t>
            </a:r>
          </a:p>
        </p:txBody>
      </p:sp>
      <p:sp>
        <p:nvSpPr>
          <p:cNvPr id="5251075"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251076"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251077" name="Rectangle 5"/>
          <p:cNvSpPr>
            <a:spLocks noChangeArrowheads="1"/>
          </p:cNvSpPr>
          <p:nvPr/>
        </p:nvSpPr>
        <p:spPr bwMode="auto">
          <a:xfrm>
            <a:off x="3124200" y="0"/>
            <a:ext cx="7543800" cy="13716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200" b="1">
                <a:solidFill>
                  <a:srgbClr val="000000"/>
                </a:solidFill>
                <a:latin typeface="Times New Roman" pitchFamily="18" charset="0"/>
              </a:rPr>
              <a:t>PROPAGANDA AND/OR COERCION</a:t>
            </a:r>
          </a:p>
          <a:p>
            <a:pPr marL="342900" indent="-342900" fontAlgn="base">
              <a:spcBef>
                <a:spcPct val="20000"/>
              </a:spcBef>
              <a:spcAft>
                <a:spcPct val="0"/>
              </a:spcAft>
              <a:buClr>
                <a:srgbClr val="7E7F00"/>
              </a:buClr>
              <a:buBlip>
                <a:blip r:embed="rId3"/>
              </a:buBlip>
            </a:pPr>
            <a:r>
              <a:rPr lang="en-US" sz="2400">
                <a:solidFill>
                  <a:srgbClr val="000000"/>
                </a:solidFill>
                <a:effectLst>
                  <a:outerShdw blurRad="38100" dist="38100" dir="2700000" algn="tl">
                    <a:srgbClr val="C0C0C0"/>
                  </a:outerShdw>
                </a:effectLst>
                <a:latin typeface="Times New Roman" pitchFamily="18" charset="0"/>
              </a:rPr>
              <a:t>The Roman Church had two weapons of coercion to back up the propaganda of the Jesuits - the Inquisition and the Index.  The Index was a list of books the faithful were not permitted to read.  It was called the Roman Index of Prohibited Books &amp; a special Congregation of the Index,  created in 1571,  was charged by the pope with the task of keeping the list up-to-date.</a:t>
            </a:r>
          </a:p>
          <a:p>
            <a:pPr marL="342900" indent="-342900" fontAlgn="base">
              <a:spcBef>
                <a:spcPct val="20000"/>
              </a:spcBef>
              <a:spcAft>
                <a:spcPct val="0"/>
              </a:spcAft>
              <a:buClr>
                <a:srgbClr val="7E7F00"/>
              </a:buClr>
            </a:pPr>
            <a:r>
              <a:rPr lang="en-US" sz="2800">
                <a:solidFill>
                  <a:srgbClr val="000000"/>
                </a:solidFill>
                <a:effectLst>
                  <a:outerShdw blurRad="38100" dist="38100" dir="2700000" algn="tl">
                    <a:srgbClr val="C0C0C0"/>
                  </a:outerShdw>
                </a:effectLst>
                <a:latin typeface="Times New Roman" pitchFamily="18" charset="0"/>
              </a:rPr>
              <a:t>  </a:t>
            </a:r>
            <a:endParaRPr lang="en-US" sz="3200" b="1">
              <a:solidFill>
                <a:srgbClr val="000000"/>
              </a:solidFill>
              <a:latin typeface="Times New Roman" pitchFamily="18" charset="0"/>
            </a:endParaRPr>
          </a:p>
        </p:txBody>
      </p:sp>
      <p:pic>
        <p:nvPicPr>
          <p:cNvPr id="5251078" name="Picture 6" descr="Europe Reform Map"/>
          <p:cNvPicPr>
            <a:picLocks noChangeAspect="1" noChangeArrowheads="1"/>
          </p:cNvPicPr>
          <p:nvPr/>
        </p:nvPicPr>
        <p:blipFill>
          <a:blip r:embed="rId4" cstate="print"/>
          <a:srcRect l="23328" t="23810" r="29489" b="23810"/>
          <a:stretch>
            <a:fillRect/>
          </a:stretch>
        </p:blipFill>
        <p:spPr bwMode="auto">
          <a:xfrm>
            <a:off x="3581400" y="3276600"/>
            <a:ext cx="3505200" cy="3060700"/>
          </a:xfrm>
          <a:prstGeom prst="rect">
            <a:avLst/>
          </a:prstGeom>
          <a:noFill/>
          <a:ln w="38100">
            <a:solidFill>
              <a:srgbClr val="14455E"/>
            </a:solidFill>
            <a:miter lim="800000"/>
            <a:headEnd/>
            <a:tailEnd/>
          </a:ln>
        </p:spPr>
      </p:pic>
      <p:sp>
        <p:nvSpPr>
          <p:cNvPr id="5251079" name="Oval 7"/>
          <p:cNvSpPr>
            <a:spLocks noChangeArrowheads="1"/>
          </p:cNvSpPr>
          <p:nvPr/>
        </p:nvSpPr>
        <p:spPr bwMode="auto">
          <a:xfrm>
            <a:off x="5334000" y="4572000"/>
            <a:ext cx="533400" cy="228600"/>
          </a:xfrm>
          <a:prstGeom prst="ellipse">
            <a:avLst/>
          </a:prstGeom>
          <a:noFill/>
          <a:ln w="38100">
            <a:solidFill>
              <a:srgbClr val="E42227"/>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grpSp>
        <p:nvGrpSpPr>
          <p:cNvPr id="5251080" name="Group 8"/>
          <p:cNvGrpSpPr>
            <a:grpSpLocks/>
          </p:cNvGrpSpPr>
          <p:nvPr/>
        </p:nvGrpSpPr>
        <p:grpSpPr bwMode="auto">
          <a:xfrm>
            <a:off x="7467600" y="3200400"/>
            <a:ext cx="2819400" cy="3670204"/>
            <a:chOff x="3744" y="1920"/>
            <a:chExt cx="1776" cy="2360"/>
          </a:xfrm>
        </p:grpSpPr>
        <p:sp>
          <p:nvSpPr>
            <p:cNvPr id="5251081" name="Text Box 9"/>
            <p:cNvSpPr txBox="1">
              <a:spLocks noChangeArrowheads="1"/>
            </p:cNvSpPr>
            <p:nvPr/>
          </p:nvSpPr>
          <p:spPr bwMode="auto">
            <a:xfrm>
              <a:off x="3744" y="4007"/>
              <a:ext cx="1776" cy="273"/>
            </a:xfrm>
            <a:prstGeom prst="rect">
              <a:avLst/>
            </a:prstGeom>
            <a:noFill/>
            <a:ln w="9525">
              <a:noFill/>
              <a:miter lim="800000"/>
              <a:headEnd/>
              <a:tailEnd/>
            </a:ln>
            <a:effectLst/>
          </p:spPr>
          <p:txBody>
            <a:bodyPr>
              <a:spAutoFit/>
            </a:bodyPr>
            <a:lstStyle/>
            <a:p>
              <a:pPr algn="ctr" eaLnBrk="0" fontAlgn="base" hangingPunct="0">
                <a:lnSpc>
                  <a:spcPct val="90000"/>
                </a:lnSpc>
                <a:spcBef>
                  <a:spcPct val="50000"/>
                </a:spcBef>
                <a:spcAft>
                  <a:spcPct val="0"/>
                </a:spcAft>
              </a:pPr>
              <a:r>
                <a:rPr lang="en-US" sz="2400" b="1" i="1">
                  <a:solidFill>
                    <a:srgbClr val="000000"/>
                  </a:solidFill>
                  <a:latin typeface="Times New Roman" pitchFamily="18" charset="0"/>
                </a:rPr>
                <a:t>Ignatius Loyola</a:t>
              </a:r>
              <a:endParaRPr lang="en-US" sz="2400" i="1">
                <a:solidFill>
                  <a:srgbClr val="000000"/>
                </a:solidFill>
                <a:latin typeface="Times New Roman" pitchFamily="18" charset="0"/>
              </a:endParaRPr>
            </a:p>
          </p:txBody>
        </p:sp>
        <p:pic>
          <p:nvPicPr>
            <p:cNvPr id="5251082" name="Picture 10" descr="Ignatius_Loyola"/>
            <p:cNvPicPr>
              <a:picLocks noChangeAspect="1" noChangeArrowheads="1"/>
            </p:cNvPicPr>
            <p:nvPr/>
          </p:nvPicPr>
          <p:blipFill>
            <a:blip r:embed="rId5" cstate="print"/>
            <a:srcRect t="9000"/>
            <a:stretch>
              <a:fillRect/>
            </a:stretch>
          </p:blipFill>
          <p:spPr bwMode="auto">
            <a:xfrm>
              <a:off x="3888" y="1920"/>
              <a:ext cx="1488" cy="2016"/>
            </a:xfrm>
            <a:prstGeom prst="rect">
              <a:avLst/>
            </a:prstGeom>
            <a:noFill/>
            <a:ln w="38100">
              <a:solidFill>
                <a:srgbClr val="14455E"/>
              </a:solidFill>
              <a:miter lim="800000"/>
              <a:headEnd/>
              <a:tailEnd/>
            </a:ln>
          </p:spPr>
        </p:pic>
      </p:grpSp>
      <p:pic>
        <p:nvPicPr>
          <p:cNvPr id="5251083" name="Picture 11" descr="C:\Documents and Settings\Owner\My Documents\Educational Illustrations\f8_1.jpg"/>
          <p:cNvPicPr>
            <a:picLocks noChangeAspect="1" noChangeArrowheads="1"/>
          </p:cNvPicPr>
          <p:nvPr/>
        </p:nvPicPr>
        <p:blipFill>
          <a:blip r:embed="rId6" cstate="print"/>
          <a:srcRect/>
          <a:stretch>
            <a:fillRect/>
          </a:stretch>
        </p:blipFill>
        <p:spPr bwMode="auto">
          <a:xfrm>
            <a:off x="0" y="0"/>
            <a:ext cx="12192000" cy="6858000"/>
          </a:xfrm>
          <a:prstGeom prst="rect">
            <a:avLst/>
          </a:prstGeom>
          <a:noFill/>
        </p:spPr>
      </p:pic>
      <p:sp>
        <p:nvSpPr>
          <p:cNvPr id="5251084" name="WordArt 12"/>
          <p:cNvSpPr>
            <a:spLocks noChangeArrowheads="1" noChangeShapeType="1" noTextEdit="1"/>
          </p:cNvSpPr>
          <p:nvPr/>
        </p:nvSpPr>
        <p:spPr bwMode="auto">
          <a:xfrm>
            <a:off x="1752600" y="6477000"/>
            <a:ext cx="8610600" cy="381000"/>
          </a:xfrm>
          <a:prstGeom prst="rect">
            <a:avLst/>
          </a:prstGeom>
        </p:spPr>
        <p:txBody>
          <a:bodyPr wrap="none" fromWordArt="1">
            <a:prstTxWarp prst="textDoubleWave1">
              <a:avLst>
                <a:gd name="adj1" fmla="val 6500"/>
                <a:gd name="adj2" fmla="val 0"/>
              </a:avLst>
            </a:prstTxWarp>
          </a:bodyPr>
          <a:lstStyle/>
          <a:p>
            <a:pPr algn="ctr" fontAlgn="base">
              <a:spcBef>
                <a:spcPct val="0"/>
              </a:spcBef>
              <a:spcAft>
                <a:spcPct val="0"/>
              </a:spcAft>
            </a:pPr>
            <a:r>
              <a:rPr lang="en-US" sz="2000" b="1" kern="10" spc="-200" dirty="0">
                <a:ln w="12700">
                  <a:solidFill>
                    <a:srgbClr val="000099"/>
                  </a:solidFill>
                  <a:round/>
                  <a:headEnd/>
                  <a:tailEnd/>
                </a:ln>
                <a:solidFill>
                  <a:srgbClr val="33CCFF"/>
                </a:solidFill>
                <a:effectLst>
                  <a:outerShdw dist="125724" dir="18900000" algn="ctr" rotWithShape="0">
                    <a:srgbClr val="000099"/>
                  </a:outerShdw>
                </a:effectLst>
                <a:latin typeface="Impact"/>
              </a:rPr>
              <a:t>The Jesuits Carried Romanism &amp; Religious Inquisition To Asia &amp; The Americas!</a:t>
            </a:r>
          </a:p>
        </p:txBody>
      </p:sp>
      <p:sp>
        <p:nvSpPr>
          <p:cNvPr id="6805506" name="Rectangle 2"/>
          <p:cNvSpPr>
            <a:spLocks noChangeArrowheads="1"/>
          </p:cNvSpPr>
          <p:nvPr/>
        </p:nvSpPr>
        <p:spPr bwMode="auto">
          <a:xfrm>
            <a:off x="6003635" y="-284450"/>
            <a:ext cx="184731" cy="584775"/>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6805507" name="Rectangle 3"/>
          <p:cNvSpPr>
            <a:spLocks noChangeArrowheads="1"/>
          </p:cNvSpPr>
          <p:nvPr/>
        </p:nvSpPr>
        <p:spPr bwMode="auto">
          <a:xfrm>
            <a:off x="6025458" y="-276512"/>
            <a:ext cx="141084" cy="584775"/>
          </a:xfrm>
          <a:prstGeom prst="rect">
            <a:avLst/>
          </a:prstGeom>
          <a:noFill/>
          <a:ln w="9525">
            <a:noFill/>
            <a:miter lim="800000"/>
            <a:headEnd/>
            <a:tailEnd/>
          </a:ln>
          <a:effectLst/>
        </p:spPr>
        <p:txBody>
          <a:bodyPr vert="horz" wrap="none" lIns="158700" tIns="45720" rIns="-19044" bIns="45720" numCol="1" anchor="ctr" anchorCtr="0" compatLnSpc="1">
            <a:prstTxWarp prst="textNoShape">
              <a:avLst/>
            </a:prstTxWarp>
            <a:spAutoFit/>
          </a:bodyP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251078"/>
                                        </p:tgtEl>
                                        <p:attrNameLst>
                                          <p:attrName>style.visibility</p:attrName>
                                        </p:attrNameLst>
                                      </p:cBhvr>
                                      <p:to>
                                        <p:strVal val="visible"/>
                                      </p:to>
                                    </p:set>
                                    <p:animEffect transition="in" filter="dissolve">
                                      <p:cBhvr>
                                        <p:cTn id="7" dur="500"/>
                                        <p:tgtEl>
                                          <p:spTgt spid="525107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251079"/>
                                        </p:tgtEl>
                                        <p:attrNameLst>
                                          <p:attrName>style.visibility</p:attrName>
                                        </p:attrNameLst>
                                      </p:cBhvr>
                                      <p:to>
                                        <p:strVal val="visible"/>
                                      </p:to>
                                    </p:set>
                                    <p:animEffect transition="in" filter="wipe(left)">
                                      <p:cBhvr>
                                        <p:cTn id="11" dur="500"/>
                                        <p:tgtEl>
                                          <p:spTgt spid="5251079"/>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251080"/>
                                        </p:tgtEl>
                                        <p:attrNameLst>
                                          <p:attrName>style.visibility</p:attrName>
                                        </p:attrNameLst>
                                      </p:cBhvr>
                                      <p:to>
                                        <p:strVal val="visible"/>
                                      </p:to>
                                    </p:set>
                                    <p:animEffect transition="in" filter="dissolve">
                                      <p:cBhvr>
                                        <p:cTn id="15" dur="500"/>
                                        <p:tgtEl>
                                          <p:spTgt spid="5251080"/>
                                        </p:tgtEl>
                                      </p:cBhvr>
                                    </p:animEffect>
                                  </p:childTnLst>
                                </p:cTn>
                              </p:par>
                            </p:childTnLst>
                          </p:cTn>
                        </p:par>
                      </p:childTnLst>
                    </p:cTn>
                  </p:par>
                  <p:par>
                    <p:cTn id="16" fill="hold">
                      <p:stCondLst>
                        <p:cond delay="indefinite"/>
                      </p:stCondLst>
                      <p:childTnLst>
                        <p:par>
                          <p:cTn id="17" fill="hold">
                            <p:stCondLst>
                              <p:cond delay="0"/>
                            </p:stCondLst>
                            <p:childTnLst>
                              <p:par>
                                <p:cTn id="18" presetID="19" presetClass="entr" presetSubtype="10" fill="hold" nodeType="clickEffect">
                                  <p:stCondLst>
                                    <p:cond delay="0"/>
                                  </p:stCondLst>
                                  <p:childTnLst>
                                    <p:set>
                                      <p:cBhvr>
                                        <p:cTn id="19" dur="1" fill="hold">
                                          <p:stCondLst>
                                            <p:cond delay="0"/>
                                          </p:stCondLst>
                                        </p:cTn>
                                        <p:tgtEl>
                                          <p:spTgt spid="5251083"/>
                                        </p:tgtEl>
                                        <p:attrNameLst>
                                          <p:attrName>style.visibility</p:attrName>
                                        </p:attrNameLst>
                                      </p:cBhvr>
                                      <p:to>
                                        <p:strVal val="visible"/>
                                      </p:to>
                                    </p:set>
                                    <p:anim calcmode="lin" valueType="num">
                                      <p:cBhvr>
                                        <p:cTn id="20" dur="5000" fill="hold"/>
                                        <p:tgtEl>
                                          <p:spTgt spid="5251083"/>
                                        </p:tgtEl>
                                        <p:attrNameLst>
                                          <p:attrName>ppt_w</p:attrName>
                                        </p:attrNameLst>
                                      </p:cBhvr>
                                      <p:tavLst>
                                        <p:tav tm="0" fmla="#ppt_w*sin(2.5*pi*$)">
                                          <p:val>
                                            <p:fltVal val="0"/>
                                          </p:val>
                                        </p:tav>
                                        <p:tav tm="100000">
                                          <p:val>
                                            <p:fltVal val="1"/>
                                          </p:val>
                                        </p:tav>
                                      </p:tavLst>
                                    </p:anim>
                                    <p:anim calcmode="lin" valueType="num">
                                      <p:cBhvr>
                                        <p:cTn id="21" dur="5000" fill="hold"/>
                                        <p:tgtEl>
                                          <p:spTgt spid="5251083"/>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9" presetClass="entr" presetSubtype="10" fill="hold" grpId="0" nodeType="clickEffect">
                                  <p:stCondLst>
                                    <p:cond delay="0"/>
                                  </p:stCondLst>
                                  <p:childTnLst>
                                    <p:set>
                                      <p:cBhvr>
                                        <p:cTn id="25" dur="1" fill="hold">
                                          <p:stCondLst>
                                            <p:cond delay="0"/>
                                          </p:stCondLst>
                                        </p:cTn>
                                        <p:tgtEl>
                                          <p:spTgt spid="5251084"/>
                                        </p:tgtEl>
                                        <p:attrNameLst>
                                          <p:attrName>style.visibility</p:attrName>
                                        </p:attrNameLst>
                                      </p:cBhvr>
                                      <p:to>
                                        <p:strVal val="visible"/>
                                      </p:to>
                                    </p:set>
                                    <p:anim calcmode="lin" valueType="num">
                                      <p:cBhvr>
                                        <p:cTn id="26" dur="5000" fill="hold"/>
                                        <p:tgtEl>
                                          <p:spTgt spid="5251084"/>
                                        </p:tgtEl>
                                        <p:attrNameLst>
                                          <p:attrName>ppt_w</p:attrName>
                                        </p:attrNameLst>
                                      </p:cBhvr>
                                      <p:tavLst>
                                        <p:tav tm="0" fmla="#ppt_w*sin(2.5*pi*$)">
                                          <p:val>
                                            <p:fltVal val="0"/>
                                          </p:val>
                                        </p:tav>
                                        <p:tav tm="100000">
                                          <p:val>
                                            <p:fltVal val="1"/>
                                          </p:val>
                                        </p:tav>
                                      </p:tavLst>
                                    </p:anim>
                                    <p:anim calcmode="lin" valueType="num">
                                      <p:cBhvr>
                                        <p:cTn id="27" dur="5000" fill="hold"/>
                                        <p:tgtEl>
                                          <p:spTgt spid="525108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1079" grpId="0" animBg="1"/>
      <p:bldP spid="525108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1074"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1534</a:t>
            </a:r>
          </a:p>
        </p:txBody>
      </p:sp>
      <p:sp>
        <p:nvSpPr>
          <p:cNvPr id="5251075"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251076"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251077" name="Rectangle 5"/>
          <p:cNvSpPr>
            <a:spLocks noChangeArrowheads="1"/>
          </p:cNvSpPr>
          <p:nvPr/>
        </p:nvSpPr>
        <p:spPr bwMode="auto">
          <a:xfrm>
            <a:off x="3124200" y="0"/>
            <a:ext cx="7543800" cy="13716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200" b="1">
                <a:solidFill>
                  <a:srgbClr val="000000"/>
                </a:solidFill>
                <a:latin typeface="Times New Roman" pitchFamily="18" charset="0"/>
              </a:rPr>
              <a:t>PROPAGANDA AND/OR COERCION</a:t>
            </a:r>
          </a:p>
          <a:p>
            <a:pPr marL="342900" indent="-342900" fontAlgn="base">
              <a:spcBef>
                <a:spcPct val="20000"/>
              </a:spcBef>
              <a:spcAft>
                <a:spcPct val="0"/>
              </a:spcAft>
              <a:buClr>
                <a:srgbClr val="7E7F00"/>
              </a:buClr>
              <a:buBlip>
                <a:blip r:embed="rId3"/>
              </a:buBlip>
            </a:pPr>
            <a:r>
              <a:rPr lang="en-US" sz="2400">
                <a:solidFill>
                  <a:srgbClr val="000000"/>
                </a:solidFill>
                <a:effectLst>
                  <a:outerShdw blurRad="38100" dist="38100" dir="2700000" algn="tl">
                    <a:srgbClr val="C0C0C0"/>
                  </a:outerShdw>
                </a:effectLst>
                <a:latin typeface="Times New Roman" pitchFamily="18" charset="0"/>
              </a:rPr>
              <a:t>The Roman Church had two weapons of coercion to back up the propaganda of the Jesuits - the Inquisition and the Index.  The Index was a list of books the faithful were not permitted to read.  It was called the Roman Index of Prohibited Books &amp; a special Congregation of the Index,  created in 1571,  was charged by the pope with the task of keeping the list up-to-date.</a:t>
            </a:r>
          </a:p>
          <a:p>
            <a:pPr marL="342900" indent="-342900" fontAlgn="base">
              <a:spcBef>
                <a:spcPct val="20000"/>
              </a:spcBef>
              <a:spcAft>
                <a:spcPct val="0"/>
              </a:spcAft>
              <a:buClr>
                <a:srgbClr val="7E7F00"/>
              </a:buClr>
            </a:pPr>
            <a:r>
              <a:rPr lang="en-US" sz="2800">
                <a:solidFill>
                  <a:srgbClr val="000000"/>
                </a:solidFill>
                <a:effectLst>
                  <a:outerShdw blurRad="38100" dist="38100" dir="2700000" algn="tl">
                    <a:srgbClr val="C0C0C0"/>
                  </a:outerShdw>
                </a:effectLst>
                <a:latin typeface="Times New Roman" pitchFamily="18" charset="0"/>
              </a:rPr>
              <a:t>  </a:t>
            </a:r>
            <a:endParaRPr lang="en-US" sz="3200" b="1">
              <a:solidFill>
                <a:srgbClr val="000000"/>
              </a:solidFill>
              <a:latin typeface="Times New Roman" pitchFamily="18" charset="0"/>
            </a:endParaRPr>
          </a:p>
        </p:txBody>
      </p:sp>
      <p:pic>
        <p:nvPicPr>
          <p:cNvPr id="5251078" name="Picture 6" descr="Europe Reform Map"/>
          <p:cNvPicPr>
            <a:picLocks noChangeAspect="1" noChangeArrowheads="1"/>
          </p:cNvPicPr>
          <p:nvPr/>
        </p:nvPicPr>
        <p:blipFill>
          <a:blip r:embed="rId4" cstate="print"/>
          <a:srcRect l="23328" t="23810" r="29489" b="23810"/>
          <a:stretch>
            <a:fillRect/>
          </a:stretch>
        </p:blipFill>
        <p:spPr bwMode="auto">
          <a:xfrm>
            <a:off x="3581400" y="3276600"/>
            <a:ext cx="3505200" cy="3060700"/>
          </a:xfrm>
          <a:prstGeom prst="rect">
            <a:avLst/>
          </a:prstGeom>
          <a:noFill/>
          <a:ln w="38100">
            <a:solidFill>
              <a:srgbClr val="14455E"/>
            </a:solidFill>
            <a:miter lim="800000"/>
            <a:headEnd/>
            <a:tailEnd/>
          </a:ln>
        </p:spPr>
      </p:pic>
      <p:sp>
        <p:nvSpPr>
          <p:cNvPr id="5251079" name="Oval 7"/>
          <p:cNvSpPr>
            <a:spLocks noChangeArrowheads="1"/>
          </p:cNvSpPr>
          <p:nvPr/>
        </p:nvSpPr>
        <p:spPr bwMode="auto">
          <a:xfrm>
            <a:off x="5334000" y="4572000"/>
            <a:ext cx="533400" cy="228600"/>
          </a:xfrm>
          <a:prstGeom prst="ellipse">
            <a:avLst/>
          </a:prstGeom>
          <a:noFill/>
          <a:ln w="38100">
            <a:solidFill>
              <a:srgbClr val="E42227"/>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grpSp>
        <p:nvGrpSpPr>
          <p:cNvPr id="2" name="Group 8"/>
          <p:cNvGrpSpPr>
            <a:grpSpLocks/>
          </p:cNvGrpSpPr>
          <p:nvPr/>
        </p:nvGrpSpPr>
        <p:grpSpPr bwMode="auto">
          <a:xfrm>
            <a:off x="7467600" y="3200400"/>
            <a:ext cx="2819400" cy="3670204"/>
            <a:chOff x="3744" y="1920"/>
            <a:chExt cx="1776" cy="2360"/>
          </a:xfrm>
        </p:grpSpPr>
        <p:sp>
          <p:nvSpPr>
            <p:cNvPr id="5251081" name="Text Box 9"/>
            <p:cNvSpPr txBox="1">
              <a:spLocks noChangeArrowheads="1"/>
            </p:cNvSpPr>
            <p:nvPr/>
          </p:nvSpPr>
          <p:spPr bwMode="auto">
            <a:xfrm>
              <a:off x="3744" y="4007"/>
              <a:ext cx="1776" cy="273"/>
            </a:xfrm>
            <a:prstGeom prst="rect">
              <a:avLst/>
            </a:prstGeom>
            <a:noFill/>
            <a:ln w="9525">
              <a:noFill/>
              <a:miter lim="800000"/>
              <a:headEnd/>
              <a:tailEnd/>
            </a:ln>
            <a:effectLst/>
          </p:spPr>
          <p:txBody>
            <a:bodyPr>
              <a:spAutoFit/>
            </a:bodyPr>
            <a:lstStyle/>
            <a:p>
              <a:pPr algn="ctr" eaLnBrk="0" fontAlgn="base" hangingPunct="0">
                <a:lnSpc>
                  <a:spcPct val="90000"/>
                </a:lnSpc>
                <a:spcBef>
                  <a:spcPct val="50000"/>
                </a:spcBef>
                <a:spcAft>
                  <a:spcPct val="0"/>
                </a:spcAft>
              </a:pPr>
              <a:r>
                <a:rPr lang="en-US" sz="2400" b="1" i="1">
                  <a:solidFill>
                    <a:srgbClr val="000000"/>
                  </a:solidFill>
                  <a:latin typeface="Times New Roman" pitchFamily="18" charset="0"/>
                </a:rPr>
                <a:t>Ignatius Loyola</a:t>
              </a:r>
              <a:endParaRPr lang="en-US" sz="2400" i="1">
                <a:solidFill>
                  <a:srgbClr val="000000"/>
                </a:solidFill>
                <a:latin typeface="Times New Roman" pitchFamily="18" charset="0"/>
              </a:endParaRPr>
            </a:p>
          </p:txBody>
        </p:sp>
        <p:pic>
          <p:nvPicPr>
            <p:cNvPr id="5251082" name="Picture 10" descr="Ignatius_Loyola"/>
            <p:cNvPicPr>
              <a:picLocks noChangeAspect="1" noChangeArrowheads="1"/>
            </p:cNvPicPr>
            <p:nvPr/>
          </p:nvPicPr>
          <p:blipFill>
            <a:blip r:embed="rId5" cstate="print"/>
            <a:srcRect t="9000"/>
            <a:stretch>
              <a:fillRect/>
            </a:stretch>
          </p:blipFill>
          <p:spPr bwMode="auto">
            <a:xfrm>
              <a:off x="3888" y="1920"/>
              <a:ext cx="1488" cy="2016"/>
            </a:xfrm>
            <a:prstGeom prst="rect">
              <a:avLst/>
            </a:prstGeom>
            <a:noFill/>
            <a:ln w="38100">
              <a:solidFill>
                <a:srgbClr val="14455E"/>
              </a:solidFill>
              <a:miter lim="800000"/>
              <a:headEnd/>
              <a:tailEnd/>
            </a:ln>
          </p:spPr>
        </p:pic>
      </p:grpSp>
      <p:pic>
        <p:nvPicPr>
          <p:cNvPr id="5251083" name="Picture 11" descr="C:\Documents and Settings\Owner\My Documents\Educational Illustrations\f8_1.jpg"/>
          <p:cNvPicPr>
            <a:picLocks noChangeAspect="1" noChangeArrowheads="1"/>
          </p:cNvPicPr>
          <p:nvPr/>
        </p:nvPicPr>
        <p:blipFill>
          <a:blip r:embed="rId6" cstate="print"/>
          <a:srcRect/>
          <a:stretch>
            <a:fillRect/>
          </a:stretch>
        </p:blipFill>
        <p:spPr bwMode="auto">
          <a:xfrm>
            <a:off x="0" y="0"/>
            <a:ext cx="12192000" cy="6858000"/>
          </a:xfrm>
          <a:prstGeom prst="rect">
            <a:avLst/>
          </a:prstGeom>
          <a:noFill/>
        </p:spPr>
      </p:pic>
      <p:sp>
        <p:nvSpPr>
          <p:cNvPr id="5251084" name="WordArt 12"/>
          <p:cNvSpPr>
            <a:spLocks noChangeArrowheads="1" noChangeShapeType="1" noTextEdit="1"/>
          </p:cNvSpPr>
          <p:nvPr/>
        </p:nvSpPr>
        <p:spPr bwMode="auto">
          <a:xfrm>
            <a:off x="1524000" y="228600"/>
            <a:ext cx="9144000" cy="762000"/>
          </a:xfrm>
          <a:prstGeom prst="rect">
            <a:avLst/>
          </a:prstGeom>
        </p:spPr>
        <p:txBody>
          <a:bodyPr wrap="none" fromWordArt="1">
            <a:prstTxWarp prst="textDoubleWave1">
              <a:avLst>
                <a:gd name="adj1" fmla="val 6500"/>
                <a:gd name="adj2" fmla="val 0"/>
              </a:avLst>
            </a:prstTxWarp>
          </a:bodyPr>
          <a:lstStyle/>
          <a:p>
            <a:pPr algn="ctr" fontAlgn="base">
              <a:spcBef>
                <a:spcPct val="0"/>
              </a:spcBef>
              <a:spcAft>
                <a:spcPct val="0"/>
              </a:spcAft>
            </a:pPr>
            <a:r>
              <a:rPr lang="en-US" sz="2000" b="1" kern="10" spc="-200" dirty="0">
                <a:ln w="12700">
                  <a:solidFill>
                    <a:srgbClr val="000099"/>
                  </a:solidFill>
                  <a:round/>
                  <a:headEnd/>
                  <a:tailEnd/>
                </a:ln>
                <a:solidFill>
                  <a:srgbClr val="33CCFF"/>
                </a:solidFill>
                <a:effectLst>
                  <a:outerShdw dist="125724" dir="18900000" algn="ctr" rotWithShape="0">
                    <a:srgbClr val="000099"/>
                  </a:outerShdw>
                </a:effectLst>
                <a:latin typeface="Impact"/>
              </a:rPr>
              <a:t>Church Defended Enslaving  Cannibal  Cultures! </a:t>
            </a:r>
          </a:p>
        </p:txBody>
      </p:sp>
      <p:pic>
        <p:nvPicPr>
          <p:cNvPr id="16" name="Picture 15" descr="a%20vision%20of%20cannibalism%20painting.jpg"/>
          <p:cNvPicPr>
            <a:picLocks noChangeAspect="1"/>
          </p:cNvPicPr>
          <p:nvPr/>
        </p:nvPicPr>
        <p:blipFill>
          <a:blip r:embed="rId7" cstate="print"/>
          <a:stretch>
            <a:fillRect/>
          </a:stretch>
        </p:blipFill>
        <p:spPr>
          <a:xfrm>
            <a:off x="0" y="12604"/>
            <a:ext cx="12192001" cy="68580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251084"/>
                                        </p:tgtEl>
                                        <p:attrNameLst>
                                          <p:attrName>style.visibility</p:attrName>
                                        </p:attrNameLst>
                                      </p:cBhvr>
                                      <p:to>
                                        <p:strVal val="visible"/>
                                      </p:to>
                                    </p:set>
                                    <p:anim calcmode="lin" valueType="num">
                                      <p:cBhvr>
                                        <p:cTn id="7" dur="5000" fill="hold"/>
                                        <p:tgtEl>
                                          <p:spTgt spid="5251084"/>
                                        </p:tgtEl>
                                        <p:attrNameLst>
                                          <p:attrName>ppt_w</p:attrName>
                                        </p:attrNameLst>
                                      </p:cBhvr>
                                      <p:tavLst>
                                        <p:tav tm="0" fmla="#ppt_w*sin(2.5*pi*$)">
                                          <p:val>
                                            <p:fltVal val="0"/>
                                          </p:val>
                                        </p:tav>
                                        <p:tav tm="100000">
                                          <p:val>
                                            <p:fltVal val="1"/>
                                          </p:val>
                                        </p:tav>
                                      </p:tavLst>
                                    </p:anim>
                                    <p:anim calcmode="lin" valueType="num">
                                      <p:cBhvr>
                                        <p:cTn id="8" dur="5000" fill="hold"/>
                                        <p:tgtEl>
                                          <p:spTgt spid="525108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strVal val="#ppt_w*0.70"/>
                                          </p:val>
                                        </p:tav>
                                        <p:tav tm="100000">
                                          <p:val>
                                            <p:strVal val="#ppt_w"/>
                                          </p:val>
                                        </p:tav>
                                      </p:tavLst>
                                    </p:anim>
                                    <p:anim calcmode="lin" valueType="num">
                                      <p:cBhvr>
                                        <p:cTn id="14" dur="1000" fill="hold"/>
                                        <p:tgtEl>
                                          <p:spTgt spid="16"/>
                                        </p:tgtEl>
                                        <p:attrNameLst>
                                          <p:attrName>ppt_h</p:attrName>
                                        </p:attrNameLst>
                                      </p:cBhvr>
                                      <p:tavLst>
                                        <p:tav tm="0">
                                          <p:val>
                                            <p:strVal val="#ppt_h"/>
                                          </p:val>
                                        </p:tav>
                                        <p:tav tm="100000">
                                          <p:val>
                                            <p:strVal val="#ppt_h"/>
                                          </p:val>
                                        </p:tav>
                                      </p:tavLst>
                                    </p:anim>
                                    <p:animEffect transition="in" filter="fade">
                                      <p:cBhvr>
                                        <p:cTn id="1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108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5422.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1074"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1534</a:t>
            </a:r>
          </a:p>
        </p:txBody>
      </p:sp>
      <p:sp>
        <p:nvSpPr>
          <p:cNvPr id="5251075"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251076"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251077" name="Rectangle 5"/>
          <p:cNvSpPr>
            <a:spLocks noChangeArrowheads="1"/>
          </p:cNvSpPr>
          <p:nvPr/>
        </p:nvSpPr>
        <p:spPr bwMode="auto">
          <a:xfrm>
            <a:off x="3124200" y="0"/>
            <a:ext cx="7543800" cy="13716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200" b="1">
                <a:solidFill>
                  <a:srgbClr val="000000"/>
                </a:solidFill>
                <a:latin typeface="Times New Roman" pitchFamily="18" charset="0"/>
              </a:rPr>
              <a:t>PROPAGANDA AND/OR COERCION</a:t>
            </a:r>
          </a:p>
          <a:p>
            <a:pPr marL="342900" indent="-342900" fontAlgn="base">
              <a:spcBef>
                <a:spcPct val="20000"/>
              </a:spcBef>
              <a:spcAft>
                <a:spcPct val="0"/>
              </a:spcAft>
              <a:buClr>
                <a:srgbClr val="7E7F00"/>
              </a:buClr>
              <a:buBlip>
                <a:blip r:embed="rId3"/>
              </a:buBlip>
            </a:pPr>
            <a:r>
              <a:rPr lang="en-US" sz="2400">
                <a:solidFill>
                  <a:srgbClr val="000000"/>
                </a:solidFill>
                <a:effectLst>
                  <a:outerShdw blurRad="38100" dist="38100" dir="2700000" algn="tl">
                    <a:srgbClr val="C0C0C0"/>
                  </a:outerShdw>
                </a:effectLst>
                <a:latin typeface="Times New Roman" pitchFamily="18" charset="0"/>
              </a:rPr>
              <a:t>The Roman Church had two weapons of coercion to back up the propaganda of the Jesuits - the Inquisition and the Index.  The Index was a list of books the faithful were not permitted to read.  It was called the Roman Index of Prohibited Books &amp; a special Congregation of the Index,  created in 1571,  was charged by the pope with the task of keeping the list up-to-date.</a:t>
            </a:r>
          </a:p>
          <a:p>
            <a:pPr marL="342900" indent="-342900" fontAlgn="base">
              <a:spcBef>
                <a:spcPct val="20000"/>
              </a:spcBef>
              <a:spcAft>
                <a:spcPct val="0"/>
              </a:spcAft>
              <a:buClr>
                <a:srgbClr val="7E7F00"/>
              </a:buClr>
            </a:pPr>
            <a:r>
              <a:rPr lang="en-US" sz="2800">
                <a:solidFill>
                  <a:srgbClr val="000000"/>
                </a:solidFill>
                <a:effectLst>
                  <a:outerShdw blurRad="38100" dist="38100" dir="2700000" algn="tl">
                    <a:srgbClr val="C0C0C0"/>
                  </a:outerShdw>
                </a:effectLst>
                <a:latin typeface="Times New Roman" pitchFamily="18" charset="0"/>
              </a:rPr>
              <a:t>  </a:t>
            </a:r>
            <a:endParaRPr lang="en-US" sz="3200" b="1">
              <a:solidFill>
                <a:srgbClr val="000000"/>
              </a:solidFill>
              <a:latin typeface="Times New Roman" pitchFamily="18" charset="0"/>
            </a:endParaRPr>
          </a:p>
        </p:txBody>
      </p:sp>
      <p:pic>
        <p:nvPicPr>
          <p:cNvPr id="5251078" name="Picture 6" descr="Europe Reform Map"/>
          <p:cNvPicPr>
            <a:picLocks noChangeAspect="1" noChangeArrowheads="1"/>
          </p:cNvPicPr>
          <p:nvPr/>
        </p:nvPicPr>
        <p:blipFill>
          <a:blip r:embed="rId4" cstate="print"/>
          <a:srcRect l="23328" t="23810" r="29489" b="23810"/>
          <a:stretch>
            <a:fillRect/>
          </a:stretch>
        </p:blipFill>
        <p:spPr bwMode="auto">
          <a:xfrm>
            <a:off x="3581400" y="3276600"/>
            <a:ext cx="3505200" cy="3060700"/>
          </a:xfrm>
          <a:prstGeom prst="rect">
            <a:avLst/>
          </a:prstGeom>
          <a:noFill/>
          <a:ln w="38100">
            <a:solidFill>
              <a:srgbClr val="14455E"/>
            </a:solidFill>
            <a:miter lim="800000"/>
            <a:headEnd/>
            <a:tailEnd/>
          </a:ln>
        </p:spPr>
      </p:pic>
      <p:sp>
        <p:nvSpPr>
          <p:cNvPr id="5251079" name="Oval 7"/>
          <p:cNvSpPr>
            <a:spLocks noChangeArrowheads="1"/>
          </p:cNvSpPr>
          <p:nvPr/>
        </p:nvSpPr>
        <p:spPr bwMode="auto">
          <a:xfrm>
            <a:off x="5334000" y="4572000"/>
            <a:ext cx="533400" cy="228600"/>
          </a:xfrm>
          <a:prstGeom prst="ellipse">
            <a:avLst/>
          </a:prstGeom>
          <a:noFill/>
          <a:ln w="38100">
            <a:solidFill>
              <a:srgbClr val="E42227"/>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grpSp>
        <p:nvGrpSpPr>
          <p:cNvPr id="2" name="Group 8"/>
          <p:cNvGrpSpPr>
            <a:grpSpLocks/>
          </p:cNvGrpSpPr>
          <p:nvPr/>
        </p:nvGrpSpPr>
        <p:grpSpPr bwMode="auto">
          <a:xfrm>
            <a:off x="7467600" y="3200400"/>
            <a:ext cx="2819400" cy="3670204"/>
            <a:chOff x="3744" y="1920"/>
            <a:chExt cx="1776" cy="2360"/>
          </a:xfrm>
        </p:grpSpPr>
        <p:sp>
          <p:nvSpPr>
            <p:cNvPr id="5251081" name="Text Box 9"/>
            <p:cNvSpPr txBox="1">
              <a:spLocks noChangeArrowheads="1"/>
            </p:cNvSpPr>
            <p:nvPr/>
          </p:nvSpPr>
          <p:spPr bwMode="auto">
            <a:xfrm>
              <a:off x="3744" y="4007"/>
              <a:ext cx="1776" cy="273"/>
            </a:xfrm>
            <a:prstGeom prst="rect">
              <a:avLst/>
            </a:prstGeom>
            <a:noFill/>
            <a:ln w="9525">
              <a:noFill/>
              <a:miter lim="800000"/>
              <a:headEnd/>
              <a:tailEnd/>
            </a:ln>
            <a:effectLst/>
          </p:spPr>
          <p:txBody>
            <a:bodyPr>
              <a:spAutoFit/>
            </a:bodyPr>
            <a:lstStyle/>
            <a:p>
              <a:pPr algn="ctr" eaLnBrk="0" fontAlgn="base" hangingPunct="0">
                <a:lnSpc>
                  <a:spcPct val="90000"/>
                </a:lnSpc>
                <a:spcBef>
                  <a:spcPct val="50000"/>
                </a:spcBef>
                <a:spcAft>
                  <a:spcPct val="0"/>
                </a:spcAft>
              </a:pPr>
              <a:r>
                <a:rPr lang="en-US" sz="2400" b="1" i="1">
                  <a:solidFill>
                    <a:srgbClr val="000000"/>
                  </a:solidFill>
                  <a:latin typeface="Times New Roman" pitchFamily="18" charset="0"/>
                </a:rPr>
                <a:t>Ignatius Loyola</a:t>
              </a:r>
              <a:endParaRPr lang="en-US" sz="2400" i="1">
                <a:solidFill>
                  <a:srgbClr val="000000"/>
                </a:solidFill>
                <a:latin typeface="Times New Roman" pitchFamily="18" charset="0"/>
              </a:endParaRPr>
            </a:p>
          </p:txBody>
        </p:sp>
        <p:pic>
          <p:nvPicPr>
            <p:cNvPr id="5251082" name="Picture 10" descr="Ignatius_Loyola"/>
            <p:cNvPicPr>
              <a:picLocks noChangeAspect="1" noChangeArrowheads="1"/>
            </p:cNvPicPr>
            <p:nvPr/>
          </p:nvPicPr>
          <p:blipFill>
            <a:blip r:embed="rId5" cstate="print"/>
            <a:srcRect t="9000"/>
            <a:stretch>
              <a:fillRect/>
            </a:stretch>
          </p:blipFill>
          <p:spPr bwMode="auto">
            <a:xfrm>
              <a:off x="3888" y="1920"/>
              <a:ext cx="1488" cy="2016"/>
            </a:xfrm>
            <a:prstGeom prst="rect">
              <a:avLst/>
            </a:prstGeom>
            <a:noFill/>
            <a:ln w="38100">
              <a:solidFill>
                <a:srgbClr val="14455E"/>
              </a:solidFill>
              <a:miter lim="800000"/>
              <a:headEnd/>
              <a:tailEnd/>
            </a:ln>
          </p:spPr>
        </p:pic>
      </p:grpSp>
      <p:pic>
        <p:nvPicPr>
          <p:cNvPr id="5251083" name="Picture 11" descr="C:\Documents and Settings\Owner\My Documents\Educational Illustrations\f8_1.jpg"/>
          <p:cNvPicPr>
            <a:picLocks noChangeAspect="1" noChangeArrowheads="1"/>
          </p:cNvPicPr>
          <p:nvPr/>
        </p:nvPicPr>
        <p:blipFill>
          <a:blip r:embed="rId6" cstate="print"/>
          <a:srcRect/>
          <a:stretch>
            <a:fillRect/>
          </a:stretch>
        </p:blipFill>
        <p:spPr bwMode="auto">
          <a:xfrm>
            <a:off x="0" y="0"/>
            <a:ext cx="12192000" cy="6858000"/>
          </a:xfrm>
          <a:prstGeom prst="rect">
            <a:avLst/>
          </a:prstGeom>
          <a:noFill/>
        </p:spPr>
      </p:pic>
      <p:sp>
        <p:nvSpPr>
          <p:cNvPr id="5251084" name="WordArt 12"/>
          <p:cNvSpPr>
            <a:spLocks noChangeArrowheads="1" noChangeShapeType="1" noTextEdit="1"/>
          </p:cNvSpPr>
          <p:nvPr/>
        </p:nvSpPr>
        <p:spPr bwMode="auto">
          <a:xfrm>
            <a:off x="1524000" y="0"/>
            <a:ext cx="9144000" cy="838200"/>
          </a:xfrm>
          <a:prstGeom prst="rect">
            <a:avLst/>
          </a:prstGeom>
        </p:spPr>
        <p:txBody>
          <a:bodyPr wrap="none" fromWordArt="1">
            <a:prstTxWarp prst="textDoubleWave1">
              <a:avLst>
                <a:gd name="adj1" fmla="val 6500"/>
                <a:gd name="adj2" fmla="val 0"/>
              </a:avLst>
            </a:prstTxWarp>
          </a:bodyPr>
          <a:lstStyle/>
          <a:p>
            <a:pPr algn="ctr" fontAlgn="base">
              <a:spcBef>
                <a:spcPct val="0"/>
              </a:spcBef>
              <a:spcAft>
                <a:spcPct val="0"/>
              </a:spcAft>
            </a:pPr>
            <a:r>
              <a:rPr lang="en-US" sz="2000" b="1" kern="10" spc="-200" dirty="0">
                <a:ln w="12700">
                  <a:solidFill>
                    <a:srgbClr val="000099"/>
                  </a:solidFill>
                  <a:round/>
                  <a:headEnd/>
                  <a:tailEnd/>
                </a:ln>
                <a:solidFill>
                  <a:srgbClr val="33CCFF"/>
                </a:solidFill>
                <a:effectLst>
                  <a:outerShdw dist="125724" dir="18900000" algn="ctr" rotWithShape="0">
                    <a:srgbClr val="000099"/>
                  </a:outerShdw>
                </a:effectLst>
                <a:latin typeface="Impact"/>
              </a:rPr>
              <a:t>Jesuits  Justified  Enslaving  Practitioners Of  Human Sacrifice!  </a:t>
            </a:r>
          </a:p>
        </p:txBody>
      </p:sp>
      <p:pic>
        <p:nvPicPr>
          <p:cNvPr id="16" name="Picture 15" descr="sacrifice-i-f-6r.jpg"/>
          <p:cNvPicPr>
            <a:picLocks noChangeAspect="1"/>
          </p:cNvPicPr>
          <p:nvPr/>
        </p:nvPicPr>
        <p:blipFill>
          <a:blip r:embed="rId7" cstate="print"/>
          <a:stretch>
            <a:fillRect/>
          </a:stretch>
        </p:blipFill>
        <p:spPr>
          <a:xfrm>
            <a:off x="64008" y="0"/>
            <a:ext cx="12127992" cy="6858000"/>
          </a:xfrm>
          <a:prstGeom prst="rect">
            <a:avLst/>
          </a:prstGeom>
        </p:spPr>
      </p:pic>
      <p:pic>
        <p:nvPicPr>
          <p:cNvPr id="17" name="Picture 16" descr="cannibal-aztec.gif"/>
          <p:cNvPicPr>
            <a:picLocks noChangeAspect="1"/>
          </p:cNvPicPr>
          <p:nvPr/>
        </p:nvPicPr>
        <p:blipFill>
          <a:blip r:embed="rId8" cstate="print"/>
          <a:stretch>
            <a:fillRect/>
          </a:stretch>
        </p:blipFill>
        <p:spPr>
          <a:xfrm>
            <a:off x="4357688" y="1828800"/>
            <a:ext cx="3186113" cy="4100512"/>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251084"/>
                                        </p:tgtEl>
                                        <p:attrNameLst>
                                          <p:attrName>style.visibility</p:attrName>
                                        </p:attrNameLst>
                                      </p:cBhvr>
                                      <p:to>
                                        <p:strVal val="visible"/>
                                      </p:to>
                                    </p:set>
                                    <p:anim calcmode="lin" valueType="num">
                                      <p:cBhvr>
                                        <p:cTn id="7" dur="5000" fill="hold"/>
                                        <p:tgtEl>
                                          <p:spTgt spid="5251084"/>
                                        </p:tgtEl>
                                        <p:attrNameLst>
                                          <p:attrName>ppt_w</p:attrName>
                                        </p:attrNameLst>
                                      </p:cBhvr>
                                      <p:tavLst>
                                        <p:tav tm="0" fmla="#ppt_w*sin(2.5*pi*$)">
                                          <p:val>
                                            <p:fltVal val="0"/>
                                          </p:val>
                                        </p:tav>
                                        <p:tav tm="100000">
                                          <p:val>
                                            <p:fltVal val="1"/>
                                          </p:val>
                                        </p:tav>
                                      </p:tavLst>
                                    </p:anim>
                                    <p:anim calcmode="lin" valueType="num">
                                      <p:cBhvr>
                                        <p:cTn id="8" dur="5000" fill="hold"/>
                                        <p:tgtEl>
                                          <p:spTgt spid="525108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strVal val="#ppt_w+.3"/>
                                          </p:val>
                                        </p:tav>
                                        <p:tav tm="100000">
                                          <p:val>
                                            <p:strVal val="#ppt_w"/>
                                          </p:val>
                                        </p:tav>
                                      </p:tavLst>
                                    </p:anim>
                                    <p:anim calcmode="lin" valueType="num">
                                      <p:cBhvr>
                                        <p:cTn id="14" dur="1000" fill="hold"/>
                                        <p:tgtEl>
                                          <p:spTgt spid="16"/>
                                        </p:tgtEl>
                                        <p:attrNameLst>
                                          <p:attrName>ppt_h</p:attrName>
                                        </p:attrNameLst>
                                      </p:cBhvr>
                                      <p:tavLst>
                                        <p:tav tm="0">
                                          <p:val>
                                            <p:strVal val="#ppt_h"/>
                                          </p:val>
                                        </p:tav>
                                        <p:tav tm="100000">
                                          <p:val>
                                            <p:strVal val="#ppt_h"/>
                                          </p:val>
                                        </p:tav>
                                      </p:tavLst>
                                    </p:anim>
                                    <p:animEffect transition="in" filter="fade">
                                      <p:cBhvr>
                                        <p:cTn id="15" dur="1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2000"/>
                                        <p:tgtEl>
                                          <p:spTgt spid="17"/>
                                        </p:tgtEl>
                                      </p:cBhvr>
                                    </p:animEffect>
                                    <p:anim calcmode="lin" valueType="num">
                                      <p:cBhvr>
                                        <p:cTn id="21" dur="2000" fill="hold"/>
                                        <p:tgtEl>
                                          <p:spTgt spid="17"/>
                                        </p:tgtEl>
                                        <p:attrNameLst>
                                          <p:attrName>style.rotation</p:attrName>
                                        </p:attrNameLst>
                                      </p:cBhvr>
                                      <p:tavLst>
                                        <p:tav tm="0">
                                          <p:val>
                                            <p:fltVal val="720"/>
                                          </p:val>
                                        </p:tav>
                                        <p:tav tm="100000">
                                          <p:val>
                                            <p:fltVal val="0"/>
                                          </p:val>
                                        </p:tav>
                                      </p:tavLst>
                                    </p:anim>
                                    <p:anim calcmode="lin" valueType="num">
                                      <p:cBhvr>
                                        <p:cTn id="22" dur="2000" fill="hold"/>
                                        <p:tgtEl>
                                          <p:spTgt spid="17"/>
                                        </p:tgtEl>
                                        <p:attrNameLst>
                                          <p:attrName>ppt_h</p:attrName>
                                        </p:attrNameLst>
                                      </p:cBhvr>
                                      <p:tavLst>
                                        <p:tav tm="0">
                                          <p:val>
                                            <p:fltVal val="0"/>
                                          </p:val>
                                        </p:tav>
                                        <p:tav tm="100000">
                                          <p:val>
                                            <p:strVal val="#ppt_h"/>
                                          </p:val>
                                        </p:tav>
                                      </p:tavLst>
                                    </p:anim>
                                    <p:anim calcmode="lin" valueType="num">
                                      <p:cBhvr>
                                        <p:cTn id="23" dur="2000" fill="hold"/>
                                        <p:tgtEl>
                                          <p:spTgt spid="1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108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5414.pn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5410.png"/>
          <p:cNvPicPr>
            <a:picLocks noChangeAspect="1"/>
          </p:cNvPicPr>
          <p:nvPr/>
        </p:nvPicPr>
        <p:blipFill>
          <a:blip r:embed="rId2" cstate="print"/>
          <a:stretch>
            <a:fillRect/>
          </a:stretch>
        </p:blipFill>
        <p:spPr>
          <a:xfrm>
            <a:off x="1" y="0"/>
            <a:ext cx="12192000" cy="685800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1895810" name="Rectangle 2"/>
          <p:cNvSpPr>
            <a:spLocks noGrp="1" noChangeArrowheads="1"/>
          </p:cNvSpPr>
          <p:nvPr>
            <p:ph type="title"/>
          </p:nvPr>
        </p:nvSpPr>
        <p:spPr/>
        <p:txBody>
          <a:bodyPr/>
          <a:lstStyle/>
          <a:p>
            <a:pPr eaLnBrk="1" hangingPunct="1">
              <a:defRPr/>
            </a:pPr>
            <a:endParaRPr lang="en-US">
              <a:ea typeface="+mj-ea"/>
            </a:endParaRPr>
          </a:p>
        </p:txBody>
      </p:sp>
      <p:pic>
        <p:nvPicPr>
          <p:cNvPr id="11895811" name="Picture 3" descr="C:\Documents and Settings\Owner\My Documents\Educational Illustrations\apocalypto8.jpg"/>
          <p:cNvPicPr>
            <a:picLocks noChangeAspect="1" noChangeArrowheads="1"/>
          </p:cNvPicPr>
          <p:nvPr/>
        </p:nvPicPr>
        <p:blipFill>
          <a:blip r:embed="rId5" cstate="print"/>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1895811"/>
                                        </p:tgtEl>
                                        <p:attrNameLst>
                                          <p:attrName>style.visibility</p:attrName>
                                        </p:attrNameLst>
                                      </p:cBhvr>
                                      <p:to>
                                        <p:strVal val="visible"/>
                                      </p:to>
                                    </p:set>
                                    <p:anim calcmode="lin" valueType="num">
                                      <p:cBhvr>
                                        <p:cTn id="7" dur="1000" fill="hold"/>
                                        <p:tgtEl>
                                          <p:spTgt spid="11895811"/>
                                        </p:tgtEl>
                                        <p:attrNameLst>
                                          <p:attrName>ppt_w</p:attrName>
                                        </p:attrNameLst>
                                      </p:cBhvr>
                                      <p:tavLst>
                                        <p:tav tm="0">
                                          <p:val>
                                            <p:fltVal val="0"/>
                                          </p:val>
                                        </p:tav>
                                        <p:tav tm="100000">
                                          <p:val>
                                            <p:strVal val="#ppt_w"/>
                                          </p:val>
                                        </p:tav>
                                      </p:tavLst>
                                    </p:anim>
                                    <p:anim calcmode="lin" valueType="num">
                                      <p:cBhvr>
                                        <p:cTn id="8" dur="1000" fill="hold"/>
                                        <p:tgtEl>
                                          <p:spTgt spid="11895811"/>
                                        </p:tgtEl>
                                        <p:attrNameLst>
                                          <p:attrName>ppt_h</p:attrName>
                                        </p:attrNameLst>
                                      </p:cBhvr>
                                      <p:tavLst>
                                        <p:tav tm="0">
                                          <p:val>
                                            <p:fltVal val="0"/>
                                          </p:val>
                                        </p:tav>
                                        <p:tav tm="100000">
                                          <p:val>
                                            <p:strVal val="#ppt_h"/>
                                          </p:val>
                                        </p:tav>
                                      </p:tavLst>
                                    </p:anim>
                                    <p:anim calcmode="lin" valueType="num">
                                      <p:cBhvr>
                                        <p:cTn id="9" dur="1000" fill="hold"/>
                                        <p:tgtEl>
                                          <p:spTgt spid="118958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8958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3068499-shaman03.jpg"/>
          <p:cNvPicPr>
            <a:picLocks noChangeAspect="1"/>
          </p:cNvPicPr>
          <p:nvPr/>
        </p:nvPicPr>
        <p:blipFill>
          <a:blip r:embed="rId2" cstate="print"/>
          <a:stretch>
            <a:fillRect/>
          </a:stretch>
        </p:blipFill>
        <p:spPr>
          <a:xfrm>
            <a:off x="0" y="0"/>
            <a:ext cx="12191999" cy="6858000"/>
          </a:xfrm>
          <a:prstGeom prst="rect">
            <a:avLst/>
          </a:prstGeom>
        </p:spPr>
      </p:pic>
      <p:sp>
        <p:nvSpPr>
          <p:cNvPr id="3" name="Rectangle 2"/>
          <p:cNvSpPr/>
          <p:nvPr/>
        </p:nvSpPr>
        <p:spPr>
          <a:xfrm>
            <a:off x="772358" y="1633492"/>
            <a:ext cx="10662082" cy="5458290"/>
          </a:xfrm>
          <a:prstGeom prst="rect">
            <a:avLst/>
          </a:prstGeom>
          <a:noFill/>
        </p:spPr>
        <p:txBody>
          <a:bodyPr wrap="square" lIns="91440" tIns="45720" rIns="91440" bIns="45720">
            <a:spAutoFit/>
          </a:bodyPr>
          <a:lstStyle/>
          <a:p>
            <a:pPr algn="ctr" fontAlgn="base">
              <a:spcBef>
                <a:spcPct val="0"/>
              </a:spcBef>
              <a:spcAft>
                <a:spcPct val="0"/>
              </a:spcAft>
            </a:pPr>
            <a:r>
              <a:rPr lang="en-US" sz="4800" b="1" spc="100" dirty="0">
                <a:ln w="18000">
                  <a:solidFill>
                    <a:srgbClr val="00CC99">
                      <a:satMod val="200000"/>
                      <a:tint val="72000"/>
                    </a:srgbClr>
                  </a:solidFill>
                  <a:prstDash val="solid"/>
                </a:ln>
                <a:solidFill>
                  <a:srgbClr val="7030A0"/>
                </a:solidFill>
                <a:effectLst>
                  <a:outerShdw blurRad="25000" dist="20000" dir="16020000" algn="tl">
                    <a:srgbClr val="00CC99">
                      <a:satMod val="200000"/>
                      <a:shade val="1000"/>
                      <a:alpha val="60000"/>
                    </a:srgbClr>
                  </a:outerShdw>
                </a:effectLst>
                <a:latin typeface="Storybook" pitchFamily="2" charset="0"/>
              </a:rPr>
              <a:t>THE NOBLE WARRIORS TO DEFEND THEIR HEAD WEAR THINGS LIKE HEADS OF SERPENTS,  OR TIGERS, OR LIONS OR WOLVES AND THE MAN’S HEAD  LIES INSIDE THE ANIMAL’S JAWS AS THOUGH IT WERE DEVOURING HIM.”    –  AN ANONYMOUS CONQUISTADOR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70" decel="100000"/>
                                        <p:tgtEl>
                                          <p:spTgt spid="3">
                                            <p:txEl>
                                              <p:pRg st="0" end="0"/>
                                            </p:txEl>
                                          </p:spTgt>
                                        </p:tgtEl>
                                      </p:cBhvr>
                                    </p:animEffect>
                                    <p:animScale>
                                      <p:cBhvr>
                                        <p:cTn id="8" dur="770" decel="100000"/>
                                        <p:tgtEl>
                                          <p:spTgt spid="3">
                                            <p:txEl>
                                              <p:pRg st="0" end="0"/>
                                            </p:txEl>
                                          </p:spTgt>
                                        </p:tgtEl>
                                      </p:cBhvr>
                                      <p:from x="10000" y="10000"/>
                                      <p:to x="200000" y="450000"/>
                                    </p:animScale>
                                    <p:animScale>
                                      <p:cBhvr>
                                        <p:cTn id="9" dur="1230" accel="100000" fill="hold">
                                          <p:stCondLst>
                                            <p:cond delay="770"/>
                                          </p:stCondLst>
                                        </p:cTn>
                                        <p:tgtEl>
                                          <p:spTgt spid="3">
                                            <p:txEl>
                                              <p:pRg st="0" end="0"/>
                                            </p:txEl>
                                          </p:spTgt>
                                        </p:tgtEl>
                                      </p:cBhvr>
                                      <p:from x="200000" y="450000"/>
                                      <p:to x="100000" y="100000"/>
                                    </p:animScale>
                                    <p:set>
                                      <p:cBhvr>
                                        <p:cTn id="10" dur="770" fill="hold"/>
                                        <p:tgtEl>
                                          <p:spTgt spid="3">
                                            <p:txEl>
                                              <p:pRg st="0" end="0"/>
                                            </p:txEl>
                                          </p:spTgt>
                                        </p:tgtEl>
                                        <p:attrNameLst>
                                          <p:attrName>ppt_x</p:attrName>
                                        </p:attrNameLst>
                                      </p:cBhvr>
                                      <p:to>
                                        <p:strVal val="(0.5)"/>
                                      </p:to>
                                    </p:set>
                                    <p:anim from="(0.5)" to="(#ppt_x)" calcmode="lin" valueType="num">
                                      <p:cBhvr>
                                        <p:cTn id="11" dur="1230" accel="100000" fill="hold">
                                          <p:stCondLst>
                                            <p:cond delay="770"/>
                                          </p:stCondLst>
                                        </p:cTn>
                                        <p:tgtEl>
                                          <p:spTgt spid="3">
                                            <p:txEl>
                                              <p:pRg st="0" end="0"/>
                                            </p:txEl>
                                          </p:spTgt>
                                        </p:tgtEl>
                                        <p:attrNameLst>
                                          <p:attrName>ppt_x</p:attrName>
                                        </p:attrNameLst>
                                      </p:cBhvr>
                                    </p:anim>
                                    <p:set>
                                      <p:cBhvr>
                                        <p:cTn id="12" dur="770" fill="hold"/>
                                        <p:tgtEl>
                                          <p:spTgt spid="3">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3">
                                            <p:txEl>
                                              <p:pRg st="0" end="0"/>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63906" name="Rectangle 2"/>
          <p:cNvSpPr>
            <a:spLocks noGrp="1" noChangeArrowheads="1"/>
          </p:cNvSpPr>
          <p:nvPr>
            <p:ph type="body" idx="1"/>
          </p:nvPr>
        </p:nvSpPr>
        <p:spPr>
          <a:xfrm>
            <a:off x="1784413" y="985421"/>
            <a:ext cx="8407152" cy="4749554"/>
          </a:xfrm>
        </p:spPr>
        <p:txBody>
          <a:bodyPr/>
          <a:lstStyle/>
          <a:p>
            <a:pPr>
              <a:lnSpc>
                <a:spcPct val="90000"/>
              </a:lnSpc>
              <a:buClr>
                <a:srgbClr val="FFFF00"/>
              </a:buClr>
              <a:buFontTx/>
              <a:buChar char="†"/>
            </a:pPr>
            <a:r>
              <a:rPr lang="en-US" sz="2400" b="1" dirty="0">
                <a:solidFill>
                  <a:srgbClr val="FF3300"/>
                </a:solidFill>
                <a:effectLst>
                  <a:outerShdw blurRad="38100" dist="38100" dir="2700000" algn="tl">
                    <a:srgbClr val="C0C0C0"/>
                  </a:outerShdw>
                </a:effectLst>
              </a:rPr>
              <a:t>“In 1071, the </a:t>
            </a:r>
            <a:r>
              <a:rPr lang="en-US" sz="2400" b="1" dirty="0" err="1">
                <a:solidFill>
                  <a:srgbClr val="FF3300"/>
                </a:solidFill>
                <a:effectLst>
                  <a:outerShdw blurRad="38100" dist="38100" dir="2700000" algn="tl">
                    <a:srgbClr val="C0C0C0"/>
                  </a:outerShdw>
                </a:effectLst>
              </a:rPr>
              <a:t>Seljuks</a:t>
            </a:r>
            <a:r>
              <a:rPr lang="en-US" sz="2400" b="1" dirty="0">
                <a:solidFill>
                  <a:srgbClr val="FF3300"/>
                </a:solidFill>
                <a:effectLst>
                  <a:outerShdw blurRad="38100" dist="38100" dir="2700000" algn="tl">
                    <a:srgbClr val="C0C0C0"/>
                  </a:outerShdw>
                </a:effectLst>
              </a:rPr>
              <a:t> stunningly defeated the Byzantine army in Armenia,  capturing the Eastern emperor. They went on to capture Antioch in Syria (where the disciples were first called Christians) in 1085 and Nicaea (site of the First Ecumenical Council) in 1092.  With a raging Islamic army virtually on the doorstep of the city of Constantinople,  in the spring of year 1095,  the Byzantine Emperor Alexius </a:t>
            </a:r>
            <a:r>
              <a:rPr lang="en-US" sz="2400" b="1" dirty="0" err="1">
                <a:solidFill>
                  <a:srgbClr val="FF3300"/>
                </a:solidFill>
                <a:effectLst>
                  <a:outerShdw blurRad="38100" dist="38100" dir="2700000" algn="tl">
                    <a:srgbClr val="C0C0C0"/>
                  </a:outerShdw>
                </a:effectLst>
              </a:rPr>
              <a:t>Comnenus</a:t>
            </a:r>
            <a:r>
              <a:rPr lang="en-US" sz="2400" b="1" dirty="0">
                <a:solidFill>
                  <a:srgbClr val="FF3300"/>
                </a:solidFill>
                <a:effectLst>
                  <a:outerShdw blurRad="38100" dist="38100" dir="2700000" algn="tl">
                    <a:srgbClr val="C0C0C0"/>
                  </a:outerShdw>
                </a:effectLst>
              </a:rPr>
              <a:t> swallowed his pride &amp; appealed to the pope for assistance.  Constantinople  was the capital of the Eastern Empire,  and churches contained priceless treasures,  manuscripts,  and relics from the beginning of Christianity.  Though an earlier pope had expelled the Orthodox church four decades earlier,  Pope Urban could hardly stand to see this keystone city lost to an army of marauders.”</a:t>
            </a:r>
          </a:p>
        </p:txBody>
      </p:sp>
      <p:sp>
        <p:nvSpPr>
          <p:cNvPr id="3963907" name="WordArt 3"/>
          <p:cNvSpPr>
            <a:spLocks noChangeArrowheads="1" noChangeShapeType="1" noTextEdit="1"/>
          </p:cNvSpPr>
          <p:nvPr/>
        </p:nvSpPr>
        <p:spPr bwMode="auto">
          <a:xfrm>
            <a:off x="2272682" y="5610687"/>
            <a:ext cx="7625919" cy="426129"/>
          </a:xfrm>
          <a:prstGeom prst="rect">
            <a:avLst/>
          </a:prstGeom>
        </p:spPr>
        <p:txBody>
          <a:bodyPr wrap="none" fromWordArt="1">
            <a:prstTxWarp prst="textPlain">
              <a:avLst>
                <a:gd name="adj" fmla="val 50265"/>
              </a:avLst>
            </a:prstTxWarp>
          </a:bodyPr>
          <a:lstStyle/>
          <a:p>
            <a:pPr algn="ctr" fontAlgn="base">
              <a:spcBef>
                <a:spcPct val="0"/>
              </a:spcBef>
              <a:spcAft>
                <a:spcPct val="0"/>
              </a:spcAft>
            </a:pPr>
            <a:r>
              <a:rPr lang="en-US" b="1" kern="1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 Cornerstone Magazine, The Crusades, The Direct Cause</a:t>
            </a:r>
          </a:p>
        </p:txBody>
      </p:sp>
      <p:sp>
        <p:nvSpPr>
          <p:cNvPr id="3963908" name="Comment 4"/>
          <p:cNvSpPr>
            <a:spLocks noChangeArrowheads="1"/>
          </p:cNvSpPr>
          <p:nvPr/>
        </p:nvSpPr>
        <p:spPr bwMode="auto">
          <a:xfrm>
            <a:off x="1539876" y="-2209800"/>
            <a:ext cx="9128125" cy="19351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Since 638 Muslims had been in control of Jerusalem.  Although Muslim rule did not permit the evangelization of Muslims or the building of new churches,  existing churches in Jerusalem could continue and Christian pilgrims were given unobstructed access to their sacred sites.  This accommodation occurred because the Qur’an looks upon Christians &amp; Jews as “people of the book.”  i.e.  Monotheists who are to be treated differently than idolaters and unbelievers – that is until the conquering Seljuk Turks made the scene around the time of the first millennium!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63906">
                                            <p:txEl>
                                              <p:pRg st="0" end="0"/>
                                            </p:txEl>
                                          </p:spTgt>
                                        </p:tgtEl>
                                        <p:attrNameLst>
                                          <p:attrName>style.visibility</p:attrName>
                                        </p:attrNameLst>
                                      </p:cBhvr>
                                      <p:to>
                                        <p:strVal val="visible"/>
                                      </p:to>
                                    </p:set>
                                    <p:animEffect transition="in" filter="wipe(left)">
                                      <p:cBhvr>
                                        <p:cTn id="7" dur="500"/>
                                        <p:tgtEl>
                                          <p:spTgt spid="39639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9" presetClass="entr" presetSubtype="10" fill="hold" grpId="0" nodeType="clickEffect">
                                  <p:stCondLst>
                                    <p:cond delay="0"/>
                                  </p:stCondLst>
                                  <p:childTnLst>
                                    <p:set>
                                      <p:cBhvr>
                                        <p:cTn id="11" dur="1" fill="hold">
                                          <p:stCondLst>
                                            <p:cond delay="0"/>
                                          </p:stCondLst>
                                        </p:cTn>
                                        <p:tgtEl>
                                          <p:spTgt spid="3963907"/>
                                        </p:tgtEl>
                                        <p:attrNameLst>
                                          <p:attrName>style.visibility</p:attrName>
                                        </p:attrNameLst>
                                      </p:cBhvr>
                                      <p:to>
                                        <p:strVal val="visible"/>
                                      </p:to>
                                    </p:set>
                                    <p:anim calcmode="lin" valueType="num">
                                      <p:cBhvr>
                                        <p:cTn id="12" dur="5000" fill="hold"/>
                                        <p:tgtEl>
                                          <p:spTgt spid="3963907"/>
                                        </p:tgtEl>
                                        <p:attrNameLst>
                                          <p:attrName>ppt_w</p:attrName>
                                        </p:attrNameLst>
                                      </p:cBhvr>
                                      <p:tavLst>
                                        <p:tav tm="0" fmla="#ppt_w*sin(2.5*pi*$)">
                                          <p:val>
                                            <p:fltVal val="0"/>
                                          </p:val>
                                        </p:tav>
                                        <p:tav tm="100000">
                                          <p:val>
                                            <p:fltVal val="1"/>
                                          </p:val>
                                        </p:tav>
                                      </p:tavLst>
                                    </p:anim>
                                    <p:anim calcmode="lin" valueType="num">
                                      <p:cBhvr>
                                        <p:cTn id="13" dur="5000" fill="hold"/>
                                        <p:tgtEl>
                                          <p:spTgt spid="396390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3906" grpId="0" build="p" autoUpdateAnimBg="0" rev="1"/>
      <p:bldP spid="396390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to122.jpg"/>
          <p:cNvPicPr>
            <a:picLocks noChangeAspect="1"/>
          </p:cNvPicPr>
          <p:nvPr/>
        </p:nvPicPr>
        <p:blipFill>
          <a:blip r:embed="rId2" cstate="print"/>
          <a:stretch>
            <a:fillRect/>
          </a:stretch>
        </p:blipFill>
        <p:spPr>
          <a:xfrm>
            <a:off x="0" y="0"/>
            <a:ext cx="12192000" cy="6858000"/>
          </a:xfrm>
          <a:prstGeom prst="rect">
            <a:avLst/>
          </a:prstGeom>
        </p:spPr>
      </p:pic>
      <p:pic>
        <p:nvPicPr>
          <p:cNvPr id="3" name="Picture 2" descr="34228092v2147483647_480x480_Front.jpg">
            <a:extLst>
              <a:ext uri="{FF2B5EF4-FFF2-40B4-BE49-F238E27FC236}">
                <a16:creationId xmlns:a16="http://schemas.microsoft.com/office/drawing/2014/main" id="{8CB4432D-24D9-78C3-DF9A-999045085296}"/>
              </a:ext>
            </a:extLst>
          </p:cNvPr>
          <p:cNvPicPr>
            <a:picLocks noChangeAspect="1"/>
          </p:cNvPicPr>
          <p:nvPr/>
        </p:nvPicPr>
        <p:blipFill>
          <a:blip r:embed="rId3" cstate="print"/>
          <a:stretch>
            <a:fillRect/>
          </a:stretch>
        </p:blipFill>
        <p:spPr>
          <a:xfrm>
            <a:off x="-3865830" y="-488887"/>
            <a:ext cx="20777703" cy="77278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3068499-shaman03.jpg"/>
          <p:cNvPicPr>
            <a:picLocks noChangeAspect="1"/>
          </p:cNvPicPr>
          <p:nvPr/>
        </p:nvPicPr>
        <p:blipFill>
          <a:blip r:embed="rId2" cstate="print"/>
          <a:stretch>
            <a:fillRect/>
          </a:stretch>
        </p:blipFill>
        <p:spPr>
          <a:xfrm>
            <a:off x="0" y="-381000"/>
            <a:ext cx="12192000" cy="7239000"/>
          </a:xfrm>
          <a:prstGeom prst="rect">
            <a:avLst/>
          </a:prstGeom>
        </p:spPr>
      </p:pic>
      <p:sp>
        <p:nvSpPr>
          <p:cNvPr id="4" name="TextBox 3"/>
          <p:cNvSpPr txBox="1"/>
          <p:nvPr/>
        </p:nvSpPr>
        <p:spPr>
          <a:xfrm>
            <a:off x="3810000" y="3200402"/>
            <a:ext cx="6019801" cy="3447098"/>
          </a:xfrm>
          <a:prstGeom prst="rect">
            <a:avLst/>
          </a:prstGeom>
          <a:solidFill>
            <a:srgbClr val="FFC000"/>
          </a:solidFill>
        </p:spPr>
        <p:txBody>
          <a:bodyPr wrap="square" rtlCol="0">
            <a:spAutoFit/>
          </a:bodyPr>
          <a:lstStyle/>
          <a:p>
            <a:pPr algn="ctr" fontAlgn="base">
              <a:spcBef>
                <a:spcPct val="0"/>
              </a:spcBef>
              <a:spcAft>
                <a:spcPct val="0"/>
              </a:spcAft>
            </a:pPr>
            <a:endParaRPr lang="en-US" sz="2000" b="1" dirty="0">
              <a:solidFill>
                <a:srgbClr val="7030A0"/>
              </a:solidFill>
              <a:effectLst>
                <a:outerShdw blurRad="38100" dist="38100" dir="2700000" algn="tl">
                  <a:srgbClr val="000000">
                    <a:alpha val="43137"/>
                  </a:srgbClr>
                </a:outerShdw>
              </a:effectLst>
              <a:latin typeface="Storybook" pitchFamily="2" charset="0"/>
            </a:endParaRPr>
          </a:p>
          <a:p>
            <a:pPr algn="ctr" fontAlgn="base">
              <a:spcBef>
                <a:spcPct val="0"/>
              </a:spcBef>
              <a:spcAft>
                <a:spcPct val="0"/>
              </a:spcAft>
            </a:pPr>
            <a:r>
              <a:rPr lang="en-US" b="1" dirty="0">
                <a:solidFill>
                  <a:srgbClr val="7030A0"/>
                </a:solidFill>
                <a:effectLst>
                  <a:outerShdw blurRad="38100" dist="38100" dir="2700000" algn="tl">
                    <a:srgbClr val="000000">
                      <a:alpha val="43137"/>
                    </a:srgbClr>
                  </a:outerShdw>
                </a:effectLst>
                <a:latin typeface="Storybook" pitchFamily="2" charset="0"/>
              </a:rPr>
              <a:t>‘Their deer,’  which is how the messengers interpreted the horses brought by the conquistadors,  ‘carry them on their backs wherever they wish to go.  These deer,  our lord, are as tall as the roof of a house.’  ‘Their dogs,’  the messengers continued,  referring to the fighting hounds and mastiffs brought along by the Spaniards as live weapons of war,  are enormous,  with flat ears and long,  dangling tongues.  They are tireless and very powerful.  They bound here and there,  panting,  with their tongues hanging out.  And they are spotted like an ocelot..’  Another Aztec echoed ,  these ‘wild animals on leashes’  were  ‘so ferocious that they ate people.’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_Balboa.jpg"/>
          <p:cNvPicPr>
            <a:picLocks noChangeAspect="1"/>
          </p:cNvPicPr>
          <p:nvPr/>
        </p:nvPicPr>
        <p:blipFill>
          <a:blip r:embed="rId2" cstate="print"/>
          <a:stretch>
            <a:fillRect/>
          </a:stretch>
        </p:blipFill>
        <p:spPr>
          <a:xfrm>
            <a:off x="1" y="0"/>
            <a:ext cx="12192000" cy="685800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_Balboa.jpg"/>
          <p:cNvPicPr>
            <a:picLocks noChangeAspect="1"/>
          </p:cNvPicPr>
          <p:nvPr/>
        </p:nvPicPr>
        <p:blipFill>
          <a:blip r:embed="rId2" cstate="print"/>
          <a:stretch>
            <a:fillRect/>
          </a:stretch>
        </p:blipFill>
        <p:spPr>
          <a:xfrm>
            <a:off x="1" y="0"/>
            <a:ext cx="12192000" cy="6858000"/>
          </a:xfrm>
          <a:prstGeom prst="rect">
            <a:avLst/>
          </a:prstGeom>
        </p:spPr>
      </p:pic>
      <p:pic>
        <p:nvPicPr>
          <p:cNvPr id="3" name="Picture 2" descr="span.bmp"/>
          <p:cNvPicPr>
            <a:picLocks noChangeAspect="1"/>
          </p:cNvPicPr>
          <p:nvPr/>
        </p:nvPicPr>
        <p:blipFill>
          <a:blip r:embed="rId3" cstate="print"/>
          <a:stretch>
            <a:fillRect/>
          </a:stretch>
        </p:blipFill>
        <p:spPr>
          <a:xfrm>
            <a:off x="3405524" y="381381"/>
            <a:ext cx="5380953" cy="60952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quisition05.jpg"/>
          <p:cNvPicPr>
            <a:picLocks noChangeAspect="1"/>
          </p:cNvPicPr>
          <p:nvPr/>
        </p:nvPicPr>
        <p:blipFill>
          <a:blip r:embed="rId2" cstate="print"/>
          <a:stretch>
            <a:fillRect/>
          </a:stretch>
        </p:blipFill>
        <p:spPr>
          <a:xfrm>
            <a:off x="7010400" y="0"/>
            <a:ext cx="5181600" cy="6858000"/>
          </a:xfrm>
          <a:prstGeom prst="rect">
            <a:avLst/>
          </a:prstGeom>
        </p:spPr>
      </p:pic>
      <p:pic>
        <p:nvPicPr>
          <p:cNvPr id="3" name="Picture 2" descr="image3z1.gif"/>
          <p:cNvPicPr>
            <a:picLocks noChangeAspect="1"/>
          </p:cNvPicPr>
          <p:nvPr/>
        </p:nvPicPr>
        <p:blipFill>
          <a:blip r:embed="rId3" cstate="print"/>
          <a:stretch>
            <a:fillRect/>
          </a:stretch>
        </p:blipFill>
        <p:spPr>
          <a:xfrm>
            <a:off x="0" y="0"/>
            <a:ext cx="7010400" cy="685800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3068499-shaman03.jpg"/>
          <p:cNvPicPr>
            <a:picLocks noChangeAspect="1"/>
          </p:cNvPicPr>
          <p:nvPr/>
        </p:nvPicPr>
        <p:blipFill>
          <a:blip r:embed="rId2" cstate="print"/>
          <a:stretch>
            <a:fillRect/>
          </a:stretch>
        </p:blipFill>
        <p:spPr>
          <a:xfrm>
            <a:off x="0" y="0"/>
            <a:ext cx="12191999" cy="6858000"/>
          </a:xfrm>
          <a:prstGeom prst="rect">
            <a:avLst/>
          </a:prstGeom>
        </p:spPr>
      </p:pic>
      <p:sp>
        <p:nvSpPr>
          <p:cNvPr id="3" name="Rectangle 2"/>
          <p:cNvSpPr/>
          <p:nvPr/>
        </p:nvSpPr>
        <p:spPr>
          <a:xfrm>
            <a:off x="1524000" y="2967335"/>
            <a:ext cx="9144000" cy="2862322"/>
          </a:xfrm>
          <a:prstGeom prst="rect">
            <a:avLst/>
          </a:prstGeom>
          <a:noFill/>
        </p:spPr>
        <p:txBody>
          <a:bodyPr wrap="square" lIns="91440" tIns="45720" rIns="91440" bIns="45720">
            <a:spAutoFit/>
          </a:bodyPr>
          <a:lstStyle/>
          <a:p>
            <a:pPr algn="ctr" fontAlgn="base">
              <a:spcBef>
                <a:spcPct val="0"/>
              </a:spcBef>
              <a:spcAft>
                <a:spcPct val="0"/>
              </a:spcAft>
            </a:pPr>
            <a:r>
              <a:rPr lang="en-US" sz="3600" b="1" spc="100" dirty="0">
                <a:ln w="18000">
                  <a:solidFill>
                    <a:srgbClr val="00CC99">
                      <a:satMod val="200000"/>
                      <a:tint val="72000"/>
                    </a:srgbClr>
                  </a:solidFill>
                  <a:prstDash val="solid"/>
                </a:ln>
                <a:solidFill>
                  <a:srgbClr val="7030A0"/>
                </a:solidFill>
                <a:effectLst>
                  <a:outerShdw blurRad="25000" dist="20000" dir="16020000" algn="tl">
                    <a:srgbClr val="00CC99">
                      <a:satMod val="200000"/>
                      <a:shade val="1000"/>
                      <a:alpha val="60000"/>
                    </a:srgbClr>
                  </a:outerShdw>
                </a:effectLst>
                <a:latin typeface="Storybook" pitchFamily="2" charset="0"/>
              </a:rPr>
              <a:t>“O the strange bestiality of these people,</a:t>
            </a:r>
          </a:p>
          <a:p>
            <a:pPr algn="ctr" fontAlgn="base">
              <a:spcBef>
                <a:spcPct val="0"/>
              </a:spcBef>
              <a:spcAft>
                <a:spcPct val="0"/>
              </a:spcAft>
            </a:pPr>
            <a:r>
              <a:rPr lang="en-US" sz="3600" b="1" spc="100" dirty="0">
                <a:ln w="18000">
                  <a:solidFill>
                    <a:srgbClr val="00CC99">
                      <a:satMod val="200000"/>
                      <a:tint val="72000"/>
                    </a:srgbClr>
                  </a:solidFill>
                  <a:prstDash val="solid"/>
                </a:ln>
                <a:solidFill>
                  <a:srgbClr val="7030A0"/>
                </a:solidFill>
                <a:effectLst>
                  <a:outerShdw blurRad="25000" dist="20000" dir="16020000" algn="tl">
                    <a:srgbClr val="00CC99">
                      <a:satMod val="200000"/>
                      <a:shade val="1000"/>
                      <a:alpha val="60000"/>
                    </a:srgbClr>
                  </a:outerShdw>
                </a:effectLst>
                <a:latin typeface="Storybook" pitchFamily="2" charset="0"/>
              </a:rPr>
              <a:t>In many things they have good discipline,  government, understanding, capacity and polish but,  in others,  strange bestiality     and blindness!” – Diego Duran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70" decel="100000"/>
                                        <p:tgtEl>
                                          <p:spTgt spid="3">
                                            <p:txEl>
                                              <p:pRg st="0" end="0"/>
                                            </p:txEl>
                                          </p:spTgt>
                                        </p:tgtEl>
                                      </p:cBhvr>
                                    </p:animEffect>
                                    <p:animScale>
                                      <p:cBhvr>
                                        <p:cTn id="8" dur="770" decel="100000"/>
                                        <p:tgtEl>
                                          <p:spTgt spid="3">
                                            <p:txEl>
                                              <p:pRg st="0" end="0"/>
                                            </p:txEl>
                                          </p:spTgt>
                                        </p:tgtEl>
                                      </p:cBhvr>
                                      <p:from x="10000" y="10000"/>
                                      <p:to x="200000" y="450000"/>
                                    </p:animScale>
                                    <p:animScale>
                                      <p:cBhvr>
                                        <p:cTn id="9" dur="1230" accel="100000" fill="hold">
                                          <p:stCondLst>
                                            <p:cond delay="770"/>
                                          </p:stCondLst>
                                        </p:cTn>
                                        <p:tgtEl>
                                          <p:spTgt spid="3">
                                            <p:txEl>
                                              <p:pRg st="0" end="0"/>
                                            </p:txEl>
                                          </p:spTgt>
                                        </p:tgtEl>
                                      </p:cBhvr>
                                      <p:from x="200000" y="450000"/>
                                      <p:to x="100000" y="100000"/>
                                    </p:animScale>
                                    <p:set>
                                      <p:cBhvr>
                                        <p:cTn id="10" dur="770" fill="hold"/>
                                        <p:tgtEl>
                                          <p:spTgt spid="3">
                                            <p:txEl>
                                              <p:pRg st="0" end="0"/>
                                            </p:txEl>
                                          </p:spTgt>
                                        </p:tgtEl>
                                        <p:attrNameLst>
                                          <p:attrName>ppt_x</p:attrName>
                                        </p:attrNameLst>
                                      </p:cBhvr>
                                      <p:to>
                                        <p:strVal val="(0.5)"/>
                                      </p:to>
                                    </p:set>
                                    <p:anim from="(0.5)" to="(#ppt_x)" calcmode="lin" valueType="num">
                                      <p:cBhvr>
                                        <p:cTn id="11" dur="1230" accel="100000" fill="hold">
                                          <p:stCondLst>
                                            <p:cond delay="770"/>
                                          </p:stCondLst>
                                        </p:cTn>
                                        <p:tgtEl>
                                          <p:spTgt spid="3">
                                            <p:txEl>
                                              <p:pRg st="0" end="0"/>
                                            </p:txEl>
                                          </p:spTgt>
                                        </p:tgtEl>
                                        <p:attrNameLst>
                                          <p:attrName>ppt_x</p:attrName>
                                        </p:attrNameLst>
                                      </p:cBhvr>
                                    </p:anim>
                                    <p:set>
                                      <p:cBhvr>
                                        <p:cTn id="12" dur="770" fill="hold"/>
                                        <p:tgtEl>
                                          <p:spTgt spid="3">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3">
                                            <p:txEl>
                                              <p:pRg st="0" end="0"/>
                                            </p:txEl>
                                          </p:spTgt>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1000" fill="hold"/>
                                        <p:tgtEl>
                                          <p:spTgt spid="3">
                                            <p:txEl>
                                              <p:pRg st="1" end="1"/>
                                            </p:txEl>
                                          </p:spTgt>
                                        </p:tgtEl>
                                        <p:attrNameLst>
                                          <p:attrName>ppt_w</p:attrName>
                                        </p:attrNameLst>
                                      </p:cBhvr>
                                      <p:tavLst>
                                        <p:tav tm="0">
                                          <p:val>
                                            <p:strVal val="#ppt_w+.3"/>
                                          </p:val>
                                        </p:tav>
                                        <p:tav tm="100000">
                                          <p:val>
                                            <p:strVal val="#ppt_w"/>
                                          </p:val>
                                        </p:tav>
                                      </p:tavLst>
                                    </p:anim>
                                    <p:anim calcmode="lin" valueType="num">
                                      <p:cBhvr>
                                        <p:cTn id="19"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0"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3068499-shaman03.jpg"/>
          <p:cNvPicPr>
            <a:picLocks noChangeAspect="1"/>
          </p:cNvPicPr>
          <p:nvPr/>
        </p:nvPicPr>
        <p:blipFill>
          <a:blip r:embed="rId2" cstate="print"/>
          <a:stretch>
            <a:fillRect/>
          </a:stretch>
        </p:blipFill>
        <p:spPr>
          <a:xfrm>
            <a:off x="0" y="-381000"/>
            <a:ext cx="12192000" cy="7239000"/>
          </a:xfrm>
          <a:prstGeom prst="rect">
            <a:avLst/>
          </a:prstGeom>
        </p:spPr>
      </p:pic>
      <p:sp>
        <p:nvSpPr>
          <p:cNvPr id="4" name="TextBox 3"/>
          <p:cNvSpPr txBox="1"/>
          <p:nvPr/>
        </p:nvSpPr>
        <p:spPr>
          <a:xfrm>
            <a:off x="3810000" y="3200402"/>
            <a:ext cx="6019801" cy="3539430"/>
          </a:xfrm>
          <a:prstGeom prst="rect">
            <a:avLst/>
          </a:prstGeom>
          <a:solidFill>
            <a:srgbClr val="FFC000"/>
          </a:solidFill>
        </p:spPr>
        <p:txBody>
          <a:bodyPr wrap="square" rtlCol="0">
            <a:spAutoFit/>
          </a:bodyPr>
          <a:lstStyle/>
          <a:p>
            <a:pPr algn="ctr" fontAlgn="base">
              <a:spcBef>
                <a:spcPct val="0"/>
              </a:spcBef>
              <a:spcAft>
                <a:spcPct val="0"/>
              </a:spcAft>
            </a:pPr>
            <a:endParaRPr lang="en-US" sz="800" b="1" dirty="0">
              <a:solidFill>
                <a:srgbClr val="7030A0"/>
              </a:solidFill>
              <a:effectLst>
                <a:outerShdw blurRad="38100" dist="38100" dir="2700000" algn="tl">
                  <a:srgbClr val="000000">
                    <a:alpha val="43137"/>
                  </a:srgbClr>
                </a:outerShdw>
              </a:effectLst>
              <a:latin typeface="Storybook" pitchFamily="2" charset="0"/>
            </a:endParaRPr>
          </a:p>
          <a:p>
            <a:pPr algn="ctr" fontAlgn="base">
              <a:spcBef>
                <a:spcPct val="0"/>
              </a:spcBef>
              <a:spcAft>
                <a:spcPct val="0"/>
              </a:spcAft>
            </a:pPr>
            <a:r>
              <a:rPr lang="en-US" b="1" dirty="0">
                <a:solidFill>
                  <a:srgbClr val="7030A0"/>
                </a:solidFill>
                <a:effectLst>
                  <a:outerShdw blurRad="38100" dist="38100" dir="2700000" algn="tl">
                    <a:srgbClr val="000000">
                      <a:alpha val="43137"/>
                    </a:srgbClr>
                  </a:outerShdw>
                </a:effectLst>
                <a:latin typeface="Storybook" pitchFamily="2" charset="0"/>
              </a:rPr>
              <a:t>Montezuma welcomed Cortes with words that mixed customary hospitality with submissiveness.  ‘Our lord,  he said through interpreters,  ‘you must be tired,  you have experienced fatigue,  but you have arrived at your city.’  He then told Cortes of  ‘the  lord who brought us,  the </a:t>
            </a:r>
            <a:r>
              <a:rPr lang="en-US" b="1" dirty="0" err="1">
                <a:solidFill>
                  <a:srgbClr val="7030A0"/>
                </a:solidFill>
                <a:effectLst>
                  <a:outerShdw blurRad="38100" dist="38100" dir="2700000" algn="tl">
                    <a:srgbClr val="000000">
                      <a:alpha val="43137"/>
                    </a:srgbClr>
                  </a:outerShdw>
                </a:effectLst>
                <a:latin typeface="Storybook" pitchFamily="2" charset="0"/>
              </a:rPr>
              <a:t>Mexica</a:t>
            </a:r>
            <a:r>
              <a:rPr lang="en-US" b="1" dirty="0">
                <a:solidFill>
                  <a:srgbClr val="7030A0"/>
                </a:solidFill>
                <a:effectLst>
                  <a:outerShdw blurRad="38100" dist="38100" dir="2700000" algn="tl">
                    <a:srgbClr val="000000">
                      <a:alpha val="43137"/>
                    </a:srgbClr>
                  </a:outerShdw>
                </a:effectLst>
                <a:latin typeface="Storybook" pitchFamily="2" charset="0"/>
              </a:rPr>
              <a:t>,  to Tenochtitlan,’  and explained the Aztec belief that  ‘those who descended from him would  one day come back… and take us as vassals.’  Linking Cortes with that sacred progenitor,  Montezuma went on,  ‘So be assured that we will obey and hold you as our lord,  in the stead of that great lord… And in all the lands which I hold in my power you can command as you will,  for you will be obeyed.’</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3068499-shaman03.jpg"/>
          <p:cNvPicPr>
            <a:picLocks noChangeAspect="1"/>
          </p:cNvPicPr>
          <p:nvPr/>
        </p:nvPicPr>
        <p:blipFill>
          <a:blip r:embed="rId2" cstate="print"/>
          <a:stretch>
            <a:fillRect/>
          </a:stretch>
        </p:blipFill>
        <p:spPr>
          <a:xfrm>
            <a:off x="0" y="-419099"/>
            <a:ext cx="12192000" cy="7239000"/>
          </a:xfrm>
          <a:prstGeom prst="rect">
            <a:avLst/>
          </a:prstGeom>
        </p:spPr>
      </p:pic>
      <p:sp>
        <p:nvSpPr>
          <p:cNvPr id="4" name="TextBox 3"/>
          <p:cNvSpPr txBox="1"/>
          <p:nvPr/>
        </p:nvSpPr>
        <p:spPr>
          <a:xfrm>
            <a:off x="3435658" y="3200401"/>
            <a:ext cx="6569476" cy="3539430"/>
          </a:xfrm>
          <a:prstGeom prst="rect">
            <a:avLst/>
          </a:prstGeom>
          <a:solidFill>
            <a:srgbClr val="FFC000"/>
          </a:solidFill>
        </p:spPr>
        <p:txBody>
          <a:bodyPr wrap="square" rtlCol="0">
            <a:spAutoFit/>
          </a:bodyPr>
          <a:lstStyle/>
          <a:p>
            <a:pPr algn="ctr" fontAlgn="base">
              <a:spcBef>
                <a:spcPct val="0"/>
              </a:spcBef>
              <a:spcAft>
                <a:spcPct val="0"/>
              </a:spcAft>
            </a:pPr>
            <a:endParaRPr lang="en-US" sz="800" b="1" dirty="0">
              <a:solidFill>
                <a:srgbClr val="7030A0"/>
              </a:solidFill>
              <a:effectLst>
                <a:outerShdw blurRad="38100" dist="38100" dir="2700000" algn="tl">
                  <a:srgbClr val="000000">
                    <a:alpha val="43137"/>
                  </a:srgbClr>
                </a:outerShdw>
              </a:effectLst>
              <a:latin typeface="Storybook" pitchFamily="2" charset="0"/>
            </a:endParaRPr>
          </a:p>
          <a:p>
            <a:pPr algn="ctr" fontAlgn="base">
              <a:spcBef>
                <a:spcPct val="0"/>
              </a:spcBef>
              <a:spcAft>
                <a:spcPct val="0"/>
              </a:spcAft>
            </a:pPr>
            <a:r>
              <a:rPr lang="en-US" b="1" dirty="0">
                <a:solidFill>
                  <a:srgbClr val="7030A0"/>
                </a:solidFill>
                <a:effectLst>
                  <a:outerShdw blurRad="38100" dist="38100" dir="2700000" algn="tl">
                    <a:srgbClr val="000000">
                      <a:alpha val="43137"/>
                    </a:srgbClr>
                  </a:outerShdw>
                </a:effectLst>
                <a:latin typeface="Storybook" pitchFamily="2" charset="0"/>
              </a:rPr>
              <a:t>Given this [Heron] symbolism,  the </a:t>
            </a:r>
            <a:r>
              <a:rPr lang="en-US" b="1" dirty="0" err="1">
                <a:solidFill>
                  <a:srgbClr val="7030A0"/>
                </a:solidFill>
                <a:effectLst>
                  <a:outerShdw blurRad="38100" dist="38100" dir="2700000" algn="tl">
                    <a:srgbClr val="000000">
                      <a:alpha val="43137"/>
                    </a:srgbClr>
                  </a:outerShdw>
                </a:effectLst>
                <a:latin typeface="Storybook" pitchFamily="2" charset="0"/>
              </a:rPr>
              <a:t>Mexica</a:t>
            </a:r>
            <a:r>
              <a:rPr lang="en-US" b="1" dirty="0">
                <a:solidFill>
                  <a:srgbClr val="7030A0"/>
                </a:solidFill>
                <a:effectLst>
                  <a:outerShdw blurRad="38100" dist="38100" dir="2700000" algn="tl">
                    <a:srgbClr val="000000">
                      <a:alpha val="43137"/>
                    </a:srgbClr>
                  </a:outerShdw>
                </a:effectLst>
                <a:latin typeface="Storybook" pitchFamily="2" charset="0"/>
              </a:rPr>
              <a:t> valued albinos and people with very white skin as special creatures – part human,  part divine.  Gathered into the house where Montezuma kept his most important and sacred birds,  as well as his personal treasury of gold,  silver,  jewels,  and feather work,  these precious captives were attended by keepers and regularly admired by their owner,  who seems to have been untroubled by enclosing humans in a zoo;</a:t>
            </a:r>
          </a:p>
          <a:p>
            <a:pPr algn="ctr" fontAlgn="base">
              <a:spcBef>
                <a:spcPct val="0"/>
              </a:spcBef>
              <a:spcAft>
                <a:spcPct val="0"/>
              </a:spcAft>
            </a:pPr>
            <a:r>
              <a:rPr lang="en-US" b="1" dirty="0">
                <a:solidFill>
                  <a:srgbClr val="7030A0"/>
                </a:solidFill>
                <a:effectLst>
                  <a:outerShdw blurRad="38100" dist="38100" dir="2700000" algn="tl">
                    <a:srgbClr val="000000">
                      <a:alpha val="43137"/>
                    </a:srgbClr>
                  </a:outerShdw>
                </a:effectLst>
                <a:latin typeface="Storybook" pitchFamily="2" charset="0"/>
              </a:rPr>
              <a:t>What made the zoo still more unsettling to the Spaniards was its human denizens.  As Cortes wrote in amazement,  Montezuma kept  ‘many deformed men and women… dwarfs and hunchbacks… and each manner of monstrosity had a room to itself;  and likewise there were people to look after them.’</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3068499-shaman03.jpg"/>
          <p:cNvPicPr>
            <a:picLocks noChangeAspect="1"/>
          </p:cNvPicPr>
          <p:nvPr/>
        </p:nvPicPr>
        <p:blipFill>
          <a:blip r:embed="rId2" cstate="print"/>
          <a:stretch>
            <a:fillRect/>
          </a:stretch>
        </p:blipFill>
        <p:spPr>
          <a:xfrm>
            <a:off x="0" y="-381000"/>
            <a:ext cx="12192000" cy="7239000"/>
          </a:xfrm>
          <a:prstGeom prst="rect">
            <a:avLst/>
          </a:prstGeom>
        </p:spPr>
      </p:pic>
      <p:sp>
        <p:nvSpPr>
          <p:cNvPr id="4" name="TextBox 3"/>
          <p:cNvSpPr txBox="1"/>
          <p:nvPr/>
        </p:nvSpPr>
        <p:spPr>
          <a:xfrm>
            <a:off x="3719745" y="2694374"/>
            <a:ext cx="6036814" cy="3908762"/>
          </a:xfrm>
          <a:prstGeom prst="rect">
            <a:avLst/>
          </a:prstGeom>
          <a:solidFill>
            <a:srgbClr val="FFC000"/>
          </a:solidFill>
        </p:spPr>
        <p:txBody>
          <a:bodyPr wrap="square" rtlCol="0">
            <a:spAutoFit/>
          </a:bodyPr>
          <a:lstStyle/>
          <a:p>
            <a:pPr algn="ctr" fontAlgn="base">
              <a:spcBef>
                <a:spcPct val="0"/>
              </a:spcBef>
              <a:spcAft>
                <a:spcPct val="0"/>
              </a:spcAft>
            </a:pPr>
            <a:endParaRPr lang="en-US" sz="800" b="1" dirty="0">
              <a:solidFill>
                <a:srgbClr val="7030A0"/>
              </a:solidFill>
              <a:effectLst>
                <a:outerShdw blurRad="38100" dist="38100" dir="2700000" algn="tl">
                  <a:srgbClr val="000000">
                    <a:alpha val="43137"/>
                  </a:srgbClr>
                </a:outerShdw>
              </a:effectLst>
              <a:latin typeface="Storybook" pitchFamily="2" charset="0"/>
            </a:endParaRPr>
          </a:p>
          <a:p>
            <a:pPr algn="ctr" fontAlgn="base">
              <a:spcBef>
                <a:spcPct val="0"/>
              </a:spcBef>
              <a:spcAft>
                <a:spcPct val="0"/>
              </a:spcAft>
            </a:pPr>
            <a:r>
              <a:rPr lang="en-US" sz="2400" b="1" dirty="0">
                <a:solidFill>
                  <a:srgbClr val="7030A0"/>
                </a:solidFill>
                <a:effectLst>
                  <a:outerShdw blurRad="38100" dist="38100" dir="2700000" algn="tl">
                    <a:srgbClr val="000000">
                      <a:alpha val="43137"/>
                    </a:srgbClr>
                  </a:outerShdw>
                </a:effectLst>
                <a:latin typeface="Storybook" pitchFamily="2" charset="0"/>
              </a:rPr>
              <a:t>The Spaniards apparently found it barbaric   to keep humans in cages.  Yet anomalous humans at Montezuma’s zoo received better treatment than noble warriors the </a:t>
            </a:r>
            <a:r>
              <a:rPr lang="en-US" sz="2400" b="1" dirty="0" err="1">
                <a:solidFill>
                  <a:srgbClr val="7030A0"/>
                </a:solidFill>
                <a:effectLst>
                  <a:outerShdw blurRad="38100" dist="38100" dir="2700000" algn="tl">
                    <a:srgbClr val="000000">
                      <a:alpha val="43137"/>
                    </a:srgbClr>
                  </a:outerShdw>
                </a:effectLst>
                <a:latin typeface="Storybook" pitchFamily="2" charset="0"/>
              </a:rPr>
              <a:t>Mexica</a:t>
            </a:r>
            <a:r>
              <a:rPr lang="en-US" sz="2400" b="1" dirty="0">
                <a:solidFill>
                  <a:srgbClr val="7030A0"/>
                </a:solidFill>
                <a:effectLst>
                  <a:outerShdw blurRad="38100" dist="38100" dir="2700000" algn="tl">
                    <a:srgbClr val="000000">
                      <a:alpha val="43137"/>
                    </a:srgbClr>
                  </a:outerShdw>
                </a:effectLst>
                <a:latin typeface="Storybook" pitchFamily="2" charset="0"/>
              </a:rPr>
              <a:t> captured in war and offered up to their bloodthirsty gods.  Of course the Spaniards themselves at that very time were heading the Inquisition in Europe and feeling few qualms about burning heretics and torturing suspected religious subversives.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3068499-shaman03.jpg"/>
          <p:cNvPicPr>
            <a:picLocks noChangeAspect="1"/>
          </p:cNvPicPr>
          <p:nvPr/>
        </p:nvPicPr>
        <p:blipFill>
          <a:blip r:embed="rId2" cstate="print"/>
          <a:stretch>
            <a:fillRect/>
          </a:stretch>
        </p:blipFill>
        <p:spPr>
          <a:xfrm>
            <a:off x="1" y="-381000"/>
            <a:ext cx="12192000" cy="7239000"/>
          </a:xfrm>
          <a:prstGeom prst="rect">
            <a:avLst/>
          </a:prstGeom>
        </p:spPr>
      </p:pic>
      <p:sp>
        <p:nvSpPr>
          <p:cNvPr id="4" name="TextBox 3"/>
          <p:cNvSpPr txBox="1"/>
          <p:nvPr/>
        </p:nvSpPr>
        <p:spPr>
          <a:xfrm>
            <a:off x="3773010" y="3009531"/>
            <a:ext cx="6125592" cy="3293209"/>
          </a:xfrm>
          <a:prstGeom prst="rect">
            <a:avLst/>
          </a:prstGeom>
          <a:solidFill>
            <a:srgbClr val="FFC000"/>
          </a:solidFill>
        </p:spPr>
        <p:txBody>
          <a:bodyPr wrap="square" rtlCol="0">
            <a:spAutoFit/>
          </a:bodyPr>
          <a:lstStyle/>
          <a:p>
            <a:pPr algn="ctr" fontAlgn="base">
              <a:spcBef>
                <a:spcPct val="0"/>
              </a:spcBef>
              <a:spcAft>
                <a:spcPct val="0"/>
              </a:spcAft>
            </a:pPr>
            <a:endParaRPr lang="en-US" sz="800" b="1" dirty="0">
              <a:solidFill>
                <a:srgbClr val="7030A0"/>
              </a:solidFill>
              <a:effectLst>
                <a:outerShdw blurRad="38100" dist="38100" dir="2700000" algn="tl">
                  <a:srgbClr val="000000">
                    <a:alpha val="43137"/>
                  </a:srgbClr>
                </a:outerShdw>
              </a:effectLst>
              <a:latin typeface="Storybook" pitchFamily="2" charset="0"/>
            </a:endParaRPr>
          </a:p>
          <a:p>
            <a:pPr algn="ctr" fontAlgn="base">
              <a:spcBef>
                <a:spcPct val="0"/>
              </a:spcBef>
              <a:spcAft>
                <a:spcPct val="0"/>
              </a:spcAft>
            </a:pPr>
            <a:r>
              <a:rPr lang="en-US" sz="2000" b="1" dirty="0">
                <a:solidFill>
                  <a:srgbClr val="7030A0"/>
                </a:solidFill>
                <a:effectLst>
                  <a:outerShdw blurRad="38100" dist="38100" dir="2700000" algn="tl">
                    <a:srgbClr val="000000">
                      <a:alpha val="43137"/>
                    </a:srgbClr>
                  </a:outerShdw>
                </a:effectLst>
                <a:latin typeface="Storybook" pitchFamily="2" charset="0"/>
              </a:rPr>
              <a:t>Human sacrifice – abhorred by the Spaniards and constantly invoked by them as evidence of the </a:t>
            </a:r>
            <a:r>
              <a:rPr lang="en-US" sz="2000" b="1" dirty="0" err="1">
                <a:solidFill>
                  <a:srgbClr val="7030A0"/>
                </a:solidFill>
                <a:effectLst>
                  <a:outerShdw blurRad="38100" dist="38100" dir="2700000" algn="tl">
                    <a:srgbClr val="000000">
                      <a:alpha val="43137"/>
                    </a:srgbClr>
                  </a:outerShdw>
                </a:effectLst>
                <a:latin typeface="Storybook" pitchFamily="2" charset="0"/>
              </a:rPr>
              <a:t>Mexica’s</a:t>
            </a:r>
            <a:r>
              <a:rPr lang="en-US" sz="2000" b="1" dirty="0">
                <a:solidFill>
                  <a:srgbClr val="7030A0"/>
                </a:solidFill>
                <a:effectLst>
                  <a:outerShdw blurRad="38100" dist="38100" dir="2700000" algn="tl">
                    <a:srgbClr val="000000">
                      <a:alpha val="43137"/>
                    </a:srgbClr>
                  </a:outerShdw>
                </a:effectLst>
                <a:latin typeface="Storybook" pitchFamily="2" charset="0"/>
              </a:rPr>
              <a:t> beastliness – stood at the heart of the Aztec religion.  According to the Mexica foundation myth,  the gods had sacrificed themselves for the good of humankind – the deities </a:t>
            </a:r>
            <a:r>
              <a:rPr lang="en-US" sz="2000" b="1" dirty="0" err="1">
                <a:solidFill>
                  <a:srgbClr val="7030A0"/>
                </a:solidFill>
                <a:effectLst>
                  <a:outerShdw blurRad="38100" dist="38100" dir="2700000" algn="tl">
                    <a:srgbClr val="000000">
                      <a:alpha val="43137"/>
                    </a:srgbClr>
                  </a:outerShdw>
                </a:effectLst>
                <a:latin typeface="Storybook" pitchFamily="2" charset="0"/>
              </a:rPr>
              <a:t>Nanauatzin</a:t>
            </a:r>
            <a:r>
              <a:rPr lang="en-US" sz="2000" b="1" dirty="0">
                <a:solidFill>
                  <a:srgbClr val="7030A0"/>
                </a:solidFill>
                <a:effectLst>
                  <a:outerShdw blurRad="38100" dist="38100" dir="2700000" algn="tl">
                    <a:srgbClr val="000000">
                      <a:alpha val="43137"/>
                    </a:srgbClr>
                  </a:outerShdw>
                </a:effectLst>
                <a:latin typeface="Storybook" pitchFamily="2" charset="0"/>
              </a:rPr>
              <a:t> and </a:t>
            </a:r>
            <a:r>
              <a:rPr lang="en-US" sz="2000" b="1" dirty="0" err="1">
                <a:solidFill>
                  <a:srgbClr val="7030A0"/>
                </a:solidFill>
                <a:effectLst>
                  <a:outerShdw blurRad="38100" dist="38100" dir="2700000" algn="tl">
                    <a:srgbClr val="000000">
                      <a:alpha val="43137"/>
                    </a:srgbClr>
                  </a:outerShdw>
                </a:effectLst>
                <a:latin typeface="Storybook" pitchFamily="2" charset="0"/>
              </a:rPr>
              <a:t>Tecuciztecatl</a:t>
            </a:r>
            <a:r>
              <a:rPr lang="en-US" sz="2000" b="1" dirty="0">
                <a:solidFill>
                  <a:srgbClr val="7030A0"/>
                </a:solidFill>
                <a:effectLst>
                  <a:outerShdw blurRad="38100" dist="38100" dir="2700000" algn="tl">
                    <a:srgbClr val="000000">
                      <a:alpha val="43137"/>
                    </a:srgbClr>
                  </a:outerShdw>
                </a:effectLst>
                <a:latin typeface="Storybook" pitchFamily="2" charset="0"/>
              </a:rPr>
              <a:t> threw themselves into a raging bonfire to create the sun and the moon,  and Quetzalcoatl spilled his own blood to give birth to people – so humans were in divine debt.  Sacrifice was   a prerequisite for bringing forth new life.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938f50dd84f27804c69ffb5251283558.jpg"/>
          <p:cNvPicPr>
            <a:picLocks noChangeAspect="1"/>
          </p:cNvPicPr>
          <p:nvPr/>
        </p:nvPicPr>
        <p:blipFill>
          <a:blip r:embed="rId2" cstate="print"/>
          <a:srcRect/>
          <a:stretch>
            <a:fillRect/>
          </a:stretch>
        </p:blipFill>
        <p:spPr bwMode="auto">
          <a:xfrm>
            <a:off x="-79131" y="0"/>
            <a:ext cx="12271131" cy="6858000"/>
          </a:xfrm>
          <a:prstGeom prst="rect">
            <a:avLst/>
          </a:prstGeom>
          <a:noFill/>
          <a:ln w="9525">
            <a:noFill/>
            <a:miter lim="800000"/>
            <a:headEnd/>
            <a:tailEnd/>
          </a:ln>
        </p:spPr>
      </p:pic>
      <p:pic>
        <p:nvPicPr>
          <p:cNvPr id="4" name="Picture 3"/>
          <p:cNvPicPr/>
          <p:nvPr/>
        </p:nvPicPr>
        <p:blipFill>
          <a:blip r:embed="rId3" cstate="print"/>
          <a:srcRect/>
          <a:stretch>
            <a:fillRect/>
          </a:stretch>
        </p:blipFill>
        <p:spPr bwMode="auto">
          <a:xfrm>
            <a:off x="90852" y="123092"/>
            <a:ext cx="2370993" cy="2171700"/>
          </a:xfrm>
          <a:prstGeom prst="rect">
            <a:avLst/>
          </a:prstGeom>
          <a:noFill/>
          <a:ln w="9525">
            <a:no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3068499-shaman03.jpg"/>
          <p:cNvPicPr>
            <a:picLocks noChangeAspect="1"/>
          </p:cNvPicPr>
          <p:nvPr/>
        </p:nvPicPr>
        <p:blipFill>
          <a:blip r:embed="rId2" cstate="print"/>
          <a:stretch>
            <a:fillRect/>
          </a:stretch>
        </p:blipFill>
        <p:spPr>
          <a:xfrm>
            <a:off x="0" y="-381000"/>
            <a:ext cx="12192000" cy="7239000"/>
          </a:xfrm>
          <a:prstGeom prst="rect">
            <a:avLst/>
          </a:prstGeom>
        </p:spPr>
      </p:pic>
      <p:sp>
        <p:nvSpPr>
          <p:cNvPr id="4" name="TextBox 3"/>
          <p:cNvSpPr txBox="1"/>
          <p:nvPr/>
        </p:nvSpPr>
        <p:spPr>
          <a:xfrm>
            <a:off x="3810000" y="3200401"/>
            <a:ext cx="6019801" cy="2985433"/>
          </a:xfrm>
          <a:prstGeom prst="rect">
            <a:avLst/>
          </a:prstGeom>
          <a:solidFill>
            <a:srgbClr val="FFC000"/>
          </a:solidFill>
        </p:spPr>
        <p:txBody>
          <a:bodyPr wrap="square" rtlCol="0">
            <a:spAutoFit/>
          </a:bodyPr>
          <a:lstStyle/>
          <a:p>
            <a:pPr algn="ctr" fontAlgn="base">
              <a:spcBef>
                <a:spcPct val="0"/>
              </a:spcBef>
              <a:spcAft>
                <a:spcPct val="0"/>
              </a:spcAft>
            </a:pPr>
            <a:endParaRPr lang="en-US" sz="800" b="1" dirty="0">
              <a:solidFill>
                <a:srgbClr val="7030A0"/>
              </a:solidFill>
              <a:effectLst>
                <a:outerShdw blurRad="38100" dist="38100" dir="2700000" algn="tl">
                  <a:srgbClr val="000000">
                    <a:alpha val="43137"/>
                  </a:srgbClr>
                </a:outerShdw>
              </a:effectLst>
              <a:latin typeface="Storybook" pitchFamily="2" charset="0"/>
            </a:endParaRPr>
          </a:p>
          <a:p>
            <a:pPr algn="ctr" fontAlgn="base">
              <a:spcBef>
                <a:spcPct val="0"/>
              </a:spcBef>
              <a:spcAft>
                <a:spcPct val="0"/>
              </a:spcAft>
            </a:pPr>
            <a:r>
              <a:rPr lang="en-US" b="1" dirty="0">
                <a:solidFill>
                  <a:srgbClr val="7030A0"/>
                </a:solidFill>
                <a:effectLst>
                  <a:outerShdw blurRad="38100" dist="38100" dir="2700000" algn="tl">
                    <a:srgbClr val="000000">
                      <a:alpha val="43137"/>
                    </a:srgbClr>
                  </a:outerShdw>
                </a:effectLst>
                <a:latin typeface="Storybook" pitchFamily="2" charset="0"/>
              </a:rPr>
              <a:t>Gods accepted human blood in various ways.  On regular days,  to appease the divinities,  certain individuals drew their own blood,  usually with sharp maguey thorns.  Rulers regularly performed </a:t>
            </a:r>
            <a:r>
              <a:rPr lang="en-US" b="1" dirty="0" err="1">
                <a:solidFill>
                  <a:srgbClr val="7030A0"/>
                </a:solidFill>
                <a:effectLst>
                  <a:outerShdw blurRad="38100" dist="38100" dir="2700000" algn="tl">
                    <a:srgbClr val="000000">
                      <a:alpha val="43137"/>
                    </a:srgbClr>
                  </a:outerShdw>
                </a:effectLst>
                <a:latin typeface="Storybook" pitchFamily="2" charset="0"/>
              </a:rPr>
              <a:t>performed</a:t>
            </a:r>
            <a:r>
              <a:rPr lang="en-US" b="1" dirty="0">
                <a:solidFill>
                  <a:srgbClr val="7030A0"/>
                </a:solidFill>
                <a:effectLst>
                  <a:outerShdw blurRad="38100" dist="38100" dir="2700000" algn="tl">
                    <a:srgbClr val="000000">
                      <a:alpha val="43137"/>
                    </a:srgbClr>
                  </a:outerShdw>
                </a:effectLst>
                <a:latin typeface="Storybook" pitchFamily="2" charset="0"/>
              </a:rPr>
              <a:t> </a:t>
            </a:r>
            <a:r>
              <a:rPr lang="en-US" b="1" dirty="0" err="1">
                <a:solidFill>
                  <a:srgbClr val="7030A0"/>
                </a:solidFill>
                <a:effectLst>
                  <a:outerShdw blurRad="38100" dist="38100" dir="2700000" algn="tl">
                    <a:srgbClr val="000000">
                      <a:alpha val="43137"/>
                    </a:srgbClr>
                  </a:outerShdw>
                </a:effectLst>
                <a:latin typeface="Storybook" pitchFamily="2" charset="0"/>
              </a:rPr>
              <a:t>autosacrifice</a:t>
            </a:r>
            <a:r>
              <a:rPr lang="en-US" b="1" dirty="0">
                <a:solidFill>
                  <a:srgbClr val="7030A0"/>
                </a:solidFill>
                <a:effectLst>
                  <a:outerShdw blurRad="38100" dist="38100" dir="2700000" algn="tl">
                    <a:srgbClr val="000000">
                      <a:alpha val="43137"/>
                    </a:srgbClr>
                  </a:outerShdw>
                </a:effectLst>
                <a:latin typeface="Storybook" pitchFamily="2" charset="0"/>
              </a:rPr>
              <a:t> by piercing their earlobes or upper ears.  Common people performed their own bloodletting at some point in their lives to ask for special favor from the gods,  and priests engaged in </a:t>
            </a:r>
            <a:r>
              <a:rPr lang="en-US" b="1" dirty="0" err="1">
                <a:solidFill>
                  <a:srgbClr val="7030A0"/>
                </a:solidFill>
                <a:effectLst>
                  <a:outerShdw blurRad="38100" dist="38100" dir="2700000" algn="tl">
                    <a:srgbClr val="000000">
                      <a:alpha val="43137"/>
                    </a:srgbClr>
                  </a:outerShdw>
                </a:effectLst>
                <a:latin typeface="Storybook" pitchFamily="2" charset="0"/>
              </a:rPr>
              <a:t>autosacrifice</a:t>
            </a:r>
            <a:r>
              <a:rPr lang="en-US" b="1" dirty="0">
                <a:solidFill>
                  <a:srgbClr val="7030A0"/>
                </a:solidFill>
                <a:effectLst>
                  <a:outerShdw blurRad="38100" dist="38100" dir="2700000" algn="tl">
                    <a:srgbClr val="000000">
                      <a:alpha val="43137"/>
                    </a:srgbClr>
                  </a:outerShdw>
                </a:effectLst>
                <a:latin typeface="Storybook" pitchFamily="2" charset="0"/>
              </a:rPr>
              <a:t> every night.  The offering of a human heart,  however,  was the supreme ritual performed during holidays associated with the eighteen monthly ceremonies of the Aztec calendar.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3068499-shaman03.jpg"/>
          <p:cNvPicPr>
            <a:picLocks noChangeAspect="1"/>
          </p:cNvPicPr>
          <p:nvPr/>
        </p:nvPicPr>
        <p:blipFill>
          <a:blip r:embed="rId2" cstate="print"/>
          <a:stretch>
            <a:fillRect/>
          </a:stretch>
        </p:blipFill>
        <p:spPr>
          <a:xfrm>
            <a:off x="0" y="-381000"/>
            <a:ext cx="12192000" cy="7239000"/>
          </a:xfrm>
          <a:prstGeom prst="rect">
            <a:avLst/>
          </a:prstGeom>
        </p:spPr>
      </p:pic>
      <p:sp>
        <p:nvSpPr>
          <p:cNvPr id="4" name="TextBox 3"/>
          <p:cNvSpPr txBox="1"/>
          <p:nvPr/>
        </p:nvSpPr>
        <p:spPr>
          <a:xfrm>
            <a:off x="3810000" y="3200402"/>
            <a:ext cx="6019801" cy="3262432"/>
          </a:xfrm>
          <a:prstGeom prst="rect">
            <a:avLst/>
          </a:prstGeom>
          <a:solidFill>
            <a:srgbClr val="FFC000"/>
          </a:solidFill>
        </p:spPr>
        <p:txBody>
          <a:bodyPr wrap="square" rtlCol="0">
            <a:spAutoFit/>
          </a:bodyPr>
          <a:lstStyle/>
          <a:p>
            <a:pPr algn="ctr" fontAlgn="base">
              <a:spcBef>
                <a:spcPct val="0"/>
              </a:spcBef>
              <a:spcAft>
                <a:spcPct val="0"/>
              </a:spcAft>
            </a:pPr>
            <a:endParaRPr lang="en-US" sz="800" b="1" dirty="0">
              <a:solidFill>
                <a:srgbClr val="7030A0"/>
              </a:solidFill>
              <a:effectLst>
                <a:outerShdw blurRad="38100" dist="38100" dir="2700000" algn="tl">
                  <a:srgbClr val="000000">
                    <a:alpha val="43137"/>
                  </a:srgbClr>
                </a:outerShdw>
              </a:effectLst>
              <a:latin typeface="Storybook" pitchFamily="2" charset="0"/>
            </a:endParaRPr>
          </a:p>
          <a:p>
            <a:pPr algn="ctr" fontAlgn="base">
              <a:spcBef>
                <a:spcPct val="0"/>
              </a:spcBef>
              <a:spcAft>
                <a:spcPct val="0"/>
              </a:spcAft>
            </a:pPr>
            <a:r>
              <a:rPr lang="en-US" b="1" dirty="0">
                <a:solidFill>
                  <a:srgbClr val="7030A0"/>
                </a:solidFill>
                <a:effectLst>
                  <a:outerShdw blurRad="38100" dist="38100" dir="2700000" algn="tl">
                    <a:srgbClr val="000000">
                      <a:alpha val="43137"/>
                    </a:srgbClr>
                  </a:outerShdw>
                </a:effectLst>
                <a:latin typeface="Storybook" pitchFamily="2" charset="0"/>
              </a:rPr>
              <a:t>And so the sacrificed human repeated the original selfless act of the gods and helped save the world. Some sacrifices also involved flaying the bodies,  after which the priests donned the victims’ skins. On certain ritual occasions portions of the bodies were eaten.  Bernardino de Sahagun,  a Franciscan friar who assiduously studied native culture through local informants,  reported that the emperor received the thighs of sacrificed victims.  The warriors who had captured them in battle took the rest. Cooking the flesh in a special stew with dried maize and beans,  they served it at a family feast,  thereby ingesting courage and strength.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3068499-shaman03.jpg"/>
          <p:cNvPicPr>
            <a:picLocks noChangeAspect="1"/>
          </p:cNvPicPr>
          <p:nvPr/>
        </p:nvPicPr>
        <p:blipFill>
          <a:blip r:embed="rId2" cstate="print"/>
          <a:stretch>
            <a:fillRect/>
          </a:stretch>
        </p:blipFill>
        <p:spPr>
          <a:xfrm>
            <a:off x="0" y="-381000"/>
            <a:ext cx="12192000" cy="7239000"/>
          </a:xfrm>
          <a:prstGeom prst="rect">
            <a:avLst/>
          </a:prstGeom>
        </p:spPr>
      </p:pic>
      <p:sp>
        <p:nvSpPr>
          <p:cNvPr id="4" name="TextBox 3"/>
          <p:cNvSpPr txBox="1"/>
          <p:nvPr/>
        </p:nvSpPr>
        <p:spPr>
          <a:xfrm>
            <a:off x="3666478" y="2317072"/>
            <a:ext cx="6163323" cy="4493538"/>
          </a:xfrm>
          <a:prstGeom prst="rect">
            <a:avLst/>
          </a:prstGeom>
          <a:solidFill>
            <a:srgbClr val="FFC000"/>
          </a:solidFill>
        </p:spPr>
        <p:txBody>
          <a:bodyPr wrap="square" rtlCol="0">
            <a:spAutoFit/>
          </a:bodyPr>
          <a:lstStyle/>
          <a:p>
            <a:pPr algn="ctr" fontAlgn="base">
              <a:spcBef>
                <a:spcPct val="0"/>
              </a:spcBef>
              <a:spcAft>
                <a:spcPct val="0"/>
              </a:spcAft>
            </a:pPr>
            <a:endParaRPr lang="en-US" sz="800" b="1" dirty="0">
              <a:solidFill>
                <a:srgbClr val="7030A0"/>
              </a:solidFill>
              <a:effectLst>
                <a:outerShdw blurRad="38100" dist="38100" dir="2700000" algn="tl">
                  <a:srgbClr val="000000">
                    <a:alpha val="43137"/>
                  </a:srgbClr>
                </a:outerShdw>
              </a:effectLst>
              <a:latin typeface="Storybook" pitchFamily="2" charset="0"/>
            </a:endParaRPr>
          </a:p>
          <a:p>
            <a:pPr algn="ctr" fontAlgn="base">
              <a:spcBef>
                <a:spcPct val="0"/>
              </a:spcBef>
              <a:spcAft>
                <a:spcPct val="0"/>
              </a:spcAft>
            </a:pPr>
            <a:r>
              <a:rPr lang="en-US" sz="3200" b="1" dirty="0">
                <a:solidFill>
                  <a:srgbClr val="7030A0"/>
                </a:solidFill>
                <a:effectLst>
                  <a:outerShdw blurRad="38100" dist="38100" dir="2700000" algn="tl">
                    <a:srgbClr val="000000">
                      <a:alpha val="43137"/>
                    </a:srgbClr>
                  </a:outerShdw>
                </a:effectLst>
                <a:latin typeface="Storybook" pitchFamily="2" charset="0"/>
              </a:rPr>
              <a:t>Thousands of people met this fate every year.  The Spaniards were revolted and appalled.</a:t>
            </a:r>
          </a:p>
          <a:p>
            <a:pPr algn="ctr" fontAlgn="base">
              <a:spcBef>
                <a:spcPct val="0"/>
              </a:spcBef>
              <a:spcAft>
                <a:spcPct val="0"/>
              </a:spcAft>
            </a:pPr>
            <a:r>
              <a:rPr lang="en-US" sz="1400" b="1" dirty="0">
                <a:solidFill>
                  <a:srgbClr val="7030A0"/>
                </a:solidFill>
                <a:effectLst>
                  <a:outerShdw blurRad="38100" dist="38100" dir="2700000" algn="tl">
                    <a:srgbClr val="000000">
                      <a:alpha val="43137"/>
                    </a:srgbClr>
                  </a:outerShdw>
                </a:effectLst>
                <a:latin typeface="Storybook" pitchFamily="2" charset="0"/>
              </a:rPr>
              <a:t>  </a:t>
            </a:r>
          </a:p>
          <a:p>
            <a:pPr algn="ctr" fontAlgn="base">
              <a:spcBef>
                <a:spcPct val="0"/>
              </a:spcBef>
              <a:spcAft>
                <a:spcPct val="0"/>
              </a:spcAft>
            </a:pPr>
            <a:r>
              <a:rPr lang="en-US" sz="2800" b="1" dirty="0">
                <a:solidFill>
                  <a:srgbClr val="7030A0"/>
                </a:solidFill>
                <a:effectLst>
                  <a:outerShdw blurRad="38100" dist="38100" dir="2700000" algn="tl">
                    <a:srgbClr val="000000">
                      <a:alpha val="43137"/>
                    </a:srgbClr>
                  </a:outerShdw>
                </a:effectLst>
                <a:latin typeface="Storybook" pitchFamily="2" charset="0"/>
              </a:rPr>
              <a:t>The Aztecs justified so much blood with the same rationale that fueled their constant warfare:  it was a sacred cosmic duty required by the gods,  especially Huitzilopochtli,  whose chosen people they were! </a:t>
            </a:r>
            <a:r>
              <a:rPr lang="en-US" sz="2000" b="1" dirty="0">
                <a:solidFill>
                  <a:srgbClr val="7030A0"/>
                </a:solidFill>
                <a:effectLst>
                  <a:outerShdw blurRad="38100" dist="38100" dir="2700000" algn="tl">
                    <a:srgbClr val="000000">
                      <a:alpha val="43137"/>
                    </a:srgbClr>
                  </a:outerShdw>
                </a:effectLst>
                <a:latin typeface="Storybook" pitchFamily="2" charset="0"/>
              </a:rPr>
              <a:t> </a:t>
            </a:r>
          </a:p>
        </p:txBody>
      </p:sp>
      <p:pic>
        <p:nvPicPr>
          <p:cNvPr id="3" name="Picture 14" descr="C:\Documents and Settings\Owner\My Documents\Educational Illustrations\apocalypto1.jpg">
            <a:extLst>
              <a:ext uri="{FF2B5EF4-FFF2-40B4-BE49-F238E27FC236}">
                <a16:creationId xmlns:a16="http://schemas.microsoft.com/office/drawing/2014/main" id="{16D3321D-E1DC-7BF9-A206-A00089F19EED}"/>
              </a:ext>
            </a:extLst>
          </p:cNvPr>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770" decel="100000"/>
                                        <p:tgtEl>
                                          <p:spTgt spid="4">
                                            <p:txEl>
                                              <p:pRg st="1" end="1"/>
                                            </p:txEl>
                                          </p:spTgt>
                                        </p:tgtEl>
                                      </p:cBhvr>
                                    </p:animEffect>
                                    <p:animScale>
                                      <p:cBhvr>
                                        <p:cTn id="8" dur="770" decel="100000"/>
                                        <p:tgtEl>
                                          <p:spTgt spid="4">
                                            <p:txEl>
                                              <p:pRg st="1" end="1"/>
                                            </p:txEl>
                                          </p:spTgt>
                                        </p:tgtEl>
                                      </p:cBhvr>
                                      <p:from x="10000" y="10000"/>
                                      <p:to x="200000" y="450000"/>
                                    </p:animScale>
                                    <p:animScale>
                                      <p:cBhvr>
                                        <p:cTn id="9" dur="1230" accel="100000" fill="hold">
                                          <p:stCondLst>
                                            <p:cond delay="770"/>
                                          </p:stCondLst>
                                        </p:cTn>
                                        <p:tgtEl>
                                          <p:spTgt spid="4">
                                            <p:txEl>
                                              <p:pRg st="1" end="1"/>
                                            </p:txEl>
                                          </p:spTgt>
                                        </p:tgtEl>
                                      </p:cBhvr>
                                      <p:from x="200000" y="450000"/>
                                      <p:to x="100000" y="100000"/>
                                    </p:animScale>
                                    <p:set>
                                      <p:cBhvr>
                                        <p:cTn id="10" dur="770" fill="hold"/>
                                        <p:tgtEl>
                                          <p:spTgt spid="4">
                                            <p:txEl>
                                              <p:pRg st="1" end="1"/>
                                            </p:txEl>
                                          </p:spTgt>
                                        </p:tgtEl>
                                        <p:attrNameLst>
                                          <p:attrName>ppt_x</p:attrName>
                                        </p:attrNameLst>
                                      </p:cBhvr>
                                      <p:to>
                                        <p:strVal val="(0.5)"/>
                                      </p:to>
                                    </p:set>
                                    <p:anim from="(0.5)" to="(#ppt_x)" calcmode="lin" valueType="num">
                                      <p:cBhvr>
                                        <p:cTn id="11" dur="1230" accel="100000" fill="hold">
                                          <p:stCondLst>
                                            <p:cond delay="770"/>
                                          </p:stCondLst>
                                        </p:cTn>
                                        <p:tgtEl>
                                          <p:spTgt spid="4">
                                            <p:txEl>
                                              <p:pRg st="1" end="1"/>
                                            </p:txEl>
                                          </p:spTgt>
                                        </p:tgtEl>
                                        <p:attrNameLst>
                                          <p:attrName>ppt_x</p:attrName>
                                        </p:attrNameLst>
                                      </p:cBhvr>
                                    </p:anim>
                                    <p:set>
                                      <p:cBhvr>
                                        <p:cTn id="12" dur="770" fill="hold"/>
                                        <p:tgtEl>
                                          <p:spTgt spid="4">
                                            <p:txEl>
                                              <p:pRg st="1" end="1"/>
                                            </p:txEl>
                                          </p:spTgt>
                                        </p:tgtEl>
                                        <p:attrNameLst>
                                          <p:attrName>ppt_y</p:attrName>
                                        </p:attrNameLst>
                                      </p:cBhvr>
                                      <p:to>
                                        <p:strVal val="(#ppt_y+0.4)"/>
                                      </p:to>
                                    </p:set>
                                    <p:anim from="(#ppt_y+0.4)" to="(#ppt_y)" calcmode="lin" valueType="num">
                                      <p:cBhvr>
                                        <p:cTn id="13" dur="1230" accel="100000" fill="hold">
                                          <p:stCondLst>
                                            <p:cond delay="770"/>
                                          </p:stCondLst>
                                        </p:cTn>
                                        <p:tgtEl>
                                          <p:spTgt spid="4">
                                            <p:txEl>
                                              <p:pRg st="1" end="1"/>
                                            </p:txEl>
                                          </p:spTgt>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 calcmode="lin" valueType="num">
                                      <p:cBhvr>
                                        <p:cTn id="18" dur="1000" fill="hold"/>
                                        <p:tgtEl>
                                          <p:spTgt spid="4">
                                            <p:txEl>
                                              <p:pRg st="3" end="3"/>
                                            </p:txEl>
                                          </p:spTgt>
                                        </p:tgtEl>
                                        <p:attrNameLst>
                                          <p:attrName>ppt_w</p:attrName>
                                        </p:attrNameLst>
                                      </p:cBhvr>
                                      <p:tavLst>
                                        <p:tav tm="0">
                                          <p:val>
                                            <p:strVal val="#ppt_w+.3"/>
                                          </p:val>
                                        </p:tav>
                                        <p:tav tm="100000">
                                          <p:val>
                                            <p:strVal val="#ppt_w"/>
                                          </p:val>
                                        </p:tav>
                                      </p:tavLst>
                                    </p:anim>
                                    <p:anim calcmode="lin" valueType="num">
                                      <p:cBhvr>
                                        <p:cTn id="19"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20" dur="10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9" presetClass="entr" presetSubtype="1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0" fill="hold"/>
                                        <p:tgtEl>
                                          <p:spTgt spid="3"/>
                                        </p:tgtEl>
                                        <p:attrNameLst>
                                          <p:attrName>ppt_w</p:attrName>
                                        </p:attrNameLst>
                                      </p:cBhvr>
                                      <p:tavLst>
                                        <p:tav tm="0" fmla="#ppt_w*sin(2.5*pi*$)">
                                          <p:val>
                                            <p:fltVal val="0"/>
                                          </p:val>
                                        </p:tav>
                                        <p:tav tm="100000">
                                          <p:val>
                                            <p:fltVal val="1"/>
                                          </p:val>
                                        </p:tav>
                                      </p:tavLst>
                                    </p:anim>
                                    <p:anim calcmode="lin" valueType="num">
                                      <p:cBhvr>
                                        <p:cTn id="26" dur="5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3068499-shaman03.jpg"/>
          <p:cNvPicPr>
            <a:picLocks noChangeAspect="1"/>
          </p:cNvPicPr>
          <p:nvPr/>
        </p:nvPicPr>
        <p:blipFill>
          <a:blip r:embed="rId2" cstate="print"/>
          <a:stretch>
            <a:fillRect/>
          </a:stretch>
        </p:blipFill>
        <p:spPr>
          <a:xfrm>
            <a:off x="0" y="-381000"/>
            <a:ext cx="12192000" cy="7239000"/>
          </a:xfrm>
          <a:prstGeom prst="rect">
            <a:avLst/>
          </a:prstGeom>
        </p:spPr>
      </p:pic>
      <p:sp>
        <p:nvSpPr>
          <p:cNvPr id="4" name="TextBox 3"/>
          <p:cNvSpPr txBox="1"/>
          <p:nvPr/>
        </p:nvSpPr>
        <p:spPr>
          <a:xfrm>
            <a:off x="3790766" y="2636668"/>
            <a:ext cx="6039036" cy="3908762"/>
          </a:xfrm>
          <a:prstGeom prst="rect">
            <a:avLst/>
          </a:prstGeom>
          <a:solidFill>
            <a:srgbClr val="FFC000"/>
          </a:solidFill>
        </p:spPr>
        <p:txBody>
          <a:bodyPr wrap="square" rtlCol="0">
            <a:spAutoFit/>
          </a:bodyPr>
          <a:lstStyle/>
          <a:p>
            <a:pPr algn="ctr" fontAlgn="base">
              <a:spcBef>
                <a:spcPct val="0"/>
              </a:spcBef>
              <a:spcAft>
                <a:spcPct val="0"/>
              </a:spcAft>
            </a:pPr>
            <a:endParaRPr lang="en-US" sz="800" b="1" dirty="0">
              <a:solidFill>
                <a:srgbClr val="7030A0"/>
              </a:solidFill>
              <a:effectLst>
                <a:outerShdw blurRad="38100" dist="38100" dir="2700000" algn="tl">
                  <a:srgbClr val="000000">
                    <a:alpha val="43137"/>
                  </a:srgbClr>
                </a:outerShdw>
              </a:effectLst>
              <a:latin typeface="Storybook" pitchFamily="2" charset="0"/>
            </a:endParaRPr>
          </a:p>
          <a:p>
            <a:pPr algn="ctr" fontAlgn="base">
              <a:spcBef>
                <a:spcPct val="0"/>
              </a:spcBef>
              <a:spcAft>
                <a:spcPct val="0"/>
              </a:spcAft>
            </a:pPr>
            <a:r>
              <a:rPr lang="en-US" sz="2000" b="1" dirty="0">
                <a:solidFill>
                  <a:srgbClr val="7030A0"/>
                </a:solidFill>
                <a:effectLst>
                  <a:outerShdw blurRad="38100" dist="38100" dir="2700000" algn="tl">
                    <a:srgbClr val="000000">
                      <a:alpha val="43137"/>
                    </a:srgbClr>
                  </a:outerShdw>
                </a:effectLst>
                <a:latin typeface="Storybook" pitchFamily="2" charset="0"/>
              </a:rPr>
              <a:t>With this exaltation of war and human sacrifice,  were the Aztecs just bloodthirsty savages?  Perhaps they were ruthless opportunists who used religion as an excuse to wage highly profitable wars and to discourage foreign and domestic subjects from resistance.  Or were they deeply faithful people with complex and fatalistic religious beliefs? </a:t>
            </a:r>
          </a:p>
          <a:p>
            <a:pPr algn="ctr" fontAlgn="base">
              <a:spcBef>
                <a:spcPct val="0"/>
              </a:spcBef>
              <a:spcAft>
                <a:spcPct val="0"/>
              </a:spcAft>
            </a:pPr>
            <a:r>
              <a:rPr lang="en-US" sz="2000" b="1" dirty="0">
                <a:solidFill>
                  <a:srgbClr val="7030A0"/>
                </a:solidFill>
                <a:effectLst>
                  <a:outerShdw blurRad="38100" dist="38100" dir="2700000" algn="tl">
                    <a:srgbClr val="000000">
                      <a:alpha val="43137"/>
                    </a:srgbClr>
                  </a:outerShdw>
                </a:effectLst>
                <a:latin typeface="Storybook" pitchFamily="2" charset="0"/>
              </a:rPr>
              <a:t> Cortes and his men,  fired by crusading zeal as well as their own ambitions,  tended toward one of the first two interpretations and saw it as their duty to obliterate the devilish Aztec rituals while converting the natives to Christianity.  </a:t>
            </a:r>
            <a:r>
              <a:rPr lang="en-US" sz="2000" dirty="0">
                <a:solidFill>
                  <a:srgbClr val="7030A0"/>
                </a:solidFill>
                <a:effectLst>
                  <a:outerShdw blurRad="38100" dist="38100" dir="2700000" algn="tl">
                    <a:srgbClr val="000000">
                      <a:alpha val="43137"/>
                    </a:srgbClr>
                  </a:outerShdw>
                </a:effectLst>
                <a:latin typeface="Storybook" pitchFamily="2" charset="0"/>
              </a:rPr>
              <a:t>– Marina </a:t>
            </a:r>
            <a:r>
              <a:rPr lang="en-US" sz="2000" dirty="0" err="1">
                <a:solidFill>
                  <a:srgbClr val="7030A0"/>
                </a:solidFill>
                <a:effectLst>
                  <a:outerShdw blurRad="38100" dist="38100" dir="2700000" algn="tl">
                    <a:srgbClr val="000000">
                      <a:alpha val="43137"/>
                    </a:srgbClr>
                  </a:outerShdw>
                </a:effectLst>
                <a:latin typeface="Storybook" pitchFamily="2" charset="0"/>
              </a:rPr>
              <a:t>Belozerskaya</a:t>
            </a:r>
            <a:endParaRPr lang="en-US" sz="2800" dirty="0">
              <a:solidFill>
                <a:srgbClr val="7030A0"/>
              </a:solidFill>
              <a:effectLst>
                <a:outerShdw blurRad="38100" dist="38100" dir="2700000" algn="tl">
                  <a:srgbClr val="000000">
                    <a:alpha val="43137"/>
                  </a:srgbClr>
                </a:outerShdw>
              </a:effectLst>
              <a:latin typeface="Storybook"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zpage040.gif"/>
          <p:cNvPicPr>
            <a:picLocks noChangeAspect="1"/>
          </p:cNvPicPr>
          <p:nvPr/>
        </p:nvPicPr>
        <p:blipFill>
          <a:blip r:embed="rId2" cstate="print"/>
          <a:stretch>
            <a:fillRect/>
          </a:stretch>
        </p:blipFill>
        <p:spPr>
          <a:xfrm>
            <a:off x="1" y="1752600"/>
            <a:ext cx="12192000" cy="5105400"/>
          </a:xfrm>
          <a:prstGeom prst="rect">
            <a:avLst/>
          </a:prstGeom>
        </p:spPr>
      </p:pic>
      <p:pic>
        <p:nvPicPr>
          <p:cNvPr id="4" name="Picture 3" descr="cortezmontezuma.jpg"/>
          <p:cNvPicPr>
            <a:picLocks noChangeAspect="1"/>
          </p:cNvPicPr>
          <p:nvPr/>
        </p:nvPicPr>
        <p:blipFill>
          <a:blip r:embed="rId3" cstate="print"/>
          <a:stretch>
            <a:fillRect/>
          </a:stretch>
        </p:blipFill>
        <p:spPr>
          <a:xfrm>
            <a:off x="1" y="0"/>
            <a:ext cx="12191998" cy="1752600"/>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2246-HR2ZD00Z.jpg"/>
          <p:cNvPicPr>
            <a:picLocks noChangeAspect="1"/>
          </p:cNvPicPr>
          <p:nvPr/>
        </p:nvPicPr>
        <p:blipFill>
          <a:blip r:embed="rId2" cstate="print"/>
          <a:stretch>
            <a:fillRect/>
          </a:stretch>
        </p:blipFill>
        <p:spPr>
          <a:xfrm>
            <a:off x="-1620570" y="-253497"/>
            <a:ext cx="15454265" cy="7378574"/>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zpage182.gif"/>
          <p:cNvPicPr>
            <a:picLocks noChangeAspect="1"/>
          </p:cNvPicPr>
          <p:nvPr/>
        </p:nvPicPr>
        <p:blipFill>
          <a:blip r:embed="rId2" cstate="print"/>
          <a:stretch>
            <a:fillRect/>
          </a:stretch>
        </p:blipFill>
        <p:spPr>
          <a:xfrm>
            <a:off x="1" y="0"/>
            <a:ext cx="12192000" cy="685800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dex-duran-1.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anish_battle.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nnibal-aztec.gif">
            <a:extLst>
              <a:ext uri="{FF2B5EF4-FFF2-40B4-BE49-F238E27FC236}">
                <a16:creationId xmlns:a16="http://schemas.microsoft.com/office/drawing/2014/main" id="{AEB438FF-98E3-0C82-41A9-024E38286B03}"/>
              </a:ext>
            </a:extLst>
          </p:cNvPr>
          <p:cNvPicPr>
            <a:picLocks noChangeAspect="1"/>
          </p:cNvPicPr>
          <p:nvPr/>
        </p:nvPicPr>
        <p:blipFill>
          <a:blip r:embed="rId2" cstate="print"/>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1884FF7-0B7A-2529-0942-A79B8251FB7F}"/>
              </a:ext>
            </a:extLst>
          </p:cNvPr>
          <p:cNvSpPr txBox="1"/>
          <p:nvPr/>
        </p:nvSpPr>
        <p:spPr>
          <a:xfrm>
            <a:off x="5637320" y="2974019"/>
            <a:ext cx="914400" cy="914400"/>
          </a:xfrm>
          <a:prstGeom prst="rect">
            <a:avLst/>
          </a:prstGeom>
          <a:noFill/>
        </p:spPr>
        <p:txBody>
          <a:bodyPr wrap="square" rtlCol="0">
            <a:spAutoFit/>
          </a:bodyPr>
          <a:lstStyle/>
          <a:p>
            <a:endParaRPr lang="en-US" dirty="0"/>
          </a:p>
        </p:txBody>
      </p:sp>
      <p:sp>
        <p:nvSpPr>
          <p:cNvPr id="4" name="TextBox 3">
            <a:extLst>
              <a:ext uri="{FF2B5EF4-FFF2-40B4-BE49-F238E27FC236}">
                <a16:creationId xmlns:a16="http://schemas.microsoft.com/office/drawing/2014/main" id="{64B8FEF8-E11D-14FD-DFD5-CC5EEEE785F9}"/>
              </a:ext>
            </a:extLst>
          </p:cNvPr>
          <p:cNvSpPr txBox="1"/>
          <p:nvPr/>
        </p:nvSpPr>
        <p:spPr>
          <a:xfrm>
            <a:off x="2050742" y="1615736"/>
            <a:ext cx="8185211" cy="3622787"/>
          </a:xfrm>
          <a:prstGeom prst="rect">
            <a:avLst/>
          </a:prstGeom>
          <a:solidFill>
            <a:srgbClr val="FFFF00"/>
          </a:solidFill>
        </p:spPr>
        <p:txBody>
          <a:bodyPr wrap="square" rtlCol="0">
            <a:spAutoFit/>
          </a:bodyPr>
          <a:lstStyle/>
          <a:p>
            <a:pPr marL="0" marR="0">
              <a:lnSpc>
                <a:spcPct val="107000"/>
              </a:lnSpc>
              <a:spcBef>
                <a:spcPts val="0"/>
              </a:spcBef>
              <a:spcAft>
                <a:spcPts val="800"/>
              </a:spcAft>
            </a:pPr>
            <a:r>
              <a:rPr lang="en-US" sz="3600" b="1" u="sng"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Old World Meets New in South America</a:t>
            </a:r>
            <a:r>
              <a:rPr lang="en-US" sz="3600" u="sng"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r>
              <a:rPr lang="en-US" sz="3600"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When </a:t>
            </a:r>
            <a:r>
              <a:rPr lang="en-US" sz="3600" i="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Cortez</a:t>
            </a:r>
            <a:r>
              <a:rPr lang="en-US" sz="3600"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rebuked the Aztec Chief </a:t>
            </a:r>
            <a:r>
              <a:rPr lang="en-US" sz="3600" i="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Montezuma</a:t>
            </a:r>
            <a:r>
              <a:rPr lang="en-US" sz="3600"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for offering human sacrifices, he responded with an amazing insight @Transubstantiation: </a:t>
            </a:r>
            <a:r>
              <a:rPr lang="en-US" sz="3600" i="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“At least we do not eat the flesh &amp; drink the blood of our god!”</a:t>
            </a:r>
            <a:endParaRPr lang="en-US" sz="3600"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7166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53666" name="Rectangle 2"/>
          <p:cNvSpPr>
            <a:spLocks noGrp="1" noChangeArrowheads="1"/>
          </p:cNvSpPr>
          <p:nvPr>
            <p:ph type="body" idx="1"/>
          </p:nvPr>
        </p:nvSpPr>
        <p:spPr>
          <a:xfrm>
            <a:off x="1242874" y="949911"/>
            <a:ext cx="9703293" cy="4460289"/>
          </a:xfrm>
        </p:spPr>
        <p:txBody>
          <a:bodyPr/>
          <a:lstStyle/>
          <a:p>
            <a:pPr>
              <a:lnSpc>
                <a:spcPct val="90000"/>
              </a:lnSpc>
              <a:buClr>
                <a:srgbClr val="FFFF00"/>
              </a:buClr>
              <a:buFontTx/>
              <a:buChar char="†"/>
            </a:pPr>
            <a:r>
              <a:rPr lang="en-US" sz="2800" b="1" dirty="0">
                <a:solidFill>
                  <a:srgbClr val="FF3300"/>
                </a:solidFill>
                <a:effectLst>
                  <a:outerShdw blurRad="38100" dist="38100" dir="2700000" algn="tl">
                    <a:srgbClr val="C0C0C0"/>
                  </a:outerShdw>
                </a:effectLst>
              </a:rPr>
              <a:t>“The Crusades were a series of military expeditions to wrest Jerusalem and other parts of the Holy Land from Muslim control,  conducted under the banner of the cross.  The word </a:t>
            </a:r>
            <a:r>
              <a:rPr lang="en-US" sz="2800" b="1" i="1" dirty="0">
                <a:solidFill>
                  <a:srgbClr val="FF3300"/>
                </a:solidFill>
                <a:effectLst>
                  <a:outerShdw blurRad="38100" dist="38100" dir="2700000" algn="tl">
                    <a:srgbClr val="C0C0C0"/>
                  </a:outerShdw>
                </a:effectLst>
              </a:rPr>
              <a:t>crusade</a:t>
            </a:r>
            <a:r>
              <a:rPr lang="en-US" sz="2800" b="1" dirty="0">
                <a:solidFill>
                  <a:srgbClr val="FF3300"/>
                </a:solidFill>
                <a:effectLst>
                  <a:outerShdw blurRad="38100" dist="38100" dir="2700000" algn="tl">
                    <a:srgbClr val="C0C0C0"/>
                  </a:outerShdw>
                </a:effectLst>
              </a:rPr>
              <a:t> comes from the Latin word </a:t>
            </a:r>
            <a:r>
              <a:rPr lang="en-US" sz="2800" b="1" i="1" dirty="0" err="1">
                <a:solidFill>
                  <a:srgbClr val="FF3300"/>
                </a:solidFill>
                <a:effectLst>
                  <a:outerShdw blurRad="38100" dist="38100" dir="2700000" algn="tl">
                    <a:srgbClr val="C0C0C0"/>
                  </a:outerShdw>
                </a:effectLst>
              </a:rPr>
              <a:t>crucesignatus</a:t>
            </a:r>
            <a:r>
              <a:rPr lang="en-US" sz="2800" b="1" dirty="0">
                <a:solidFill>
                  <a:srgbClr val="FF3300"/>
                </a:solidFill>
                <a:effectLst>
                  <a:outerShdw blurRad="38100" dist="38100" dir="2700000" algn="tl">
                    <a:srgbClr val="C0C0C0"/>
                  </a:outerShdw>
                </a:effectLst>
              </a:rPr>
              <a:t>, ‘one signed by the cross.”</a:t>
            </a:r>
          </a:p>
          <a:p>
            <a:pPr>
              <a:lnSpc>
                <a:spcPct val="90000"/>
              </a:lnSpc>
              <a:buClr>
                <a:srgbClr val="FFFF00"/>
              </a:buClr>
              <a:buFontTx/>
              <a:buChar char="†"/>
            </a:pPr>
            <a:endParaRPr lang="en-US" sz="800" b="1" dirty="0">
              <a:solidFill>
                <a:srgbClr val="FF3300"/>
              </a:solidFill>
              <a:effectLst>
                <a:outerShdw blurRad="38100" dist="38100" dir="2700000" algn="tl">
                  <a:srgbClr val="C0C0C0"/>
                </a:outerShdw>
              </a:effectLst>
            </a:endParaRPr>
          </a:p>
          <a:p>
            <a:pPr>
              <a:lnSpc>
                <a:spcPct val="90000"/>
              </a:lnSpc>
              <a:buClr>
                <a:srgbClr val="FFFF00"/>
              </a:buClr>
              <a:buFontTx/>
              <a:buChar char="†"/>
            </a:pPr>
            <a:r>
              <a:rPr lang="en-US" sz="2800" b="1" dirty="0">
                <a:solidFill>
                  <a:srgbClr val="FF3300"/>
                </a:solidFill>
                <a:effectLst>
                  <a:outerShdw blurRad="38100" dist="38100" dir="2700000" algn="tl">
                    <a:srgbClr val="C0C0C0"/>
                  </a:outerShdw>
                </a:effectLst>
              </a:rPr>
              <a:t>‘The Crusades began at the instigation of Pope Urban II in 1095,  drawing armies from all over Europe and lasting nearly 200 years.  They stopped shortly before 1300.  Some historians extend the Crusades another 200 to 400 years,  to include as well - military actions against Christian heretics and pagan threats in Europe.”</a:t>
            </a:r>
          </a:p>
        </p:txBody>
      </p:sp>
      <p:sp>
        <p:nvSpPr>
          <p:cNvPr id="3953667" name="WordArt 3"/>
          <p:cNvSpPr>
            <a:spLocks noChangeArrowheads="1" noChangeShapeType="1" noTextEdit="1"/>
          </p:cNvSpPr>
          <p:nvPr/>
        </p:nvSpPr>
        <p:spPr bwMode="auto">
          <a:xfrm>
            <a:off x="1686756" y="5592932"/>
            <a:ext cx="8922059" cy="315157"/>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b="1" kern="1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 Cornerstone Magazine, The Crusades, Soldiers Of The Cross?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53666">
                                            <p:txEl>
                                              <p:pRg st="2" end="2"/>
                                            </p:txEl>
                                          </p:spTgt>
                                        </p:tgtEl>
                                        <p:attrNameLst>
                                          <p:attrName>style.visibility</p:attrName>
                                        </p:attrNameLst>
                                      </p:cBhvr>
                                      <p:to>
                                        <p:strVal val="visible"/>
                                      </p:to>
                                    </p:set>
                                    <p:animEffect transition="in" filter="wipe(left)">
                                      <p:cBhvr>
                                        <p:cTn id="7" dur="500"/>
                                        <p:tgtEl>
                                          <p:spTgt spid="395366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53666">
                                            <p:txEl>
                                              <p:pRg st="0" end="0"/>
                                            </p:txEl>
                                          </p:spTgt>
                                        </p:tgtEl>
                                        <p:attrNameLst>
                                          <p:attrName>style.visibility</p:attrName>
                                        </p:attrNameLst>
                                      </p:cBhvr>
                                      <p:to>
                                        <p:strVal val="visible"/>
                                      </p:to>
                                    </p:set>
                                    <p:animEffect transition="in" filter="wipe(left)">
                                      <p:cBhvr>
                                        <p:cTn id="12" dur="500"/>
                                        <p:tgtEl>
                                          <p:spTgt spid="395366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953667"/>
                                        </p:tgtEl>
                                        <p:attrNameLst>
                                          <p:attrName>style.visibility</p:attrName>
                                        </p:attrNameLst>
                                      </p:cBhvr>
                                      <p:to>
                                        <p:strVal val="visible"/>
                                      </p:to>
                                    </p:set>
                                    <p:animEffect transition="in" filter="dissolve">
                                      <p:cBhvr>
                                        <p:cTn id="17" dur="500"/>
                                        <p:tgtEl>
                                          <p:spTgt spid="3953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3666" grpId="0" build="p" autoUpdateAnimBg="0" rev="1"/>
      <p:bldP spid="395366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813826" name="Rectangle 2"/>
          <p:cNvSpPr>
            <a:spLocks noGrp="1" noChangeArrowheads="1"/>
          </p:cNvSpPr>
          <p:nvPr>
            <p:ph type="title"/>
          </p:nvPr>
        </p:nvSpPr>
        <p:spPr/>
        <p:txBody>
          <a:bodyPr/>
          <a:lstStyle/>
          <a:p>
            <a:endParaRPr lang="en-US"/>
          </a:p>
        </p:txBody>
      </p:sp>
      <p:sp>
        <p:nvSpPr>
          <p:cNvPr id="4813827" name="WordArt 3"/>
          <p:cNvSpPr>
            <a:spLocks noChangeArrowheads="1" noChangeShapeType="1" noTextEdit="1"/>
          </p:cNvSpPr>
          <p:nvPr/>
        </p:nvSpPr>
        <p:spPr bwMode="auto">
          <a:xfrm>
            <a:off x="1981200" y="0"/>
            <a:ext cx="8686800" cy="16002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b="1" kern="10">
                <a:ln w="9525">
                  <a:round/>
                  <a:headEnd/>
                  <a:tailEnd/>
                </a:ln>
                <a:gradFill rotWithShape="0">
                  <a:gsLst>
                    <a:gs pos="0">
                      <a:srgbClr val="FFF200"/>
                    </a:gs>
                    <a:gs pos="22500">
                      <a:srgbClr val="FF7A00"/>
                    </a:gs>
                    <a:gs pos="35000">
                      <a:srgbClr val="FF0300"/>
                    </a:gs>
                    <a:gs pos="50000">
                      <a:srgbClr val="4D0808"/>
                    </a:gs>
                    <a:gs pos="65000">
                      <a:srgbClr val="FF0300"/>
                    </a:gs>
                    <a:gs pos="77500">
                      <a:srgbClr val="FF7A00"/>
                    </a:gs>
                    <a:gs pos="100000">
                      <a:srgbClr val="FFF200"/>
                    </a:gs>
                  </a:gsLst>
                  <a:lin ang="5400000" scaled="1"/>
                </a:gradFill>
                <a:latin typeface="Augsburger Initials"/>
              </a:rPr>
              <a:t>The Catholic Inquisition</a:t>
            </a:r>
          </a:p>
        </p:txBody>
      </p:sp>
      <p:pic>
        <p:nvPicPr>
          <p:cNvPr id="4813828" name="Picture 4" descr="C:\Documents and Settings\Owner\My Documents\Educational Illustrations\Antichristus_Spiritualis_by_DimmuGoeuryBorgir.jpg"/>
          <p:cNvPicPr>
            <a:picLocks noChangeAspect="1" noChangeArrowheads="1"/>
          </p:cNvPicPr>
          <p:nvPr/>
        </p:nvPicPr>
        <p:blipFill>
          <a:blip r:embed="rId4" cstate="print"/>
          <a:srcRect/>
          <a:stretch>
            <a:fillRect/>
          </a:stretch>
        </p:blipFill>
        <p:spPr bwMode="auto">
          <a:xfrm>
            <a:off x="0" y="-381000"/>
            <a:ext cx="12192000" cy="7239000"/>
          </a:xfrm>
          <a:prstGeom prst="rect">
            <a:avLst/>
          </a:prstGeom>
          <a:noFill/>
        </p:spPr>
      </p:pic>
      <p:pic>
        <p:nvPicPr>
          <p:cNvPr id="5" name="Picture 4" descr="cannibalism_scalping_mdjb.jpg"/>
          <p:cNvPicPr>
            <a:picLocks noChangeAspect="1"/>
          </p:cNvPicPr>
          <p:nvPr/>
        </p:nvPicPr>
        <p:blipFill>
          <a:blip r:embed="rId5" cstate="print"/>
          <a:stretch>
            <a:fillRect/>
          </a:stretch>
        </p:blipFill>
        <p:spPr>
          <a:xfrm>
            <a:off x="0" y="0"/>
            <a:ext cx="12191998" cy="6858000"/>
          </a:xfrm>
          <a:prstGeom prst="rect">
            <a:avLst/>
          </a:prstGeom>
        </p:spPr>
      </p:pic>
      <p:sp>
        <p:nvSpPr>
          <p:cNvPr id="6" name="Rectangle 5"/>
          <p:cNvSpPr/>
          <p:nvPr/>
        </p:nvSpPr>
        <p:spPr>
          <a:xfrm>
            <a:off x="1524000" y="2895601"/>
            <a:ext cx="9144000" cy="1846659"/>
          </a:xfrm>
          <a:prstGeom prst="rect">
            <a:avLst/>
          </a:prstGeom>
          <a:noFill/>
        </p:spPr>
        <p:txBody>
          <a:bodyPr wrap="square" lIns="91440" tIns="45720" rIns="91440" bIns="45720">
            <a:spAutoFit/>
          </a:bodyPr>
          <a:lstStyle/>
          <a:p>
            <a:pPr algn="ctr" fontAlgn="base">
              <a:spcBef>
                <a:spcPct val="0"/>
              </a:spcBef>
              <a:spcAft>
                <a:spcPct val="0"/>
              </a:spcAft>
            </a:pPr>
            <a:r>
              <a:rPr lang="en-US" sz="5400" b="1" spc="100" dirty="0">
                <a:ln w="18000">
                  <a:solidFill>
                    <a:srgbClr val="00CC99">
                      <a:satMod val="200000"/>
                      <a:tint val="72000"/>
                    </a:srgbClr>
                  </a:solidFill>
                  <a:prstDash val="solid"/>
                </a:ln>
                <a:solidFill>
                  <a:srgbClr val="00CC99">
                    <a:satMod val="280000"/>
                    <a:tint val="100000"/>
                    <a:alpha val="5700"/>
                  </a:srgbClr>
                </a:solidFill>
                <a:effectLst>
                  <a:outerShdw blurRad="25000" dist="20000" dir="16020000" algn="tl">
                    <a:srgbClr val="00CC99">
                      <a:satMod val="200000"/>
                      <a:shade val="1000"/>
                      <a:alpha val="60000"/>
                    </a:srgbClr>
                  </a:outerShdw>
                </a:effectLst>
                <a:latin typeface="Storybook" pitchFamily="2" charset="0"/>
              </a:rPr>
              <a:t>CHRISTIAN CANNIBALISM</a:t>
            </a:r>
          </a:p>
          <a:p>
            <a:pPr algn="ctr" fontAlgn="base">
              <a:spcBef>
                <a:spcPct val="0"/>
              </a:spcBef>
              <a:spcAft>
                <a:spcPct val="0"/>
              </a:spcAft>
            </a:pPr>
            <a:r>
              <a:rPr lang="en-US" sz="6000" b="1" spc="100" dirty="0">
                <a:ln w="18000">
                  <a:solidFill>
                    <a:srgbClr val="00CC99">
                      <a:satMod val="200000"/>
                      <a:tint val="72000"/>
                    </a:srgbClr>
                  </a:solidFill>
                  <a:prstDash val="solid"/>
                </a:ln>
                <a:solidFill>
                  <a:srgbClr val="00CC99">
                    <a:satMod val="280000"/>
                    <a:tint val="100000"/>
                    <a:alpha val="5700"/>
                  </a:srgbClr>
                </a:solidFill>
                <a:effectLst>
                  <a:outerShdw blurRad="25000" dist="20000" dir="16020000" algn="tl">
                    <a:srgbClr val="00CC99">
                      <a:satMod val="200000"/>
                      <a:shade val="1000"/>
                      <a:alpha val="60000"/>
                    </a:srgbClr>
                  </a:outerShdw>
                </a:effectLst>
                <a:latin typeface="Storybook" pitchFamily="2" charset="0"/>
              </a:rPr>
              <a:t> @ Galatians 5: 15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mph" presetSubtype="0" fill="hold" nodeType="clickEffect">
                                  <p:stCondLst>
                                    <p:cond delay="0"/>
                                  </p:stCondLst>
                                  <p:childTnLst>
                                    <p:animClr clrSpc="rgb" dir="cw">
                                      <p:cBhvr override="childStyle">
                                        <p:cTn id="11" dur="1900" fill="hold">
                                          <p:stCondLst>
                                            <p:cond delay="100"/>
                                          </p:stCondLst>
                                        </p:cTn>
                                        <p:tgtEl>
                                          <p:spTgt spid="6">
                                            <p:txEl>
                                              <p:pRg st="0" end="0"/>
                                            </p:txEl>
                                          </p:spTgt>
                                        </p:tgtEl>
                                        <p:attrNameLst>
                                          <p:attrName>style.color</p:attrName>
                                        </p:attrNameLst>
                                      </p:cBhvr>
                                      <p:to>
                                        <a:schemeClr val="accent2"/>
                                      </p:to>
                                    </p:animClr>
                                    <p:animClr clrSpc="rgb" dir="cw">
                                      <p:cBhvr>
                                        <p:cTn id="12" dur="1900" fill="hold">
                                          <p:stCondLst>
                                            <p:cond delay="100"/>
                                          </p:stCondLst>
                                        </p:cTn>
                                        <p:tgtEl>
                                          <p:spTgt spid="6">
                                            <p:txEl>
                                              <p:pRg st="0" end="0"/>
                                            </p:txEl>
                                          </p:spTgt>
                                        </p:tgtEl>
                                        <p:attrNameLst>
                                          <p:attrName>fillColor</p:attrName>
                                        </p:attrNameLst>
                                      </p:cBhvr>
                                      <p:to>
                                        <a:schemeClr val="accent2"/>
                                      </p:to>
                                    </p:animClr>
                                    <p:set>
                                      <p:cBhvr>
                                        <p:cTn id="13" dur="1900" fill="hold">
                                          <p:stCondLst>
                                            <p:cond delay="100"/>
                                          </p:stCondLst>
                                        </p:cTn>
                                        <p:tgtEl>
                                          <p:spTgt spid="6">
                                            <p:txEl>
                                              <p:pRg st="0" end="0"/>
                                            </p:txEl>
                                          </p:spTgt>
                                        </p:tgtEl>
                                        <p:attrNameLst>
                                          <p:attrName>fill.type</p:attrName>
                                        </p:attrNameLst>
                                      </p:cBhvr>
                                      <p:to>
                                        <p:strVal val="solid"/>
                                      </p:to>
                                    </p:set>
                                    <p:set>
                                      <p:cBhvr>
                                        <p:cTn id="14" dur="1900" fill="hold">
                                          <p:stCondLst>
                                            <p:cond delay="100"/>
                                          </p:stCondLst>
                                        </p:cTn>
                                        <p:tgtEl>
                                          <p:spTgt spid="6">
                                            <p:txEl>
                                              <p:pRg st="0" end="0"/>
                                            </p:txEl>
                                          </p:spTgt>
                                        </p:tgtEl>
                                        <p:attrNameLst>
                                          <p:attrName>fill.on</p:attrName>
                                        </p:attrNameLst>
                                      </p:cBhvr>
                                      <p:to>
                                        <p:strVal val="true"/>
                                      </p:to>
                                    </p:set>
                                    <p:animScale>
                                      <p:cBhvr>
                                        <p:cTn id="15" dur="200" fill="hold">
                                          <p:stCondLst>
                                            <p:cond delay="0"/>
                                          </p:stCondLst>
                                        </p:cTn>
                                        <p:tgtEl>
                                          <p:spTgt spid="6">
                                            <p:txEl>
                                              <p:pRg st="0" end="0"/>
                                            </p:txEl>
                                          </p:spTgt>
                                        </p:tgtEl>
                                      </p:cBhvr>
                                      <p:from x="100000" y="100000"/>
                                      <p:to x="100000" y="5000"/>
                                    </p:animScale>
                                    <p:animScale>
                                      <p:cBhvr>
                                        <p:cTn id="16" dur="200" fill="hold">
                                          <p:stCondLst>
                                            <p:cond delay="200"/>
                                          </p:stCondLst>
                                        </p:cTn>
                                        <p:tgtEl>
                                          <p:spTgt spid="6">
                                            <p:txEl>
                                              <p:pRg st="0" end="0"/>
                                            </p:txEl>
                                          </p:spTgt>
                                        </p:tgtEl>
                                      </p:cBhvr>
                                      <p:from x="100000" y="5000"/>
                                      <p:to x="120000" y="150000"/>
                                    </p:animScale>
                                    <p:animScale>
                                      <p:cBhvr>
                                        <p:cTn id="17" dur="600" fill="hold">
                                          <p:stCondLst>
                                            <p:cond delay="1400"/>
                                          </p:stCondLst>
                                        </p:cTn>
                                        <p:tgtEl>
                                          <p:spTgt spid="6">
                                            <p:txEl>
                                              <p:pRg st="0" end="0"/>
                                            </p:txEl>
                                          </p:spTgt>
                                        </p:tgtEl>
                                      </p:cBhvr>
                                      <p:to x="120000" y="150000"/>
                                    </p:animScale>
                                  </p:childTnLst>
                                </p:cTn>
                              </p:par>
                              <p:par>
                                <p:cTn id="18" presetID="14" presetClass="emph" presetSubtype="0" fill="hold" nodeType="withEffect">
                                  <p:stCondLst>
                                    <p:cond delay="0"/>
                                  </p:stCondLst>
                                  <p:childTnLst>
                                    <p:animClr clrSpc="rgb" dir="cw">
                                      <p:cBhvr override="childStyle">
                                        <p:cTn id="19" dur="1900" fill="hold">
                                          <p:stCondLst>
                                            <p:cond delay="100"/>
                                          </p:stCondLst>
                                        </p:cTn>
                                        <p:tgtEl>
                                          <p:spTgt spid="6">
                                            <p:txEl>
                                              <p:pRg st="1" end="1"/>
                                            </p:txEl>
                                          </p:spTgt>
                                        </p:tgtEl>
                                        <p:attrNameLst>
                                          <p:attrName>style.color</p:attrName>
                                        </p:attrNameLst>
                                      </p:cBhvr>
                                      <p:to>
                                        <a:schemeClr val="accent2"/>
                                      </p:to>
                                    </p:animClr>
                                    <p:animClr clrSpc="rgb" dir="cw">
                                      <p:cBhvr>
                                        <p:cTn id="20" dur="1900" fill="hold">
                                          <p:stCondLst>
                                            <p:cond delay="100"/>
                                          </p:stCondLst>
                                        </p:cTn>
                                        <p:tgtEl>
                                          <p:spTgt spid="6">
                                            <p:txEl>
                                              <p:pRg st="1" end="1"/>
                                            </p:txEl>
                                          </p:spTgt>
                                        </p:tgtEl>
                                        <p:attrNameLst>
                                          <p:attrName>fillColor</p:attrName>
                                        </p:attrNameLst>
                                      </p:cBhvr>
                                      <p:to>
                                        <a:schemeClr val="accent2"/>
                                      </p:to>
                                    </p:animClr>
                                    <p:set>
                                      <p:cBhvr>
                                        <p:cTn id="21" dur="1900" fill="hold">
                                          <p:stCondLst>
                                            <p:cond delay="100"/>
                                          </p:stCondLst>
                                        </p:cTn>
                                        <p:tgtEl>
                                          <p:spTgt spid="6">
                                            <p:txEl>
                                              <p:pRg st="1" end="1"/>
                                            </p:txEl>
                                          </p:spTgt>
                                        </p:tgtEl>
                                        <p:attrNameLst>
                                          <p:attrName>fill.type</p:attrName>
                                        </p:attrNameLst>
                                      </p:cBhvr>
                                      <p:to>
                                        <p:strVal val="solid"/>
                                      </p:to>
                                    </p:set>
                                    <p:set>
                                      <p:cBhvr>
                                        <p:cTn id="22" dur="1900" fill="hold">
                                          <p:stCondLst>
                                            <p:cond delay="100"/>
                                          </p:stCondLst>
                                        </p:cTn>
                                        <p:tgtEl>
                                          <p:spTgt spid="6">
                                            <p:txEl>
                                              <p:pRg st="1" end="1"/>
                                            </p:txEl>
                                          </p:spTgt>
                                        </p:tgtEl>
                                        <p:attrNameLst>
                                          <p:attrName>fill.on</p:attrName>
                                        </p:attrNameLst>
                                      </p:cBhvr>
                                      <p:to>
                                        <p:strVal val="true"/>
                                      </p:to>
                                    </p:set>
                                    <p:animScale>
                                      <p:cBhvr>
                                        <p:cTn id="23" dur="200" fill="hold">
                                          <p:stCondLst>
                                            <p:cond delay="0"/>
                                          </p:stCondLst>
                                        </p:cTn>
                                        <p:tgtEl>
                                          <p:spTgt spid="6">
                                            <p:txEl>
                                              <p:pRg st="1" end="1"/>
                                            </p:txEl>
                                          </p:spTgt>
                                        </p:tgtEl>
                                      </p:cBhvr>
                                      <p:from x="100000" y="100000"/>
                                      <p:to x="100000" y="5000"/>
                                    </p:animScale>
                                    <p:animScale>
                                      <p:cBhvr>
                                        <p:cTn id="24" dur="200" fill="hold">
                                          <p:stCondLst>
                                            <p:cond delay="200"/>
                                          </p:stCondLst>
                                        </p:cTn>
                                        <p:tgtEl>
                                          <p:spTgt spid="6">
                                            <p:txEl>
                                              <p:pRg st="1" end="1"/>
                                            </p:txEl>
                                          </p:spTgt>
                                        </p:tgtEl>
                                      </p:cBhvr>
                                      <p:from x="100000" y="5000"/>
                                      <p:to x="120000" y="150000"/>
                                    </p:animScale>
                                    <p:animScale>
                                      <p:cBhvr>
                                        <p:cTn id="25" dur="600" fill="hold">
                                          <p:stCondLst>
                                            <p:cond delay="1400"/>
                                          </p:stCondLst>
                                        </p:cTn>
                                        <p:tgtEl>
                                          <p:spTgt spid="6">
                                            <p:txEl>
                                              <p:pRg st="1" end="1"/>
                                            </p:txEl>
                                          </p:spTgt>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cathar%20castles%20map.gif"/>
          <p:cNvPicPr>
            <a:picLocks noChangeAspect="1"/>
          </p:cNvPicPr>
          <p:nvPr/>
        </p:nvPicPr>
        <p:blipFill>
          <a:blip r:embed="rId2" cstate="print"/>
          <a:stretch>
            <a:fillRect/>
          </a:stretch>
        </p:blipFill>
        <p:spPr>
          <a:xfrm>
            <a:off x="1" y="0"/>
            <a:ext cx="12192000" cy="6858000"/>
          </a:xfrm>
          <a:prstGeom prst="rect">
            <a:avLst/>
          </a:prstGeom>
        </p:spPr>
      </p:pic>
      <p:sp>
        <p:nvSpPr>
          <p:cNvPr id="5" name="Rectangle 4"/>
          <p:cNvSpPr/>
          <p:nvPr/>
        </p:nvSpPr>
        <p:spPr>
          <a:xfrm>
            <a:off x="1524001" y="1"/>
            <a:ext cx="9144000" cy="1015663"/>
          </a:xfrm>
          <a:prstGeom prst="rect">
            <a:avLst/>
          </a:prstGeom>
          <a:noFill/>
        </p:spPr>
        <p:txBody>
          <a:bodyPr wrap="square" lIns="91440" tIns="45720" rIns="91440" bIns="45720">
            <a:spAutoFit/>
          </a:bodyPr>
          <a:lstStyle/>
          <a:p>
            <a:pPr algn="ctr" fontAlgn="base">
              <a:spcBef>
                <a:spcPct val="0"/>
              </a:spcBef>
              <a:spcAft>
                <a:spcPct val="0"/>
              </a:spcAft>
            </a:pPr>
            <a:r>
              <a:rPr lang="en-US" sz="6000" b="1"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latin typeface="Storybook" pitchFamily="2" charset="0"/>
              </a:rPr>
              <a:t>CATHAR CASTLE BATTLES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
                                        <p:tgtEl>
                                          <p:spTgt spid="5">
                                            <p:txEl>
                                              <p:pRg st="0" end="0"/>
                                            </p:txEl>
                                          </p:spTgt>
                                        </p:tgtEl>
                                      </p:cBhvr>
                                    </p:animEffect>
                                    <p:anim calcmode="lin" valueType="num">
                                      <p:cBhvr>
                                        <p:cTn id="8" dur="4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black_death18.jpg"/>
          <p:cNvPicPr>
            <a:picLocks noChangeAspect="1"/>
          </p:cNvPicPr>
          <p:nvPr/>
        </p:nvPicPr>
        <p:blipFill>
          <a:blip r:embed="rId2" cstate="print"/>
          <a:stretch>
            <a:fillRect/>
          </a:stretch>
        </p:blipFill>
        <p:spPr>
          <a:xfrm>
            <a:off x="0" y="0"/>
            <a:ext cx="12192000" cy="7010400"/>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421186" name="Rectangle 2"/>
          <p:cNvSpPr>
            <a:spLocks noGrp="1" noChangeArrowheads="1"/>
          </p:cNvSpPr>
          <p:nvPr>
            <p:ph type="title"/>
          </p:nvPr>
        </p:nvSpPr>
        <p:spPr>
          <a:xfrm>
            <a:off x="2819400" y="914400"/>
            <a:ext cx="7620000" cy="1066800"/>
          </a:xfrm>
          <a:solidFill>
            <a:schemeClr val="accent1"/>
          </a:solidFill>
        </p:spPr>
        <p:txBody>
          <a:bodyPr/>
          <a:lstStyle/>
          <a:p>
            <a:r>
              <a:rPr lang="en-US" sz="3200" b="1">
                <a:solidFill>
                  <a:srgbClr val="FFFF00"/>
                </a:solidFill>
              </a:rPr>
              <a:t>From The Modern Scholar Course Guide:</a:t>
            </a:r>
            <a:br>
              <a:rPr lang="en-US" sz="2800">
                <a:solidFill>
                  <a:srgbClr val="FFFF00"/>
                </a:solidFill>
              </a:rPr>
            </a:br>
            <a:r>
              <a:rPr lang="en-US" sz="4000">
                <a:solidFill>
                  <a:srgbClr val="FFFF00"/>
                </a:solidFill>
                <a:effectLst>
                  <a:outerShdw blurRad="38100" dist="38100" dir="2700000" algn="tl">
                    <a:srgbClr val="000000"/>
                  </a:outerShdw>
                </a:effectLst>
              </a:rPr>
              <a:t>“One, Holy, Catholic, &amp; Apostolic”</a:t>
            </a:r>
            <a:r>
              <a:rPr lang="en-US"/>
              <a:t> </a:t>
            </a:r>
          </a:p>
        </p:txBody>
      </p:sp>
      <p:sp>
        <p:nvSpPr>
          <p:cNvPr id="3421187" name="Rectangle 3"/>
          <p:cNvSpPr>
            <a:spLocks noGrp="1" noChangeArrowheads="1"/>
          </p:cNvSpPr>
          <p:nvPr>
            <p:ph type="body" idx="1"/>
          </p:nvPr>
        </p:nvSpPr>
        <p:spPr>
          <a:xfrm>
            <a:off x="2667000" y="2057400"/>
            <a:ext cx="8001000" cy="4800600"/>
          </a:xfrm>
        </p:spPr>
        <p:txBody>
          <a:bodyPr/>
          <a:lstStyle/>
          <a:p>
            <a:pPr>
              <a:lnSpc>
                <a:spcPct val="90000"/>
              </a:lnSpc>
              <a:buClr>
                <a:srgbClr val="FFFF00"/>
              </a:buClr>
              <a:buFont typeface="Wingdings" pitchFamily="2" charset="2"/>
              <a:buChar char="Ø"/>
            </a:pPr>
            <a:r>
              <a:rPr lang="en-US" sz="2000">
                <a:solidFill>
                  <a:srgbClr val="FFFFFF"/>
                </a:solidFill>
                <a:effectLst>
                  <a:outerShdw blurRad="38100" dist="38100" dir="2700000" algn="tl">
                    <a:srgbClr val="C0C0C0"/>
                  </a:outerShdw>
                </a:effectLst>
              </a:rPr>
              <a:t> “An ancient heresy,  continued in the East primarily in port cities.  It spread to the Balkans in the ninth century,  known there as Bogomilism.  Brought by merchants,  it began to spread in Northern Italian cities and then found fertile ground in southern France – particularly in the area of Albi.  The heresy became a favorite with sophisticates.   Those that did not achieve perfection in this life must be reborn.  Jesus’ message was warped by the church – the evil servant.  Catharism survived because it was well organized, with bishops and clergy.   Prefects were clergy,  ordained by a consolamentum, ministering to the faithful and living according to strictest regulations.“ </a:t>
            </a:r>
          </a:p>
          <a:p>
            <a:pPr>
              <a:lnSpc>
                <a:spcPct val="90000"/>
              </a:lnSpc>
              <a:buClr>
                <a:srgbClr val="FFFF00"/>
              </a:buClr>
              <a:buFont typeface="Wingdings" pitchFamily="2" charset="2"/>
              <a:buNone/>
            </a:pPr>
            <a:r>
              <a:rPr lang="en-US" sz="800">
                <a:solidFill>
                  <a:srgbClr val="FFFFFF"/>
                </a:solidFill>
                <a:effectLst>
                  <a:outerShdw blurRad="38100" dist="38100" dir="2700000" algn="tl">
                    <a:srgbClr val="C0C0C0"/>
                  </a:outerShdw>
                </a:effectLst>
              </a:rPr>
              <a:t>  </a:t>
            </a:r>
          </a:p>
          <a:p>
            <a:pPr>
              <a:lnSpc>
                <a:spcPct val="90000"/>
              </a:lnSpc>
              <a:buClr>
                <a:srgbClr val="FFFF00"/>
              </a:buClr>
              <a:buFont typeface="Wingdings" pitchFamily="2" charset="2"/>
              <a:buChar char="Ø"/>
            </a:pPr>
            <a:r>
              <a:rPr lang="en-US" sz="2000">
                <a:solidFill>
                  <a:srgbClr val="FFFFFF"/>
                </a:solidFill>
                <a:effectLst>
                  <a:outerShdw blurRad="38100" dist="38100" dir="2700000" algn="tl">
                    <a:srgbClr val="C0C0C0"/>
                  </a:outerShdw>
                </a:effectLst>
              </a:rPr>
              <a:t> “In March 1208,  Innocent III proclaimed a </a:t>
            </a:r>
            <a:r>
              <a:rPr lang="en-US" sz="2000" i="1">
                <a:solidFill>
                  <a:srgbClr val="FFFFFF"/>
                </a:solidFill>
                <a:effectLst>
                  <a:outerShdw blurRad="38100" dist="38100" dir="2700000" algn="tl">
                    <a:srgbClr val="C0C0C0"/>
                  </a:outerShdw>
                </a:effectLst>
              </a:rPr>
              <a:t>Albigensian </a:t>
            </a:r>
            <a:r>
              <a:rPr lang="en-US" sz="2000">
                <a:solidFill>
                  <a:srgbClr val="FFFFFF"/>
                </a:solidFill>
                <a:effectLst>
                  <a:outerShdw blurRad="38100" dist="38100" dir="2700000" algn="tl">
                    <a:srgbClr val="C0C0C0"/>
                  </a:outerShdw>
                </a:effectLst>
              </a:rPr>
              <a:t>crusade to capture the lands of those lords either heretic or refused to combat it.  Innocent decreed that 40 days of service constituted the fulfillment of  the crusade vow.  The response in northern France was tremendous.   </a:t>
            </a:r>
            <a:r>
              <a:rPr lang="en-US" sz="2000" b="1">
                <a:solidFill>
                  <a:srgbClr val="FFFFFF"/>
                </a:solidFill>
                <a:effectLst>
                  <a:outerShdw blurRad="38100" dist="38100" dir="2700000" algn="tl">
                    <a:srgbClr val="C0C0C0"/>
                  </a:outerShdw>
                </a:effectLst>
              </a:rPr>
              <a:t>The </a:t>
            </a:r>
            <a:r>
              <a:rPr lang="en-US" sz="2000" b="1" i="1">
                <a:solidFill>
                  <a:srgbClr val="FFFFFF"/>
                </a:solidFill>
                <a:effectLst>
                  <a:outerShdw blurRad="38100" dist="38100" dir="2700000" algn="tl">
                    <a:srgbClr val="C0C0C0"/>
                  </a:outerShdw>
                </a:effectLst>
              </a:rPr>
              <a:t>Albigensian </a:t>
            </a:r>
            <a:r>
              <a:rPr lang="en-US" sz="2000" b="1">
                <a:solidFill>
                  <a:srgbClr val="FFFFFF"/>
                </a:solidFill>
                <a:effectLst>
                  <a:outerShdw blurRad="38100" dist="38100" dir="2700000" algn="tl">
                    <a:srgbClr val="C0C0C0"/>
                  </a:outerShdw>
                </a:effectLst>
              </a:rPr>
              <a:t>crusade did not extinguish Catharism,  but it did  remove the aristocracy that allowed it to grow.”</a:t>
            </a:r>
          </a:p>
        </p:txBody>
      </p:sp>
      <p:sp>
        <p:nvSpPr>
          <p:cNvPr id="3421188" name="WordArt 4"/>
          <p:cNvSpPr>
            <a:spLocks noChangeArrowheads="1" noChangeShapeType="1" noTextEdit="1"/>
          </p:cNvSpPr>
          <p:nvPr/>
        </p:nvSpPr>
        <p:spPr bwMode="auto">
          <a:xfrm>
            <a:off x="3048000" y="228600"/>
            <a:ext cx="71628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Catharism &amp; Internal Crusade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3421188"/>
                                        </p:tgtEl>
                                        <p:attrNameLst>
                                          <p:attrName>style.visibility</p:attrName>
                                        </p:attrNameLst>
                                      </p:cBhvr>
                                      <p:to>
                                        <p:strVal val="visible"/>
                                      </p:to>
                                    </p:set>
                                    <p:anim calcmode="lin" valueType="num">
                                      <p:cBhvr>
                                        <p:cTn id="7" dur="500" fill="hold"/>
                                        <p:tgtEl>
                                          <p:spTgt spid="3421188"/>
                                        </p:tgtEl>
                                        <p:attrNameLst>
                                          <p:attrName>ppt_w</p:attrName>
                                        </p:attrNameLst>
                                      </p:cBhvr>
                                      <p:tavLst>
                                        <p:tav tm="0">
                                          <p:val>
                                            <p:strVal val="4/3*#ppt_w"/>
                                          </p:val>
                                        </p:tav>
                                        <p:tav tm="100000">
                                          <p:val>
                                            <p:strVal val="#ppt_w"/>
                                          </p:val>
                                        </p:tav>
                                      </p:tavLst>
                                    </p:anim>
                                    <p:anim calcmode="lin" valueType="num">
                                      <p:cBhvr>
                                        <p:cTn id="8" dur="500" fill="hold"/>
                                        <p:tgtEl>
                                          <p:spTgt spid="3421188"/>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3421186">
                                            <p:txEl>
                                              <p:pRg st="0" end="0"/>
                                            </p:txEl>
                                          </p:spTgt>
                                        </p:tgtEl>
                                        <p:attrNameLst>
                                          <p:attrName>style.visibility</p:attrName>
                                        </p:attrNameLst>
                                      </p:cBhvr>
                                      <p:to>
                                        <p:strVal val="visible"/>
                                      </p:to>
                                    </p:set>
                                    <p:anim calcmode="lin" valueType="num">
                                      <p:cBhvr additive="base">
                                        <p:cTn id="13" dur="300" fill="hold"/>
                                        <p:tgtEl>
                                          <p:spTgt spid="3421186">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42118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421187">
                                            <p:txEl>
                                              <p:pRg st="2" end="2"/>
                                            </p:txEl>
                                          </p:spTgt>
                                        </p:tgtEl>
                                        <p:attrNameLst>
                                          <p:attrName>style.visibility</p:attrName>
                                        </p:attrNameLst>
                                      </p:cBhvr>
                                      <p:to>
                                        <p:strVal val="visible"/>
                                      </p:to>
                                    </p:set>
                                    <p:animEffect transition="in" filter="wipe(left)">
                                      <p:cBhvr>
                                        <p:cTn id="19" dur="500"/>
                                        <p:tgtEl>
                                          <p:spTgt spid="3421187">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421187">
                                            <p:txEl>
                                              <p:pRg st="1" end="1"/>
                                            </p:txEl>
                                          </p:spTgt>
                                        </p:tgtEl>
                                        <p:attrNameLst>
                                          <p:attrName>style.visibility</p:attrName>
                                        </p:attrNameLst>
                                      </p:cBhvr>
                                      <p:to>
                                        <p:strVal val="visible"/>
                                      </p:to>
                                    </p:set>
                                    <p:animEffect transition="in" filter="wipe(left)">
                                      <p:cBhvr>
                                        <p:cTn id="24" dur="500"/>
                                        <p:tgtEl>
                                          <p:spTgt spid="342118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421187">
                                            <p:txEl>
                                              <p:pRg st="0" end="0"/>
                                            </p:txEl>
                                          </p:spTgt>
                                        </p:tgtEl>
                                        <p:attrNameLst>
                                          <p:attrName>style.visibility</p:attrName>
                                        </p:attrNameLst>
                                      </p:cBhvr>
                                      <p:to>
                                        <p:strVal val="visible"/>
                                      </p:to>
                                    </p:set>
                                    <p:animEffect transition="in" filter="wipe(left)">
                                      <p:cBhvr>
                                        <p:cTn id="29" dur="500"/>
                                        <p:tgtEl>
                                          <p:spTgt spid="34211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1186" grpId="0" build="p" autoUpdateAnimBg="0"/>
      <p:bldP spid="3421187" grpId="0" build="p" autoUpdateAnimBg="0" rev="1"/>
      <p:bldP spid="3421188"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38183" y="932155"/>
            <a:ext cx="9229819" cy="5447645"/>
          </a:xfrm>
          <a:prstGeom prst="rect">
            <a:avLst/>
          </a:prstGeom>
          <a:noFill/>
        </p:spPr>
        <p:txBody>
          <a:bodyPr wrap="square" lIns="91440" tIns="45720" rIns="91440" bIns="45720">
            <a:spAutoFit/>
          </a:bodyPr>
          <a:lstStyle/>
          <a:p>
            <a:pPr algn="ctr" fontAlgn="base">
              <a:spcBef>
                <a:spcPct val="0"/>
              </a:spcBef>
              <a:spcAft>
                <a:spcPct val="0"/>
              </a:spcAft>
            </a:pPr>
            <a:r>
              <a:rPr lang="en-US" sz="5400" b="1" cap="all" dirty="0" err="1">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Storybook" pitchFamily="2" charset="0"/>
              </a:rPr>
              <a:t>Albigensian</a:t>
            </a:r>
            <a:r>
              <a:rPr lang="en-US" sz="54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Storybook" pitchFamily="2" charset="0"/>
              </a:rPr>
              <a:t> crusaders requested clarification of engagement: </a:t>
            </a:r>
          </a:p>
          <a:p>
            <a:pPr algn="ctr" fontAlgn="base">
              <a:spcBef>
                <a:spcPct val="0"/>
              </a:spcBef>
              <a:spcAft>
                <a:spcPct val="0"/>
              </a:spcAft>
            </a:pPr>
            <a:r>
              <a:rPr lang="en-US" sz="24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Storybook" pitchFamily="2" charset="0"/>
              </a:rPr>
              <a:t>  </a:t>
            </a:r>
          </a:p>
          <a:p>
            <a:pPr algn="ctr" fontAlgn="base">
              <a:spcBef>
                <a:spcPct val="0"/>
              </a:spcBef>
              <a:spcAft>
                <a:spcPct val="0"/>
              </a:spcAft>
            </a:pPr>
            <a:r>
              <a:rPr lang="en-US" sz="5400" b="1" cap="all" dirty="0">
                <a:ln w="9000" cmpd="sng">
                  <a:solidFill>
                    <a:srgbClr val="000000">
                      <a:shade val="50000"/>
                      <a:satMod val="120000"/>
                    </a:srgbClr>
                  </a:solidFill>
                  <a:prstDash val="solid"/>
                </a:ln>
                <a:solidFill>
                  <a:srgbClr val="990033"/>
                </a:solidFill>
                <a:effectLst>
                  <a:reflection blurRad="12700" stA="28000" endPos="45000" dist="1000" dir="5400000" sy="-100000" algn="bl" rotWithShape="0"/>
                </a:effectLst>
                <a:latin typeface="Storybook" pitchFamily="2" charset="0"/>
              </a:rPr>
              <a:t>We cannot distinguish the good from the wicked,        what shall we do?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3582" y="914400"/>
            <a:ext cx="10848512" cy="5447645"/>
          </a:xfrm>
          <a:prstGeom prst="rect">
            <a:avLst/>
          </a:prstGeom>
          <a:noFill/>
        </p:spPr>
        <p:txBody>
          <a:bodyPr wrap="square" lIns="91440" tIns="45720" rIns="91440" bIns="45720">
            <a:spAutoFit/>
          </a:bodyPr>
          <a:lstStyle/>
          <a:p>
            <a:pPr algn="ctr" fontAlgn="base">
              <a:spcBef>
                <a:spcPct val="0"/>
              </a:spcBef>
              <a:spcAft>
                <a:spcPct val="0"/>
              </a:spcAft>
            </a:pPr>
            <a:r>
              <a:rPr lang="en-US" sz="54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Storybook" pitchFamily="2" charset="0"/>
              </a:rPr>
              <a:t>Piously echoing the words of </a:t>
            </a:r>
            <a:r>
              <a:rPr lang="en-US" sz="5400" b="1" cap="all" dirty="0" err="1">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Storybook" pitchFamily="2" charset="0"/>
              </a:rPr>
              <a:t>paul</a:t>
            </a:r>
            <a:r>
              <a:rPr lang="en-US" sz="54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Storybook" pitchFamily="2" charset="0"/>
              </a:rPr>
              <a:t> in his letter to timothy:</a:t>
            </a:r>
          </a:p>
          <a:p>
            <a:pPr algn="ctr" fontAlgn="base">
              <a:spcBef>
                <a:spcPct val="0"/>
              </a:spcBef>
              <a:spcAft>
                <a:spcPct val="0"/>
              </a:spcAft>
            </a:pPr>
            <a:r>
              <a:rPr lang="en-US" sz="24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Storybook" pitchFamily="2" charset="0"/>
              </a:rPr>
              <a:t>   </a:t>
            </a:r>
          </a:p>
          <a:p>
            <a:pPr algn="ctr" fontAlgn="base">
              <a:spcBef>
                <a:spcPct val="0"/>
              </a:spcBef>
              <a:spcAft>
                <a:spcPct val="0"/>
              </a:spcAft>
            </a:pPr>
            <a:r>
              <a:rPr lang="en-US" sz="72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Matisse ITC" pitchFamily="82" charset="0"/>
              </a:rPr>
              <a:t>“kill them all,               the lord knows those     who are his own!</a:t>
            </a:r>
            <a:r>
              <a:rPr lang="en-US" sz="72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Storybook" pitchFamily="2" charset="0"/>
              </a:rPr>
              <a:t>”       </a:t>
            </a:r>
          </a:p>
        </p:txBody>
      </p:sp>
      <p:pic>
        <p:nvPicPr>
          <p:cNvPr id="4" name="Picture 7" descr="C:\Documents and Settings\Owner\My Documents\Educational Illustrations\Inquisition.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CCCC00"/>
        </a:solidFill>
        <a:effectLst/>
      </p:bgPr>
    </p:bg>
    <p:spTree>
      <p:nvGrpSpPr>
        <p:cNvPr id="1" name=""/>
        <p:cNvGrpSpPr/>
        <p:nvPr/>
      </p:nvGrpSpPr>
      <p:grpSpPr>
        <a:xfrm>
          <a:off x="0" y="0"/>
          <a:ext cx="0" cy="0"/>
          <a:chOff x="0" y="0"/>
          <a:chExt cx="0" cy="0"/>
        </a:xfrm>
      </p:grpSpPr>
      <p:sp>
        <p:nvSpPr>
          <p:cNvPr id="77826" name="Rectangle 2" descr="Papyrus"/>
          <p:cNvSpPr>
            <a:spLocks noGrp="1" noChangeArrowheads="1"/>
          </p:cNvSpPr>
          <p:nvPr>
            <p:ph type="title"/>
          </p:nvPr>
        </p:nvSpPr>
        <p:spPr>
          <a:xfrm>
            <a:off x="1981200" y="228600"/>
            <a:ext cx="8172450" cy="1295400"/>
          </a:xfrm>
          <a:noFill/>
          <a:ln>
            <a:solidFill>
              <a:schemeClr val="bg1"/>
            </a:solidFill>
          </a:ln>
        </p:spPr>
        <p:txBody>
          <a:bodyPr/>
          <a:lstStyle/>
          <a:p>
            <a:r>
              <a:rPr lang="en-US" b="1"/>
              <a:t>Catholic Inquisition:</a:t>
            </a:r>
            <a:r>
              <a:rPr lang="en-US"/>
              <a:t> </a:t>
            </a:r>
            <a:r>
              <a:rPr lang="en-US">
                <a:effectLst>
                  <a:outerShdw blurRad="38100" dist="38100" dir="2700000" algn="tl">
                    <a:srgbClr val="FFFFFF"/>
                  </a:outerShdw>
                </a:effectLst>
              </a:rPr>
              <a:t>BIG PIC</a:t>
            </a:r>
            <a:br>
              <a:rPr lang="en-US"/>
            </a:br>
            <a:r>
              <a:rPr lang="en-US">
                <a:solidFill>
                  <a:srgbClr val="CC3300"/>
                </a:solidFill>
              </a:rPr>
              <a:t>Erasing Entire People Populations</a:t>
            </a:r>
          </a:p>
        </p:txBody>
      </p:sp>
      <p:pic>
        <p:nvPicPr>
          <p:cNvPr id="77829" name="Picture 5" descr="C:\Documents and Settings\Owner\My Documents\Educational Illustrations\autodafe.gif"/>
          <p:cNvPicPr>
            <a:picLocks noGrp="1" noChangeAspect="1" noChangeArrowheads="1"/>
          </p:cNvPicPr>
          <p:nvPr>
            <p:ph idx="1"/>
          </p:nvPr>
        </p:nvPicPr>
        <p:blipFill>
          <a:blip r:embed="rId3" cstate="print"/>
          <a:srcRect/>
          <a:stretch>
            <a:fillRect/>
          </a:stretch>
        </p:blipFill>
        <p:spPr>
          <a:xfrm>
            <a:off x="2057400" y="1981200"/>
            <a:ext cx="8077200" cy="4495800"/>
          </a:xfrm>
          <a:noFill/>
          <a:ln/>
        </p:spPr>
      </p:pic>
      <p:pic>
        <p:nvPicPr>
          <p:cNvPr id="77830" name="Picture 6" descr="C:\Documents and Settings\Owner\My Documents\Educational Illustrations\inq 1.bmp"/>
          <p:cNvPicPr>
            <a:picLocks noChangeAspect="1" noChangeArrowheads="1"/>
          </p:cNvPicPr>
          <p:nvPr/>
        </p:nvPicPr>
        <p:blipFill>
          <a:blip r:embed="rId4" cstate="print"/>
          <a:srcRect/>
          <a:stretch>
            <a:fillRect/>
          </a:stretch>
        </p:blipFill>
        <p:spPr bwMode="auto">
          <a:xfrm>
            <a:off x="2057400" y="1931988"/>
            <a:ext cx="8077200" cy="4545012"/>
          </a:xfrm>
          <a:prstGeom prst="rect">
            <a:avLst/>
          </a:prstGeom>
          <a:noFill/>
        </p:spPr>
      </p:pic>
      <p:pic>
        <p:nvPicPr>
          <p:cNvPr id="77831" name="Picture 7" descr="C:\Documents and Settings\Owner\My Documents\Educational Illustrations\351px-Inquisition2.jpg"/>
          <p:cNvPicPr>
            <a:picLocks noChangeAspect="1" noChangeArrowheads="1"/>
          </p:cNvPicPr>
          <p:nvPr/>
        </p:nvPicPr>
        <p:blipFill>
          <a:blip r:embed="rId5" cstate="print"/>
          <a:srcRect/>
          <a:stretch>
            <a:fillRect/>
          </a:stretch>
        </p:blipFill>
        <p:spPr bwMode="auto">
          <a:xfrm>
            <a:off x="0" y="0"/>
            <a:ext cx="12192000" cy="6858000"/>
          </a:xfrm>
          <a:prstGeom prst="rect">
            <a:avLst/>
          </a:prstGeom>
          <a:noFill/>
        </p:spPr>
      </p:pic>
      <p:sp>
        <p:nvSpPr>
          <p:cNvPr id="77833" name="Text Box 9"/>
          <p:cNvSpPr txBox="1">
            <a:spLocks noChangeArrowheads="1"/>
          </p:cNvSpPr>
          <p:nvPr/>
        </p:nvSpPr>
        <p:spPr bwMode="auto">
          <a:xfrm>
            <a:off x="5105400" y="6521450"/>
            <a:ext cx="1822450" cy="336550"/>
          </a:xfrm>
          <a:prstGeom prst="rect">
            <a:avLst/>
          </a:prstGeom>
          <a:solidFill>
            <a:srgbClr val="FFFFFF"/>
          </a:solidFill>
          <a:ln w="9525">
            <a:noFill/>
            <a:miter lim="800000"/>
            <a:headEnd/>
            <a:tailEnd/>
          </a:ln>
          <a:effectLst/>
        </p:spPr>
        <p:txBody>
          <a:bodyPr>
            <a:spAutoFit/>
          </a:bodyPr>
          <a:lstStyle/>
          <a:p>
            <a:pPr algn="ctr" fontAlgn="base">
              <a:spcBef>
                <a:spcPct val="0"/>
              </a:spcBef>
              <a:spcAft>
                <a:spcPct val="0"/>
              </a:spcAft>
            </a:pPr>
            <a:r>
              <a:rPr lang="en-US" sz="1600" b="1">
                <a:solidFill>
                  <a:srgbClr val="000000"/>
                </a:solidFill>
                <a:effectLst>
                  <a:outerShdw blurRad="38100" dist="38100" dir="2700000" algn="tl">
                    <a:srgbClr val="C0C0C0"/>
                  </a:outerShdw>
                </a:effectLst>
                <a:latin typeface="Calligrapher" pitchFamily="2" charset="0"/>
              </a:rPr>
              <a:t>Cathar Cleansing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77830"/>
                                        </p:tgtEl>
                                        <p:attrNameLst>
                                          <p:attrName>style.visibility</p:attrName>
                                        </p:attrNameLst>
                                      </p:cBhvr>
                                      <p:to>
                                        <p:strVal val="visible"/>
                                      </p:to>
                                    </p:set>
                                    <p:anim calcmode="lin" valueType="num">
                                      <p:cBhvr>
                                        <p:cTn id="7" dur="500" fill="hold"/>
                                        <p:tgtEl>
                                          <p:spTgt spid="77830"/>
                                        </p:tgtEl>
                                        <p:attrNameLst>
                                          <p:attrName>ppt_w</p:attrName>
                                        </p:attrNameLst>
                                      </p:cBhvr>
                                      <p:tavLst>
                                        <p:tav tm="0">
                                          <p:val>
                                            <p:fltVal val="0"/>
                                          </p:val>
                                        </p:tav>
                                        <p:tav tm="100000">
                                          <p:val>
                                            <p:strVal val="#ppt_w"/>
                                          </p:val>
                                        </p:tav>
                                      </p:tavLst>
                                    </p:anim>
                                    <p:anim calcmode="lin" valueType="num">
                                      <p:cBhvr>
                                        <p:cTn id="8" dur="500" fill="hold"/>
                                        <p:tgtEl>
                                          <p:spTgt spid="77830"/>
                                        </p:tgtEl>
                                        <p:attrNameLst>
                                          <p:attrName>ppt_h</p:attrName>
                                        </p:attrNameLst>
                                      </p:cBhvr>
                                      <p:tavLst>
                                        <p:tav tm="0">
                                          <p:val>
                                            <p:fltVal val="0"/>
                                          </p:val>
                                        </p:tav>
                                        <p:tav tm="100000">
                                          <p:val>
                                            <p:strVal val="#ppt_h"/>
                                          </p:val>
                                        </p:tav>
                                      </p:tavLst>
                                    </p:anim>
                                    <p:anim calcmode="lin" valueType="num">
                                      <p:cBhvr>
                                        <p:cTn id="9" dur="500" fill="hold"/>
                                        <p:tgtEl>
                                          <p:spTgt spid="77830"/>
                                        </p:tgtEl>
                                        <p:attrNameLst>
                                          <p:attrName>ppt_x</p:attrName>
                                        </p:attrNameLst>
                                      </p:cBhvr>
                                      <p:tavLst>
                                        <p:tav tm="0">
                                          <p:val>
                                            <p:fltVal val="0.5"/>
                                          </p:val>
                                        </p:tav>
                                        <p:tav tm="100000">
                                          <p:val>
                                            <p:strVal val="#ppt_x"/>
                                          </p:val>
                                        </p:tav>
                                      </p:tavLst>
                                    </p:anim>
                                    <p:anim calcmode="lin" valueType="num">
                                      <p:cBhvr>
                                        <p:cTn id="10" dur="500" fill="hold"/>
                                        <p:tgtEl>
                                          <p:spTgt spid="77830"/>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9" presetClass="entr" presetSubtype="10" fill="hold" nodeType="clickEffect">
                                  <p:stCondLst>
                                    <p:cond delay="0"/>
                                  </p:stCondLst>
                                  <p:childTnLst>
                                    <p:set>
                                      <p:cBhvr>
                                        <p:cTn id="14" dur="1" fill="hold">
                                          <p:stCondLst>
                                            <p:cond delay="0"/>
                                          </p:stCondLst>
                                        </p:cTn>
                                        <p:tgtEl>
                                          <p:spTgt spid="77831"/>
                                        </p:tgtEl>
                                        <p:attrNameLst>
                                          <p:attrName>style.visibility</p:attrName>
                                        </p:attrNameLst>
                                      </p:cBhvr>
                                      <p:to>
                                        <p:strVal val="visible"/>
                                      </p:to>
                                    </p:set>
                                    <p:anim calcmode="lin" valueType="num">
                                      <p:cBhvr>
                                        <p:cTn id="15" dur="5000" fill="hold"/>
                                        <p:tgtEl>
                                          <p:spTgt spid="77831"/>
                                        </p:tgtEl>
                                        <p:attrNameLst>
                                          <p:attrName>ppt_w</p:attrName>
                                        </p:attrNameLst>
                                      </p:cBhvr>
                                      <p:tavLst>
                                        <p:tav tm="0" fmla="#ppt_w*sin(2.5*pi*$)">
                                          <p:val>
                                            <p:fltVal val="0"/>
                                          </p:val>
                                        </p:tav>
                                        <p:tav tm="100000">
                                          <p:val>
                                            <p:fltVal val="1"/>
                                          </p:val>
                                        </p:tav>
                                      </p:tavLst>
                                    </p:anim>
                                    <p:anim calcmode="lin" valueType="num">
                                      <p:cBhvr>
                                        <p:cTn id="16" dur="5000" fill="hold"/>
                                        <p:tgtEl>
                                          <p:spTgt spid="7783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626"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1655</a:t>
            </a:r>
          </a:p>
        </p:txBody>
      </p:sp>
      <p:sp>
        <p:nvSpPr>
          <p:cNvPr id="2970627"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2970628"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2970629"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a:solidFill>
                  <a:srgbClr val="000000"/>
                </a:solidFill>
                <a:latin typeface="Times New Roman" pitchFamily="18" charset="0"/>
              </a:rPr>
              <a:t>Waldensians come to reject practice of indulgences &amp; purgatory doctrine breaking from Roman Catholicism and embracing Protestantism</a:t>
            </a:r>
            <a:r>
              <a:rPr lang="en-US" sz="3200">
                <a:solidFill>
                  <a:srgbClr val="000000"/>
                </a:solidFill>
                <a:latin typeface="Times New Roman" pitchFamily="18" charset="0"/>
              </a:rPr>
              <a:t> </a:t>
            </a:r>
          </a:p>
          <a:p>
            <a:pPr marL="342900" indent="-342900" fontAlgn="base">
              <a:spcBef>
                <a:spcPct val="20000"/>
              </a:spcBef>
              <a:spcAft>
                <a:spcPct val="0"/>
              </a:spcAft>
              <a:buClr>
                <a:srgbClr val="7E7F00"/>
              </a:buClr>
              <a:buBlip>
                <a:blip r:embed="rId3"/>
              </a:buBlip>
            </a:pPr>
            <a:endParaRPr lang="en-US" sz="320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a:solidFill>
                <a:srgbClr val="000000"/>
              </a:solidFill>
              <a:latin typeface="Times New Roman" pitchFamily="18" charset="0"/>
            </a:endParaRPr>
          </a:p>
          <a:p>
            <a:pPr marL="342900" indent="-342900" fontAlgn="base">
              <a:spcBef>
                <a:spcPct val="20000"/>
              </a:spcBef>
              <a:spcAft>
                <a:spcPct val="0"/>
              </a:spcAft>
              <a:buFontTx/>
              <a:buChar char="•"/>
            </a:pPr>
            <a:endParaRPr lang="en-US" sz="3200">
              <a:solidFill>
                <a:srgbClr val="000000"/>
              </a:solidFill>
              <a:latin typeface="Times New Roman" pitchFamily="18" charset="0"/>
            </a:endParaRPr>
          </a:p>
          <a:p>
            <a:pPr marL="342900" indent="-342900" fontAlgn="base">
              <a:spcBef>
                <a:spcPct val="20000"/>
              </a:spcBef>
              <a:spcAft>
                <a:spcPct val="0"/>
              </a:spcAft>
              <a:buFontTx/>
              <a:buChar char="•"/>
            </a:pPr>
            <a:endParaRPr lang="en-US" sz="320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a:solidFill>
                <a:srgbClr val="000000"/>
              </a:solidFill>
              <a:latin typeface="Times New Roman" pitchFamily="18" charset="0"/>
            </a:endParaRPr>
          </a:p>
        </p:txBody>
      </p:sp>
      <p:sp>
        <p:nvSpPr>
          <p:cNvPr id="2970630" name="Rectangle 6"/>
          <p:cNvSpPr>
            <a:spLocks noChangeArrowheads="1"/>
          </p:cNvSpPr>
          <p:nvPr/>
        </p:nvSpPr>
        <p:spPr bwMode="auto">
          <a:xfrm>
            <a:off x="3352800" y="2362200"/>
            <a:ext cx="7086600" cy="36576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a:solidFill>
                  <a:srgbClr val="000000"/>
                </a:solidFill>
                <a:latin typeface="Times New Roman" pitchFamily="18" charset="0"/>
              </a:rPr>
              <a:t>Catholics launch persecution</a:t>
            </a:r>
            <a:endParaRPr lang="en-US" sz="3200">
              <a:solidFill>
                <a:srgbClr val="000000"/>
              </a:solidFill>
              <a:latin typeface="Times New Roman" pitchFamily="18" charset="0"/>
            </a:endParaRPr>
          </a:p>
        </p:txBody>
      </p:sp>
      <p:grpSp>
        <p:nvGrpSpPr>
          <p:cNvPr id="2970631" name="Group 7"/>
          <p:cNvGrpSpPr>
            <a:grpSpLocks/>
          </p:cNvGrpSpPr>
          <p:nvPr/>
        </p:nvGrpSpPr>
        <p:grpSpPr bwMode="auto">
          <a:xfrm>
            <a:off x="4572000" y="3200401"/>
            <a:ext cx="5181600" cy="3635375"/>
            <a:chOff x="1920" y="1680"/>
            <a:chExt cx="3264" cy="2630"/>
          </a:xfrm>
        </p:grpSpPr>
        <p:sp>
          <p:nvSpPr>
            <p:cNvPr id="2970632" name="Text Box 8"/>
            <p:cNvSpPr txBox="1">
              <a:spLocks noChangeArrowheads="1"/>
            </p:cNvSpPr>
            <p:nvPr/>
          </p:nvSpPr>
          <p:spPr bwMode="auto">
            <a:xfrm>
              <a:off x="1920" y="4023"/>
              <a:ext cx="3264" cy="287"/>
            </a:xfrm>
            <a:prstGeom prst="rect">
              <a:avLst/>
            </a:prstGeom>
            <a:noFill/>
            <a:ln w="9525">
              <a:noFill/>
              <a:miter lim="800000"/>
              <a:headEnd/>
              <a:tailEnd/>
            </a:ln>
            <a:effectLst/>
          </p:spPr>
          <p:txBody>
            <a:bodyPr>
              <a:spAutoFit/>
            </a:bodyPr>
            <a:lstStyle/>
            <a:p>
              <a:pPr algn="ctr" eaLnBrk="0" fontAlgn="base" hangingPunct="0">
                <a:lnSpc>
                  <a:spcPct val="80000"/>
                </a:lnSpc>
                <a:spcBef>
                  <a:spcPct val="0"/>
                </a:spcBef>
                <a:spcAft>
                  <a:spcPct val="0"/>
                </a:spcAft>
              </a:pPr>
              <a:r>
                <a:rPr lang="en-US" sz="2500" b="1" i="1">
                  <a:solidFill>
                    <a:srgbClr val="000000"/>
                  </a:solidFill>
                  <a:latin typeface="Times New Roman" pitchFamily="18" charset="0"/>
                </a:rPr>
                <a:t>Waldensians are burned</a:t>
              </a:r>
              <a:endParaRPr lang="en-US" sz="1300">
                <a:solidFill>
                  <a:srgbClr val="000000"/>
                </a:solidFill>
                <a:latin typeface="Arial" charset="0"/>
              </a:endParaRPr>
            </a:p>
          </p:txBody>
        </p:sp>
        <p:pic>
          <p:nvPicPr>
            <p:cNvPr id="2970633" name="Picture 9" descr="Waldensians burned"/>
            <p:cNvPicPr>
              <a:picLocks noChangeAspect="1" noChangeArrowheads="1"/>
            </p:cNvPicPr>
            <p:nvPr/>
          </p:nvPicPr>
          <p:blipFill>
            <a:blip r:embed="rId4" cstate="print"/>
            <a:srcRect/>
            <a:stretch>
              <a:fillRect/>
            </a:stretch>
          </p:blipFill>
          <p:spPr bwMode="auto">
            <a:xfrm>
              <a:off x="1968" y="1680"/>
              <a:ext cx="3168" cy="2308"/>
            </a:xfrm>
            <a:prstGeom prst="rect">
              <a:avLst/>
            </a:prstGeom>
            <a:noFill/>
            <a:ln w="38100">
              <a:solidFill>
                <a:srgbClr val="14455E"/>
              </a:solidFill>
              <a:miter lim="800000"/>
              <a:headEnd/>
              <a:tailEnd/>
            </a:ln>
          </p:spPr>
        </p:pic>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70630">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2970631"/>
                                        </p:tgtEl>
                                        <p:attrNameLst>
                                          <p:attrName>style.visibility</p:attrName>
                                        </p:attrNameLst>
                                      </p:cBhvr>
                                      <p:to>
                                        <p:strVal val="visible"/>
                                      </p:to>
                                    </p:set>
                                    <p:animEffect transition="in" filter="dissolve">
                                      <p:cBhvr>
                                        <p:cTn id="10" dur="500"/>
                                        <p:tgtEl>
                                          <p:spTgt spid="2970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630" grpId="0" build="p"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447682" name="Rectangle 2"/>
          <p:cNvSpPr>
            <a:spLocks noGrp="1" noChangeArrowheads="1"/>
          </p:cNvSpPr>
          <p:nvPr>
            <p:ph type="title"/>
          </p:nvPr>
        </p:nvSpPr>
        <p:spPr>
          <a:xfrm>
            <a:off x="1524000" y="0"/>
            <a:ext cx="9144000" cy="990600"/>
          </a:xfrm>
          <a:solidFill>
            <a:srgbClr val="990033"/>
          </a:solidFill>
        </p:spPr>
        <p:txBody>
          <a:bodyPr/>
          <a:lstStyle/>
          <a:p>
            <a:r>
              <a:rPr lang="en-US" b="1">
                <a:solidFill>
                  <a:srgbClr val="FFFFFF"/>
                </a:solidFill>
                <a:effectLst>
                  <a:outerShdw blurRad="38100" dist="38100" dir="2700000" algn="tl">
                    <a:srgbClr val="000000"/>
                  </a:outerShdw>
                </a:effectLst>
                <a:latin typeface="Wide Latin" pitchFamily="18" charset="0"/>
              </a:rPr>
              <a:t>MATSCH’S LAW</a:t>
            </a:r>
          </a:p>
        </p:txBody>
      </p:sp>
      <p:sp>
        <p:nvSpPr>
          <p:cNvPr id="5447683" name="WordArt 3"/>
          <p:cNvSpPr>
            <a:spLocks noChangeArrowheads="1" noChangeShapeType="1" noTextEdit="1"/>
          </p:cNvSpPr>
          <p:nvPr/>
        </p:nvSpPr>
        <p:spPr bwMode="auto">
          <a:xfrm>
            <a:off x="1981200" y="1447800"/>
            <a:ext cx="8458200" cy="61722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b="1"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IT'S BETTER TO</a:t>
            </a:r>
          </a:p>
          <a:p>
            <a:pPr algn="ctr" fontAlgn="base">
              <a:spcBef>
                <a:spcPct val="0"/>
              </a:spcBef>
              <a:spcAft>
                <a:spcPct val="0"/>
              </a:spcAft>
            </a:pPr>
            <a:r>
              <a:rPr lang="en-US" sz="3600" b="1"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 HAVE A HORRIBLE ENDING</a:t>
            </a:r>
          </a:p>
          <a:p>
            <a:pPr algn="ctr" fontAlgn="base">
              <a:spcBef>
                <a:spcPct val="0"/>
              </a:spcBef>
              <a:spcAft>
                <a:spcPct val="0"/>
              </a:spcAft>
            </a:pPr>
            <a:r>
              <a:rPr lang="en-US" sz="3600" b="1"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THAN TO HAVE </a:t>
            </a:r>
          </a:p>
          <a:p>
            <a:pPr algn="ctr" fontAlgn="base">
              <a:spcBef>
                <a:spcPct val="0"/>
              </a:spcBef>
              <a:spcAft>
                <a:spcPct val="0"/>
              </a:spcAft>
            </a:pPr>
            <a:r>
              <a:rPr lang="en-US" sz="3600" b="1"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HORRORS WITHOUT END! </a:t>
            </a:r>
          </a:p>
          <a:p>
            <a:pPr algn="ctr" fontAlgn="base">
              <a:spcBef>
                <a:spcPct val="0"/>
              </a:spcBef>
              <a:spcAft>
                <a:spcPct val="0"/>
              </a:spcAft>
            </a:pPr>
            <a:endParaRPr lang="en-US" sz="3600" b="1"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447682">
                                            <p:txEl>
                                              <p:pRg st="0" end="0"/>
                                            </p:txEl>
                                          </p:spTgt>
                                        </p:tgtEl>
                                        <p:attrNameLst>
                                          <p:attrName>style.visibility</p:attrName>
                                        </p:attrNameLst>
                                      </p:cBhvr>
                                      <p:to>
                                        <p:strVal val="visible"/>
                                      </p:to>
                                    </p:set>
                                    <p:anim calcmode="lin" valueType="num">
                                      <p:cBhvr additive="base">
                                        <p:cTn id="7" dur="300" fill="hold"/>
                                        <p:tgtEl>
                                          <p:spTgt spid="544768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44768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5447683"/>
                                        </p:tgtEl>
                                        <p:attrNameLst>
                                          <p:attrName>style.visibility</p:attrName>
                                        </p:attrNameLst>
                                      </p:cBhvr>
                                      <p:to>
                                        <p:strVal val="visible"/>
                                      </p:to>
                                    </p:set>
                                    <p:anim calcmode="lin" valueType="num">
                                      <p:cBhvr>
                                        <p:cTn id="13" dur="500" fill="hold"/>
                                        <p:tgtEl>
                                          <p:spTgt spid="5447683"/>
                                        </p:tgtEl>
                                        <p:attrNameLst>
                                          <p:attrName>ppt_w</p:attrName>
                                        </p:attrNameLst>
                                      </p:cBhvr>
                                      <p:tavLst>
                                        <p:tav tm="0">
                                          <p:val>
                                            <p:strVal val="4*#ppt_w"/>
                                          </p:val>
                                        </p:tav>
                                        <p:tav tm="100000">
                                          <p:val>
                                            <p:strVal val="#ppt_w"/>
                                          </p:val>
                                        </p:tav>
                                      </p:tavLst>
                                    </p:anim>
                                    <p:anim calcmode="lin" valueType="num">
                                      <p:cBhvr>
                                        <p:cTn id="14" dur="500" fill="hold"/>
                                        <p:tgtEl>
                                          <p:spTgt spid="544768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682" grpId="0" build="p" autoUpdateAnimBg="0"/>
      <p:bldP spid="544768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07907" name="WordArt 3"/>
          <p:cNvSpPr>
            <a:spLocks noChangeArrowheads="1" noChangeShapeType="1" noTextEdit="1"/>
          </p:cNvSpPr>
          <p:nvPr/>
        </p:nvSpPr>
        <p:spPr bwMode="auto">
          <a:xfrm>
            <a:off x="2590800" y="1371600"/>
            <a:ext cx="7081838" cy="3276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Life is paradise, and we are all in paradise, but we won’t see it;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 if we would,  we should have heaven on earth the next 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Everyone is really responsible to all men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 for all men and for everything!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 </a:t>
            </a:r>
          </a:p>
        </p:txBody>
      </p:sp>
      <p:sp>
        <p:nvSpPr>
          <p:cNvPr id="507908" name="WordArt 4"/>
          <p:cNvSpPr>
            <a:spLocks noChangeArrowheads="1" noChangeShapeType="1" noTextEdit="1"/>
          </p:cNvSpPr>
          <p:nvPr/>
        </p:nvSpPr>
        <p:spPr bwMode="auto">
          <a:xfrm>
            <a:off x="4756150" y="4876800"/>
            <a:ext cx="26797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DOSTOEVSKY</a:t>
            </a:r>
          </a:p>
        </p:txBody>
      </p:sp>
      <p:sp>
        <p:nvSpPr>
          <p:cNvPr id="507910" name="Comment 6"/>
          <p:cNvSpPr>
            <a:spLocks noChangeArrowheads="1"/>
          </p:cNvSpPr>
          <p:nvPr/>
        </p:nvSpPr>
        <p:spPr bwMode="auto">
          <a:xfrm>
            <a:off x="1539876" y="-1447800"/>
            <a:ext cx="8061325" cy="1079500"/>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“The past is a foreign country:  they do things differently there.”  -  L. P.  Hartley</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“The further back you can look the further forward you can see.”  -  W. Churchill</a:t>
            </a:r>
          </a:p>
        </p:txBody>
      </p:sp>
      <p:pic>
        <p:nvPicPr>
          <p:cNvPr id="507911" name="Picture 7" descr="C:\Documents and Settings\Owner\My Documents\Educational Illustrations\shirt10_bw.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6" name="Rectangle 5"/>
          <p:cNvSpPr/>
          <p:nvPr/>
        </p:nvSpPr>
        <p:spPr>
          <a:xfrm>
            <a:off x="550194" y="2967336"/>
            <a:ext cx="11091626" cy="2585323"/>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50800"/>
                <a:solidFill>
                  <a:srgbClr val="FFFF00"/>
                </a:solidFill>
                <a:effectLst/>
                <a:uLnTx/>
                <a:uFillTx/>
                <a:latin typeface="Calligrapher" pitchFamily="2" charset="0"/>
                <a:ea typeface="+mn-ea"/>
                <a:cs typeface="+mn-cs"/>
              </a:rPr>
              <a:t>RATHER THAN REALIZING GOD’S RULE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50800"/>
                <a:solidFill>
                  <a:srgbClr val="FFC000"/>
                </a:solidFill>
                <a:effectLst/>
                <a:uLnTx/>
                <a:uFillTx/>
                <a:latin typeface="Calligrapher" pitchFamily="2" charset="0"/>
                <a:ea typeface="+mn-ea"/>
                <a:cs typeface="+mn-cs"/>
              </a:rPr>
              <a:t>THE TENDENCY HAS BEEN TOWARD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50800"/>
                <a:solidFill>
                  <a:srgbClr val="FFFFFF">
                    <a:shade val="50000"/>
                  </a:srgbClr>
                </a:solidFill>
                <a:effectLst/>
                <a:uLnTx/>
                <a:uFillTx/>
                <a:latin typeface="Calligrapher" pitchFamily="2" charset="0"/>
                <a:ea typeface="+mn-ea"/>
                <a:cs typeface="+mn-cs"/>
              </a:rPr>
              <a:t> </a:t>
            </a:r>
            <a:r>
              <a:rPr kumimoji="0" lang="en-US" sz="5400" b="1" i="0" u="none" strike="noStrike" kern="1200" cap="none" spc="0" normalizeH="0" baseline="0" noProof="0" dirty="0">
                <a:ln w="50800"/>
                <a:solidFill>
                  <a:srgbClr val="FF0000"/>
                </a:solidFill>
                <a:effectLst/>
                <a:uLnTx/>
                <a:uFillTx/>
                <a:latin typeface="Calligrapher" pitchFamily="2" charset="0"/>
                <a:ea typeface="+mn-ea"/>
                <a:cs typeface="+mn-cs"/>
              </a:rPr>
              <a:t>THE DEVIL &amp; HIS HELL ON EARTH!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
                                          </p:val>
                                        </p:tav>
                                        <p:tav tm="100000">
                                          <p:val>
                                            <p:strVal val="#ppt_y"/>
                                          </p:val>
                                        </p:tav>
                                      </p:tavLst>
                                    </p:anim>
                                  </p:childTnLst>
                                </p:cTn>
                              </p:par>
                              <p:par>
                                <p:cTn id="10" presetID="40" presetClass="entr" presetSubtype="0" fill="hold" nodeType="withEffect">
                                  <p:stCondLst>
                                    <p:cond delay="0"/>
                                  </p:stCondLst>
                                  <p:iterate type="lt">
                                    <p:tmPct val="10000"/>
                                  </p:iterate>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1"/>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
                                          </p:val>
                                        </p:tav>
                                        <p:tav tm="100000">
                                          <p:val>
                                            <p:strVal val="#ppt_y"/>
                                          </p:val>
                                        </p:tav>
                                      </p:tavLst>
                                    </p:anim>
                                  </p:childTnLst>
                                </p:cTn>
                              </p:par>
                              <p:par>
                                <p:cTn id="15" presetID="40" presetClass="entr" presetSubtype="0" fill="hold" nodeType="withEffect">
                                  <p:stCondLst>
                                    <p:cond delay="0"/>
                                  </p:stCondLst>
                                  <p:iterate type="lt">
                                    <p:tmPct val="10000"/>
                                  </p:iterate>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anim calcmode="lin" valueType="num">
                                      <p:cBhvr>
                                        <p:cTn id="18" dur="1000" fill="hold"/>
                                        <p:tgtEl>
                                          <p:spTgt spid="6">
                                            <p:txEl>
                                              <p:pRg st="2" end="2"/>
                                            </p:txEl>
                                          </p:spTgt>
                                        </p:tgtEl>
                                        <p:attrNameLst>
                                          <p:attrName>ppt_x</p:attrName>
                                        </p:attrNameLst>
                                      </p:cBhvr>
                                      <p:tavLst>
                                        <p:tav tm="0">
                                          <p:val>
                                            <p:strVal val="#ppt_x-.1"/>
                                          </p:val>
                                        </p:tav>
                                        <p:tav tm="100000">
                                          <p:val>
                                            <p:strVal val="#ppt_x"/>
                                          </p:val>
                                        </p:tav>
                                      </p:tavLst>
                                    </p:anim>
                                    <p:anim calcmode="lin" valueType="num">
                                      <p:cBhvr>
                                        <p:cTn id="19" dur="10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1_Office Theme">
  <a:themeElements>
    <a:clrScheme name="Custom 13">
      <a:dk1>
        <a:srgbClr val="000000"/>
      </a:dk1>
      <a:lt1>
        <a:srgbClr val="FFFFFF"/>
      </a:lt1>
      <a:dk2>
        <a:srgbClr val="000073"/>
      </a:dk2>
      <a:lt2>
        <a:srgbClr val="FFE6E6"/>
      </a:lt2>
      <a:accent1>
        <a:srgbClr val="FF005C"/>
      </a:accent1>
      <a:accent2>
        <a:srgbClr val="FDDF03"/>
      </a:accent2>
      <a:accent3>
        <a:srgbClr val="00D39C"/>
      </a:accent3>
      <a:accent4>
        <a:srgbClr val="0185B6"/>
      </a:accent4>
      <a:accent5>
        <a:srgbClr val="00B2C0"/>
      </a:accent5>
      <a:accent6>
        <a:srgbClr val="83CFC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358180_Animated title circles_RVA_v4.potx" id="{A745FAF4-C4B0-47EA-AE8B-9E1B01134F97}" vid="{BF881083-F708-4C9D-8B0B-1AA313BD1AD9}"/>
    </a:ext>
  </a:extLst>
</a:theme>
</file>

<file path=ppt/theme/theme10.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11.xml><?xml version="1.0" encoding="utf-8"?>
<a:theme xmlns:a="http://schemas.openxmlformats.org/drawingml/2006/main" name="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4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4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ISRAELFOREVER">
  <a:themeElements>
    <a:clrScheme name="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עיצוב ברירת מחדל">
      <a:majorFont>
        <a:latin typeface="Batik Regular"/>
        <a:ea typeface=""/>
        <a:cs typeface="Times New Roman (Hebrew)"/>
      </a:majorFont>
      <a:minorFont>
        <a:latin typeface="Arial"/>
        <a:ea typeface=""/>
        <a:cs typeface="Times New Roman (Hebr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עיצוב ברירת מחדל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עיצוב ברירת מחדל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עיצוב ברירת מחדל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עיצוב ברירת מחדל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עיצוב ברירת מחדל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עיצוב ברירת מחדל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עיצוב ברירת מחדל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עיצוב ברירת מחדל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עיצוב ברירת מחדל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Red">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R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e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e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e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e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e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ed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e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e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e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e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e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Gree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Gree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e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e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e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e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e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ee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e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e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e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e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e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400</TotalTime>
  <Words>4172</Words>
  <Application>Microsoft Office PowerPoint</Application>
  <PresentationFormat>Widescreen</PresentationFormat>
  <Paragraphs>239</Paragraphs>
  <Slides>110</Slides>
  <Notes>40</Notes>
  <HiddenSlides>0</HiddenSlides>
  <MMClips>3</MMClips>
  <ScaleCrop>false</ScaleCrop>
  <HeadingPairs>
    <vt:vector size="6" baseType="variant">
      <vt:variant>
        <vt:lpstr>Fonts Used</vt:lpstr>
      </vt:variant>
      <vt:variant>
        <vt:i4>17</vt:i4>
      </vt:variant>
      <vt:variant>
        <vt:lpstr>Theme</vt:lpstr>
      </vt:variant>
      <vt:variant>
        <vt:i4>12</vt:i4>
      </vt:variant>
      <vt:variant>
        <vt:lpstr>Slide Titles</vt:lpstr>
      </vt:variant>
      <vt:variant>
        <vt:i4>110</vt:i4>
      </vt:variant>
    </vt:vector>
  </HeadingPairs>
  <TitlesOfParts>
    <vt:vector size="139" baseType="lpstr">
      <vt:lpstr>Arial</vt:lpstr>
      <vt:lpstr>Arial Black</vt:lpstr>
      <vt:lpstr>Augsburger Initials</vt:lpstr>
      <vt:lpstr>Batik Regular</vt:lpstr>
      <vt:lpstr>Calibri</vt:lpstr>
      <vt:lpstr>Calligrapher</vt:lpstr>
      <vt:lpstr>Comic Sans MS</vt:lpstr>
      <vt:lpstr>Garamond</vt:lpstr>
      <vt:lpstr>Impact</vt:lpstr>
      <vt:lpstr>Kristen ITC</vt:lpstr>
      <vt:lpstr>Matisse ITC</vt:lpstr>
      <vt:lpstr>Papyrus</vt:lpstr>
      <vt:lpstr>Storybook</vt:lpstr>
      <vt:lpstr>Tahoma</vt:lpstr>
      <vt:lpstr>Times New Roman</vt:lpstr>
      <vt:lpstr>Wide Latin</vt:lpstr>
      <vt:lpstr>Wingdings</vt:lpstr>
      <vt:lpstr>1_Office Theme</vt:lpstr>
      <vt:lpstr>44_Powerpoint 1 - CLASSIC PHILOSOPHICAL, HUMAN RELIGIOUS, AND CHURCH</vt:lpstr>
      <vt:lpstr>Powerpoint 1 - CLASSIC PHILOSOPHICAL, HUMAN RELIGIOUS, AND CHURCH</vt:lpstr>
      <vt:lpstr>1_ISRAELFOREVER</vt:lpstr>
      <vt:lpstr>6_Powerpoint 1 - CLASSIC PHILOSOPHICAL, HUMAN RELIGIOUS, AND CHURCH</vt:lpstr>
      <vt:lpstr>Red</vt:lpstr>
      <vt:lpstr>ppt43EE</vt:lpstr>
      <vt:lpstr>1_Chute</vt:lpstr>
      <vt:lpstr>Green</vt:lpstr>
      <vt:lpstr>Savon</vt:lpstr>
      <vt:lpstr>1_Powerpoint 1 - CLASSIC PHILOSOPHICAL, HUMAN RELIGIOUS, AND CHURCH</vt:lpstr>
      <vt:lpstr>74_Powerpoint 1 - CLASSIC PHILOSOPHICAL, HUMAN RELIGIOUS, AND CHURCH</vt:lpstr>
      <vt:lpstr>CATHOLIC MILITANCY: CRUSADING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From The Modern Scholar Course Guide: “One, Holy, Catholic, &amp; Apostolic” </vt:lpstr>
      <vt:lpstr>PowerPoint Presentation</vt:lpstr>
      <vt:lpstr>PowerPoint Presentation</vt:lpstr>
      <vt:lpstr>Catholic Inquisition: BIG PIC Erasing Entire People Populations</vt:lpstr>
      <vt:lpstr>PowerPoint Presentation</vt:lpstr>
      <vt:lpstr>MATSCH’S LAW</vt:lpstr>
      <vt:lpstr>PowerPoint Presentation</vt:lpstr>
      <vt:lpstr>The Crusades</vt:lpstr>
      <vt:lpstr>PowerPoint Presentation</vt:lpstr>
      <vt:lpstr>PowerPoint Presentation</vt:lpstr>
      <vt:lpstr>PowerPoint Presentation</vt:lpstr>
      <vt:lpstr>    CATHOLIC  CRUSADE  CLEANSING  BALKANS OF  GREEK  ORTHODOX  HAD  NAZI  PARTNERS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CATHOLIC MILITANCY: CRUSADE &amp; INQUISITION</dc:title>
  <dc:creator>David Burris</dc:creator>
  <cp:lastModifiedBy>David Burris</cp:lastModifiedBy>
  <cp:revision>24</cp:revision>
  <dcterms:created xsi:type="dcterms:W3CDTF">2023-02-08T18:26:04Z</dcterms:created>
  <dcterms:modified xsi:type="dcterms:W3CDTF">2023-06-19T02:39:58Z</dcterms:modified>
</cp:coreProperties>
</file>