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840" r:id="rId3"/>
    <p:sldMasterId id="2147483858" r:id="rId4"/>
    <p:sldMasterId id="2147483876" r:id="rId5"/>
    <p:sldMasterId id="2147483894" r:id="rId6"/>
    <p:sldMasterId id="2147483912" r:id="rId7"/>
    <p:sldMasterId id="2147483930" r:id="rId8"/>
    <p:sldMasterId id="2147483954" r:id="rId9"/>
    <p:sldMasterId id="2147483975" r:id="rId10"/>
    <p:sldMasterId id="2147483998" r:id="rId11"/>
  </p:sldMasterIdLst>
  <p:notesMasterIdLst>
    <p:notesMasterId r:id="rId108"/>
  </p:notesMasterIdLst>
  <p:sldIdLst>
    <p:sldId id="282" r:id="rId12"/>
    <p:sldId id="333" r:id="rId13"/>
    <p:sldId id="354" r:id="rId14"/>
    <p:sldId id="349" r:id="rId15"/>
    <p:sldId id="369" r:id="rId16"/>
    <p:sldId id="578" r:id="rId17"/>
    <p:sldId id="419" r:id="rId18"/>
    <p:sldId id="1188" r:id="rId19"/>
    <p:sldId id="619" r:id="rId20"/>
    <p:sldId id="622" r:id="rId21"/>
    <p:sldId id="457" r:id="rId22"/>
    <p:sldId id="3414" r:id="rId23"/>
    <p:sldId id="4088" r:id="rId24"/>
    <p:sldId id="4089" r:id="rId25"/>
    <p:sldId id="4078" r:id="rId26"/>
    <p:sldId id="741" r:id="rId27"/>
    <p:sldId id="1793" r:id="rId28"/>
    <p:sldId id="1794" r:id="rId29"/>
    <p:sldId id="306" r:id="rId30"/>
    <p:sldId id="307" r:id="rId31"/>
    <p:sldId id="1015" r:id="rId32"/>
    <p:sldId id="1682" r:id="rId33"/>
    <p:sldId id="1683" r:id="rId34"/>
    <p:sldId id="4082" r:id="rId35"/>
    <p:sldId id="4057" r:id="rId36"/>
    <p:sldId id="1936" r:id="rId37"/>
    <p:sldId id="3577" r:id="rId38"/>
    <p:sldId id="3576" r:id="rId39"/>
    <p:sldId id="3621" r:id="rId40"/>
    <p:sldId id="3608" r:id="rId41"/>
    <p:sldId id="3625" r:id="rId42"/>
    <p:sldId id="4079" r:id="rId43"/>
    <p:sldId id="1564" r:id="rId44"/>
    <p:sldId id="2756" r:id="rId45"/>
    <p:sldId id="2594" r:id="rId46"/>
    <p:sldId id="2595" r:id="rId47"/>
    <p:sldId id="2607" r:id="rId48"/>
    <p:sldId id="2608" r:id="rId49"/>
    <p:sldId id="345" r:id="rId50"/>
    <p:sldId id="541" r:id="rId51"/>
    <p:sldId id="2651" r:id="rId52"/>
    <p:sldId id="2645" r:id="rId53"/>
    <p:sldId id="2649" r:id="rId54"/>
    <p:sldId id="2646" r:id="rId55"/>
    <p:sldId id="4090" r:id="rId56"/>
    <p:sldId id="481" r:id="rId57"/>
    <p:sldId id="3705" r:id="rId58"/>
    <p:sldId id="3706" r:id="rId59"/>
    <p:sldId id="734" r:id="rId60"/>
    <p:sldId id="3620" r:id="rId61"/>
    <p:sldId id="3139" r:id="rId62"/>
    <p:sldId id="3575" r:id="rId63"/>
    <p:sldId id="2704" r:id="rId64"/>
    <p:sldId id="308" r:id="rId65"/>
    <p:sldId id="3573" r:id="rId66"/>
    <p:sldId id="3574" r:id="rId67"/>
    <p:sldId id="4067" r:id="rId68"/>
    <p:sldId id="1423" r:id="rId69"/>
    <p:sldId id="1615" r:id="rId70"/>
    <p:sldId id="3140" r:id="rId71"/>
    <p:sldId id="3141" r:id="rId72"/>
    <p:sldId id="4091" r:id="rId73"/>
    <p:sldId id="3138" r:id="rId74"/>
    <p:sldId id="700" r:id="rId75"/>
    <p:sldId id="2648" r:id="rId76"/>
    <p:sldId id="3204" r:id="rId77"/>
    <p:sldId id="2652" r:id="rId78"/>
    <p:sldId id="728" r:id="rId79"/>
    <p:sldId id="2010" r:id="rId80"/>
    <p:sldId id="2431" r:id="rId81"/>
    <p:sldId id="3606" r:id="rId82"/>
    <p:sldId id="3605" r:id="rId83"/>
    <p:sldId id="3142" r:id="rId84"/>
    <p:sldId id="3610" r:id="rId85"/>
    <p:sldId id="3202" r:id="rId86"/>
    <p:sldId id="3198" r:id="rId87"/>
    <p:sldId id="3767" r:id="rId88"/>
    <p:sldId id="3704" r:id="rId89"/>
    <p:sldId id="4076" r:id="rId90"/>
    <p:sldId id="3624" r:id="rId91"/>
    <p:sldId id="3143" r:id="rId92"/>
    <p:sldId id="3609" r:id="rId93"/>
    <p:sldId id="3604" r:id="rId94"/>
    <p:sldId id="1594" r:id="rId95"/>
    <p:sldId id="2602" r:id="rId96"/>
    <p:sldId id="4085" r:id="rId97"/>
    <p:sldId id="4086" r:id="rId98"/>
    <p:sldId id="4087" r:id="rId99"/>
    <p:sldId id="281" r:id="rId100"/>
    <p:sldId id="284" r:id="rId101"/>
    <p:sldId id="285" r:id="rId102"/>
    <p:sldId id="286" r:id="rId103"/>
    <p:sldId id="287" r:id="rId104"/>
    <p:sldId id="288" r:id="rId105"/>
    <p:sldId id="2740" r:id="rId106"/>
    <p:sldId id="4084"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4" d="100"/>
          <a:sy n="94" d="100"/>
        </p:scale>
        <p:origin x="108" y="306"/>
      </p:cViewPr>
      <p:guideLst/>
    </p:cSldViewPr>
  </p:slideViewPr>
  <p:outlineViewPr>
    <p:cViewPr>
      <p:scale>
        <a:sx n="33" d="100"/>
        <a:sy n="33" d="100"/>
      </p:scale>
      <p:origin x="0" y="-19656"/>
    </p:cViewPr>
  </p:outlineViewPr>
  <p:notesTextViewPr>
    <p:cViewPr>
      <p:scale>
        <a:sx n="1" d="1"/>
        <a:sy n="1" d="1"/>
      </p:scale>
      <p:origin x="0" y="0"/>
    </p:cViewPr>
  </p:notesTextViewPr>
  <p:sorterViewPr>
    <p:cViewPr varScale="1">
      <p:scale>
        <a:sx n="100" d="100"/>
        <a:sy n="100" d="100"/>
      </p:scale>
      <p:origin x="0" y="-229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slide" Target="slides/slide9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presProps" Target="presProp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7">
            <a:extLst>
              <a:ext uri="{FF2B5EF4-FFF2-40B4-BE49-F238E27FC236}">
                <a16:creationId xmlns:a16="http://schemas.microsoft.com/office/drawing/2014/main" id="{D1EC51AF-151D-8F74-2DE5-CF26A2A26A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5F1AC5-6D7B-4B9A-9D17-7673E02975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1315" name="Rectangle 2">
            <a:extLst>
              <a:ext uri="{FF2B5EF4-FFF2-40B4-BE49-F238E27FC236}">
                <a16:creationId xmlns:a16="http://schemas.microsoft.com/office/drawing/2014/main" id="{332637D1-339A-94AA-B623-49638A4A988A}"/>
              </a:ext>
            </a:extLst>
          </p:cNvPr>
          <p:cNvSpPr>
            <a:spLocks noGrp="1" noRot="1" noChangeAspect="1" noChangeArrowheads="1" noTextEdit="1"/>
          </p:cNvSpPr>
          <p:nvPr>
            <p:ph type="sldImg"/>
          </p:nvPr>
        </p:nvSpPr>
        <p:spPr>
          <a:ln/>
        </p:spPr>
      </p:sp>
      <p:sp>
        <p:nvSpPr>
          <p:cNvPr id="1421316" name="Rectangle 3">
            <a:extLst>
              <a:ext uri="{FF2B5EF4-FFF2-40B4-BE49-F238E27FC236}">
                <a16:creationId xmlns:a16="http://schemas.microsoft.com/office/drawing/2014/main" id="{48814623-7CD8-8B1E-E335-5FF1FCD217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7">
            <a:extLst>
              <a:ext uri="{FF2B5EF4-FFF2-40B4-BE49-F238E27FC236}">
                <a16:creationId xmlns:a16="http://schemas.microsoft.com/office/drawing/2014/main" id="{04323DE4-0D9E-7AD8-3C8E-02B6F84912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55631C-79DC-443D-8D9A-419BBA8500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1555" name="Rectangle 2">
            <a:extLst>
              <a:ext uri="{FF2B5EF4-FFF2-40B4-BE49-F238E27FC236}">
                <a16:creationId xmlns:a16="http://schemas.microsoft.com/office/drawing/2014/main" id="{5DED9900-4C49-4DEC-287A-A13228893E2A}"/>
              </a:ext>
            </a:extLst>
          </p:cNvPr>
          <p:cNvSpPr>
            <a:spLocks noGrp="1" noRot="1" noChangeAspect="1" noChangeArrowheads="1" noTextEdit="1"/>
          </p:cNvSpPr>
          <p:nvPr>
            <p:ph type="sldImg"/>
          </p:nvPr>
        </p:nvSpPr>
        <p:spPr>
          <a:ln/>
        </p:spPr>
      </p:sp>
      <p:sp>
        <p:nvSpPr>
          <p:cNvPr id="1431556" name="Rectangle 3">
            <a:extLst>
              <a:ext uri="{FF2B5EF4-FFF2-40B4-BE49-F238E27FC236}">
                <a16:creationId xmlns:a16="http://schemas.microsoft.com/office/drawing/2014/main" id="{16D57FC3-0990-B0DB-04DF-3B32F6CABC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5C792E-C36E-4655-8436-4A9B97E7F11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513218" name="Rectangle 2"/>
          <p:cNvSpPr>
            <a:spLocks noGrp="1" noRot="1" noChangeAspect="1" noChangeArrowheads="1" noTextEdit="1"/>
          </p:cNvSpPr>
          <p:nvPr>
            <p:ph type="sldImg"/>
          </p:nvPr>
        </p:nvSpPr>
        <p:spPr>
          <a:ln/>
        </p:spPr>
      </p:sp>
      <p:sp>
        <p:nvSpPr>
          <p:cNvPr id="5513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7">
            <a:extLst>
              <a:ext uri="{FF2B5EF4-FFF2-40B4-BE49-F238E27FC236}">
                <a16:creationId xmlns:a16="http://schemas.microsoft.com/office/drawing/2014/main" id="{92E171CB-16CB-EED2-A0E0-9BAE178033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570F4C-BC46-4D77-944A-7D16914640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08995" name="Rectangle 2">
            <a:extLst>
              <a:ext uri="{FF2B5EF4-FFF2-40B4-BE49-F238E27FC236}">
                <a16:creationId xmlns:a16="http://schemas.microsoft.com/office/drawing/2014/main" id="{FC92C4F1-9A8F-CD0A-D907-7A488967F4B9}"/>
              </a:ext>
            </a:extLst>
          </p:cNvPr>
          <p:cNvSpPr>
            <a:spLocks noGrp="1" noRot="1" noChangeAspect="1" noChangeArrowheads="1" noTextEdit="1"/>
          </p:cNvSpPr>
          <p:nvPr>
            <p:ph type="sldImg"/>
          </p:nvPr>
        </p:nvSpPr>
        <p:spPr>
          <a:ln/>
        </p:spPr>
      </p:sp>
      <p:sp>
        <p:nvSpPr>
          <p:cNvPr id="1108996" name="Rectangle 3">
            <a:extLst>
              <a:ext uri="{FF2B5EF4-FFF2-40B4-BE49-F238E27FC236}">
                <a16:creationId xmlns:a16="http://schemas.microsoft.com/office/drawing/2014/main" id="{5842CABA-E1D8-DA66-99EE-0111C8C97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7">
            <a:extLst>
              <a:ext uri="{FF2B5EF4-FFF2-40B4-BE49-F238E27FC236}">
                <a16:creationId xmlns:a16="http://schemas.microsoft.com/office/drawing/2014/main" id="{3BD09130-9C1C-CD65-3691-E3E725C683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216EAE-6678-4AB7-90A7-4140A2C906E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0019" name="Rectangle 2">
            <a:extLst>
              <a:ext uri="{FF2B5EF4-FFF2-40B4-BE49-F238E27FC236}">
                <a16:creationId xmlns:a16="http://schemas.microsoft.com/office/drawing/2014/main" id="{DA6EBF0E-1BF1-41D4-6416-8E050B76A8FE}"/>
              </a:ext>
            </a:extLst>
          </p:cNvPr>
          <p:cNvSpPr>
            <a:spLocks noGrp="1" noRot="1" noChangeAspect="1" noChangeArrowheads="1" noTextEdit="1"/>
          </p:cNvSpPr>
          <p:nvPr>
            <p:ph type="sldImg"/>
          </p:nvPr>
        </p:nvSpPr>
        <p:spPr>
          <a:ln/>
        </p:spPr>
      </p:sp>
      <p:sp>
        <p:nvSpPr>
          <p:cNvPr id="1110020" name="Rectangle 3">
            <a:extLst>
              <a:ext uri="{FF2B5EF4-FFF2-40B4-BE49-F238E27FC236}">
                <a16:creationId xmlns:a16="http://schemas.microsoft.com/office/drawing/2014/main" id="{B41ED6EB-E66C-6C7D-BD76-AF6C558B13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ctangle 7">
            <a:extLst>
              <a:ext uri="{FF2B5EF4-FFF2-40B4-BE49-F238E27FC236}">
                <a16:creationId xmlns:a16="http://schemas.microsoft.com/office/drawing/2014/main" id="{52C70E4F-3F9A-8CA9-7F81-AE7564E843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63F1C7-7EE6-4816-9DF9-7A66D92C303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1043" name="Rectangle 2">
            <a:extLst>
              <a:ext uri="{FF2B5EF4-FFF2-40B4-BE49-F238E27FC236}">
                <a16:creationId xmlns:a16="http://schemas.microsoft.com/office/drawing/2014/main" id="{8C7D1048-CA9C-37EA-6FB1-BF2AB87113CC}"/>
              </a:ext>
            </a:extLst>
          </p:cNvPr>
          <p:cNvSpPr>
            <a:spLocks noGrp="1" noRot="1" noChangeAspect="1" noChangeArrowheads="1" noTextEdit="1"/>
          </p:cNvSpPr>
          <p:nvPr>
            <p:ph type="sldImg"/>
          </p:nvPr>
        </p:nvSpPr>
        <p:spPr>
          <a:ln/>
        </p:spPr>
      </p:sp>
      <p:sp>
        <p:nvSpPr>
          <p:cNvPr id="1111044" name="Rectangle 3">
            <a:extLst>
              <a:ext uri="{FF2B5EF4-FFF2-40B4-BE49-F238E27FC236}">
                <a16:creationId xmlns:a16="http://schemas.microsoft.com/office/drawing/2014/main" id="{B6375A25-4E08-4B4F-2F8E-2E7971CAFE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D24A5D-EECA-4E6A-B290-C6238570CA3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E7F699-C4FA-420E-A5D8-EE308D08BCF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3325E6-0856-4E8F-861E-EAE2E208300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686530" name="Rectangle 2"/>
          <p:cNvSpPr>
            <a:spLocks noGrp="1" noRot="1" noChangeAspect="1" noChangeArrowheads="1" noTextEdit="1"/>
          </p:cNvSpPr>
          <p:nvPr>
            <p:ph type="sldImg"/>
          </p:nvPr>
        </p:nvSpPr>
        <p:spPr>
          <a:ln/>
        </p:spPr>
      </p:sp>
      <p:sp>
        <p:nvSpPr>
          <p:cNvPr id="1686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CA356F-AFDF-465B-B407-7BF15CFDDA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16034" name="Rectangle 2"/>
          <p:cNvSpPr>
            <a:spLocks noGrp="1" noRot="1" noChangeAspect="1" noChangeArrowheads="1" noTextEdit="1"/>
          </p:cNvSpPr>
          <p:nvPr>
            <p:ph type="sldImg"/>
          </p:nvPr>
        </p:nvSpPr>
        <p:spPr>
          <a:ln/>
        </p:spPr>
      </p:sp>
      <p:sp>
        <p:nvSpPr>
          <p:cNvPr id="311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2327EC-3E3C-4F7F-B951-3171B55DCB0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17058" name="Rectangle 2"/>
          <p:cNvSpPr>
            <a:spLocks noGrp="1" noRot="1" noChangeAspect="1" noChangeArrowheads="1" noTextEdit="1"/>
          </p:cNvSpPr>
          <p:nvPr>
            <p:ph type="sldImg"/>
          </p:nvPr>
        </p:nvSpPr>
        <p:spPr>
          <a:ln/>
        </p:spPr>
      </p:sp>
      <p:sp>
        <p:nvSpPr>
          <p:cNvPr id="3117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290" name="Rectangle 7">
            <a:extLst>
              <a:ext uri="{FF2B5EF4-FFF2-40B4-BE49-F238E27FC236}">
                <a16:creationId xmlns:a16="http://schemas.microsoft.com/office/drawing/2014/main" id="{45FF4AEE-B925-B232-EF1C-DDB39261FB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DCC429-F999-4FB5-A66A-2A2745AC09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0291" name="Rectangle 2">
            <a:extLst>
              <a:ext uri="{FF2B5EF4-FFF2-40B4-BE49-F238E27FC236}">
                <a16:creationId xmlns:a16="http://schemas.microsoft.com/office/drawing/2014/main" id="{66C055CC-D60A-6746-0F9F-F16B4C3117D6}"/>
              </a:ext>
            </a:extLst>
          </p:cNvPr>
          <p:cNvSpPr>
            <a:spLocks noGrp="1" noRot="1" noChangeAspect="1" noChangeArrowheads="1" noTextEdit="1"/>
          </p:cNvSpPr>
          <p:nvPr>
            <p:ph type="sldImg"/>
          </p:nvPr>
        </p:nvSpPr>
        <p:spPr>
          <a:ln/>
        </p:spPr>
      </p:sp>
      <p:sp>
        <p:nvSpPr>
          <p:cNvPr id="1420292" name="Rectangle 3">
            <a:extLst>
              <a:ext uri="{FF2B5EF4-FFF2-40B4-BE49-F238E27FC236}">
                <a16:creationId xmlns:a16="http://schemas.microsoft.com/office/drawing/2014/main" id="{FF5E889A-31E7-DF47-F8B6-3B66D55A3D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18E3D5-41E2-4BDE-A7C6-C35A26430F8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679234" name="Rectangle 2"/>
          <p:cNvSpPr>
            <a:spLocks noGrp="1" noRot="1" noChangeAspect="1" noChangeArrowheads="1" noTextEdit="1"/>
          </p:cNvSpPr>
          <p:nvPr>
            <p:ph type="sldImg"/>
          </p:nvPr>
        </p:nvSpPr>
        <p:spPr>
          <a:ln/>
        </p:spPr>
      </p:sp>
      <p:sp>
        <p:nvSpPr>
          <p:cNvPr id="3679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14C930-0F16-4430-A95F-7EB3AD5C6A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65154" name="Rectangle 2"/>
          <p:cNvSpPr>
            <a:spLocks noGrp="1" noRot="1" noChangeAspect="1" noChangeArrowheads="1" noTextEdit="1"/>
          </p:cNvSpPr>
          <p:nvPr>
            <p:ph type="sldImg"/>
          </p:nvPr>
        </p:nvSpPr>
        <p:spPr>
          <a:xfrm>
            <a:off x="325438" y="698500"/>
            <a:ext cx="6208712" cy="3492500"/>
          </a:xfrm>
          <a:ln/>
        </p:spPr>
      </p:sp>
      <p:sp>
        <p:nvSpPr>
          <p:cNvPr id="28651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361F3A-70A4-4D67-B5FE-16C1DE26D79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83522" name="Rectangle 2"/>
          <p:cNvSpPr>
            <a:spLocks noGrp="1" noRot="1" noChangeAspect="1" noChangeArrowheads="1" noTextEdit="1"/>
          </p:cNvSpPr>
          <p:nvPr>
            <p:ph type="sldImg"/>
          </p:nvPr>
        </p:nvSpPr>
        <p:spPr>
          <a:xfrm>
            <a:off x="325438" y="698500"/>
            <a:ext cx="6208712" cy="3492500"/>
          </a:xfrm>
          <a:ln/>
        </p:spPr>
      </p:sp>
      <p:sp>
        <p:nvSpPr>
          <p:cNvPr id="54835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1EAEAC-2515-415D-8CCD-2F81844CD45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17954" name="Rectangle 2"/>
          <p:cNvSpPr>
            <a:spLocks noGrp="1" noRot="1" noChangeAspect="1" noChangeArrowheads="1" noTextEdit="1"/>
          </p:cNvSpPr>
          <p:nvPr>
            <p:ph type="sldImg"/>
          </p:nvPr>
        </p:nvSpPr>
        <p:spPr>
          <a:xfrm>
            <a:off x="325438" y="698500"/>
            <a:ext cx="6208712" cy="3492500"/>
          </a:xfrm>
          <a:ln/>
        </p:spPr>
      </p:sp>
      <p:sp>
        <p:nvSpPr>
          <p:cNvPr id="51179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26D9E7-8441-4E79-9C29-8EC931FB4A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20002" name="Rectangle 2"/>
          <p:cNvSpPr>
            <a:spLocks noGrp="1" noRot="1" noChangeAspect="1" noChangeArrowheads="1" noTextEdit="1"/>
          </p:cNvSpPr>
          <p:nvPr>
            <p:ph type="sldImg"/>
          </p:nvPr>
        </p:nvSpPr>
        <p:spPr>
          <a:xfrm>
            <a:off x="325438" y="698500"/>
            <a:ext cx="6208712" cy="3492500"/>
          </a:xfrm>
          <a:ln/>
        </p:spPr>
      </p:sp>
      <p:sp>
        <p:nvSpPr>
          <p:cNvPr id="51200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DCF5D4-5A8D-4306-82D8-7CB06D167F6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0722" name="Rectangle 2"/>
          <p:cNvSpPr>
            <a:spLocks noGrp="1" noRot="1" noChangeAspect="1" noChangeArrowheads="1" noTextEdit="1"/>
          </p:cNvSpPr>
          <p:nvPr>
            <p:ph type="sldImg"/>
          </p:nvPr>
        </p:nvSpPr>
        <p:spPr>
          <a:xfrm>
            <a:off x="325438" y="698500"/>
            <a:ext cx="6208712" cy="3492500"/>
          </a:xfrm>
          <a:ln/>
        </p:spPr>
      </p:sp>
      <p:sp>
        <p:nvSpPr>
          <p:cNvPr id="51507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91E331-FBED-4C4A-824D-79C70B250B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52770" name="Rectangle 1026"/>
          <p:cNvSpPr>
            <a:spLocks noGrp="1" noRot="1" noChangeAspect="1" noChangeArrowheads="1" noTextEdit="1"/>
          </p:cNvSpPr>
          <p:nvPr>
            <p:ph type="sldImg"/>
          </p:nvPr>
        </p:nvSpPr>
        <p:spPr>
          <a:xfrm>
            <a:off x="325438" y="698500"/>
            <a:ext cx="6208712" cy="3492500"/>
          </a:xfrm>
          <a:ln/>
        </p:spPr>
      </p:sp>
      <p:sp>
        <p:nvSpPr>
          <p:cNvPr id="5152771" name="Rectangle 1027"/>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6128C5-8A5D-4550-8693-6308CF37059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0A390A-778D-4B02-A4D2-FEC579460E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515510-F20D-461C-9AD3-CEE62BE5940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2098" name="Rectangle 2"/>
          <p:cNvSpPr>
            <a:spLocks noGrp="1" noRot="1" noChangeAspect="1" noChangeArrowheads="1" noTextEdit="1"/>
          </p:cNvSpPr>
          <p:nvPr>
            <p:ph type="sldImg"/>
          </p:nvPr>
        </p:nvSpPr>
        <p:spPr>
          <a:xfrm>
            <a:off x="325438" y="698500"/>
            <a:ext cx="6208712" cy="3492500"/>
          </a:xfrm>
          <a:ln/>
        </p:spPr>
      </p:sp>
      <p:sp>
        <p:nvSpPr>
          <p:cNvPr id="52520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434" name="Rectangle 7">
            <a:extLst>
              <a:ext uri="{FF2B5EF4-FFF2-40B4-BE49-F238E27FC236}">
                <a16:creationId xmlns:a16="http://schemas.microsoft.com/office/drawing/2014/main" id="{F102EF98-288B-CABF-2804-EE600BEA20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6BEF3D-E904-45AF-8D69-FD17CB89D4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6435" name="Rectangle 2">
            <a:extLst>
              <a:ext uri="{FF2B5EF4-FFF2-40B4-BE49-F238E27FC236}">
                <a16:creationId xmlns:a16="http://schemas.microsoft.com/office/drawing/2014/main" id="{3477299F-DB1D-10B8-09D4-476ED5E05B20}"/>
              </a:ext>
            </a:extLst>
          </p:cNvPr>
          <p:cNvSpPr>
            <a:spLocks noGrp="1" noRot="1" noChangeAspect="1" noChangeArrowheads="1" noTextEdit="1"/>
          </p:cNvSpPr>
          <p:nvPr>
            <p:ph type="sldImg"/>
          </p:nvPr>
        </p:nvSpPr>
        <p:spPr>
          <a:ln/>
        </p:spPr>
      </p:sp>
      <p:sp>
        <p:nvSpPr>
          <p:cNvPr id="1426436" name="Rectangle 3">
            <a:extLst>
              <a:ext uri="{FF2B5EF4-FFF2-40B4-BE49-F238E27FC236}">
                <a16:creationId xmlns:a16="http://schemas.microsoft.com/office/drawing/2014/main" id="{95C5C38D-7963-7FA5-237B-4EBAF11C9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A59846-9517-4A23-B953-202A3E6C94B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39810" name="Rectangle 2"/>
          <p:cNvSpPr>
            <a:spLocks noGrp="1" noRot="1" noChangeAspect="1" noChangeArrowheads="1" noTextEdit="1"/>
          </p:cNvSpPr>
          <p:nvPr>
            <p:ph type="sldImg"/>
          </p:nvPr>
        </p:nvSpPr>
        <p:spPr>
          <a:ln/>
        </p:spPr>
      </p:sp>
      <p:sp>
        <p:nvSpPr>
          <p:cNvPr id="523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112078-E3F8-49D5-9244-6E8FCBC3EA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48002" name="Rectangle 2"/>
          <p:cNvSpPr>
            <a:spLocks noGrp="1" noRot="1" noChangeAspect="1" noChangeArrowheads="1" noTextEdit="1"/>
          </p:cNvSpPr>
          <p:nvPr>
            <p:ph type="sldImg"/>
          </p:nvPr>
        </p:nvSpPr>
        <p:spPr>
          <a:ln/>
        </p:spPr>
      </p:sp>
      <p:sp>
        <p:nvSpPr>
          <p:cNvPr id="524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5D4FF1-35A8-412F-A706-3A268347554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41858" name="Rectangle 2"/>
          <p:cNvSpPr>
            <a:spLocks noGrp="1" noRot="1" noChangeAspect="1" noChangeArrowheads="1" noTextEdit="1"/>
          </p:cNvSpPr>
          <p:nvPr>
            <p:ph type="sldImg"/>
          </p:nvPr>
        </p:nvSpPr>
        <p:spPr>
          <a:ln/>
        </p:spPr>
      </p:sp>
      <p:sp>
        <p:nvSpPr>
          <p:cNvPr id="524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17C6F7-3F14-4DF5-BC19-F986D7237FD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43906" name="Rectangle 2"/>
          <p:cNvSpPr>
            <a:spLocks noGrp="1" noRot="1" noChangeAspect="1" noChangeArrowheads="1" noTextEdit="1"/>
          </p:cNvSpPr>
          <p:nvPr>
            <p:ph type="sldImg"/>
          </p:nvPr>
        </p:nvSpPr>
        <p:spPr>
          <a:ln/>
        </p:spPr>
      </p:sp>
      <p:sp>
        <p:nvSpPr>
          <p:cNvPr id="524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5FF8C1-7958-4CAC-85A7-AE0C4FF9CC9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D53929-6431-42EA-B98F-B64342405DC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endParaRPr>
          </a:p>
        </p:txBody>
      </p:sp>
      <p:sp>
        <p:nvSpPr>
          <p:cNvPr id="1050627" name="Rectangle 2"/>
          <p:cNvSpPr>
            <a:spLocks noGrp="1" noRot="1" noChangeAspect="1" noChangeArrowheads="1" noTextEdit="1"/>
          </p:cNvSpPr>
          <p:nvPr>
            <p:ph type="sldImg"/>
          </p:nvPr>
        </p:nvSpPr>
        <p:spPr>
          <a:ln/>
        </p:spPr>
      </p:sp>
      <p:sp>
        <p:nvSpPr>
          <p:cNvPr id="105062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9952B2-BE98-4D78-90B4-922A2480B0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endParaRPr>
          </a:p>
        </p:txBody>
      </p:sp>
      <p:sp>
        <p:nvSpPr>
          <p:cNvPr id="1051651" name="Rectangle 2"/>
          <p:cNvSpPr>
            <a:spLocks noGrp="1" noRot="1" noChangeAspect="1" noChangeArrowheads="1" noTextEdit="1"/>
          </p:cNvSpPr>
          <p:nvPr>
            <p:ph type="sldImg"/>
          </p:nvPr>
        </p:nvSpPr>
        <p:spPr>
          <a:ln/>
        </p:spPr>
      </p:sp>
      <p:sp>
        <p:nvSpPr>
          <p:cNvPr id="105165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B5BEEC-A16C-429F-A0B4-88128F10FC4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86466" name="Rectangle 2"/>
          <p:cNvSpPr>
            <a:spLocks noGrp="1" noRot="1" noChangeAspect="1" noChangeArrowheads="1" noTextEdit="1"/>
          </p:cNvSpPr>
          <p:nvPr>
            <p:ph type="sldImg"/>
          </p:nvPr>
        </p:nvSpPr>
        <p:spPr>
          <a:ln/>
        </p:spPr>
      </p:sp>
      <p:sp>
        <p:nvSpPr>
          <p:cNvPr id="1086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9DCBE6-55DE-467A-839E-175BF837C31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2930" name="Rectangle 2"/>
          <p:cNvSpPr>
            <a:spLocks noGrp="1" noRot="1" noChangeAspect="1" noChangeArrowheads="1" noTextEdit="1"/>
          </p:cNvSpPr>
          <p:nvPr>
            <p:ph type="sldImg"/>
          </p:nvPr>
        </p:nvSpPr>
        <p:spPr>
          <a:xfrm>
            <a:off x="325438" y="698500"/>
            <a:ext cx="6208712" cy="3492500"/>
          </a:xfrm>
          <a:ln/>
        </p:spPr>
      </p:sp>
      <p:sp>
        <p:nvSpPr>
          <p:cNvPr id="53729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42B8D8-4221-46B8-AEFF-27EABF8BE17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7">
            <a:extLst>
              <a:ext uri="{FF2B5EF4-FFF2-40B4-BE49-F238E27FC236}">
                <a16:creationId xmlns:a16="http://schemas.microsoft.com/office/drawing/2014/main" id="{46B2056F-EEF0-0C5A-4529-77759B6A77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30322F-3D33-4280-AEB8-3E97731B02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9507" name="Rectangle 2">
            <a:extLst>
              <a:ext uri="{FF2B5EF4-FFF2-40B4-BE49-F238E27FC236}">
                <a16:creationId xmlns:a16="http://schemas.microsoft.com/office/drawing/2014/main" id="{363BDB14-5563-DC2C-05D0-31336D750A6A}"/>
              </a:ext>
            </a:extLst>
          </p:cNvPr>
          <p:cNvSpPr>
            <a:spLocks noGrp="1" noRot="1" noChangeAspect="1" noChangeArrowheads="1" noTextEdit="1"/>
          </p:cNvSpPr>
          <p:nvPr>
            <p:ph type="sldImg"/>
          </p:nvPr>
        </p:nvSpPr>
        <p:spPr>
          <a:ln/>
        </p:spPr>
      </p:sp>
      <p:sp>
        <p:nvSpPr>
          <p:cNvPr id="1429508" name="Rectangle 3">
            <a:extLst>
              <a:ext uri="{FF2B5EF4-FFF2-40B4-BE49-F238E27FC236}">
                <a16:creationId xmlns:a16="http://schemas.microsoft.com/office/drawing/2014/main" id="{2991BF36-EC76-4EFC-839C-596EBAC61E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114BC1-D160-40D0-A9FD-5AB219A7C2D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558978" name="Rectangle 2"/>
          <p:cNvSpPr>
            <a:spLocks noGrp="1" noRot="1" noChangeAspect="1" noChangeArrowheads="1" noTextEdit="1"/>
          </p:cNvSpPr>
          <p:nvPr>
            <p:ph type="sldImg"/>
          </p:nvPr>
        </p:nvSpPr>
        <p:spPr>
          <a:ln/>
        </p:spPr>
      </p:sp>
      <p:sp>
        <p:nvSpPr>
          <p:cNvPr id="2558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1ACB44-228D-47FE-B2FE-26C0875F881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71650" name="Rectangle 2"/>
          <p:cNvSpPr>
            <a:spLocks noGrp="1" noRot="1" noChangeAspect="1" noChangeArrowheads="1" noTextEdit="1"/>
          </p:cNvSpPr>
          <p:nvPr>
            <p:ph type="sldImg"/>
          </p:nvPr>
        </p:nvSpPr>
        <p:spPr>
          <a:xfrm>
            <a:off x="325438" y="698500"/>
            <a:ext cx="6208712" cy="3492500"/>
          </a:xfrm>
          <a:ln/>
        </p:spPr>
      </p:sp>
      <p:sp>
        <p:nvSpPr>
          <p:cNvPr id="29716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5FF8C1-7958-4CAC-85A7-AE0C4FF9CC9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25591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00271A-E78E-4B33-B169-4D935FB62D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11714" name="Rectangle 2"/>
          <p:cNvSpPr>
            <a:spLocks noGrp="1" noRot="1" noChangeAspect="1" noChangeArrowheads="1" noTextEdit="1"/>
          </p:cNvSpPr>
          <p:nvPr>
            <p:ph type="sldImg"/>
          </p:nvPr>
        </p:nvSpPr>
        <p:spPr>
          <a:ln/>
        </p:spPr>
      </p:sp>
      <p:sp>
        <p:nvSpPr>
          <p:cNvPr id="1011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ABC7FE-CB3A-4A94-9B1C-C6352B6F4C4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45954" name="Rectangle 2"/>
          <p:cNvSpPr>
            <a:spLocks noGrp="1" noRot="1" noChangeAspect="1" noChangeArrowheads="1" noTextEdit="1"/>
          </p:cNvSpPr>
          <p:nvPr>
            <p:ph type="sldImg"/>
          </p:nvPr>
        </p:nvSpPr>
        <p:spPr>
          <a:ln/>
        </p:spPr>
      </p:sp>
      <p:sp>
        <p:nvSpPr>
          <p:cNvPr id="524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5844BE-B572-4A61-8E52-F7D596E4DBE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54146" name="Rectangle 2"/>
          <p:cNvSpPr>
            <a:spLocks noGrp="1" noRot="1" noChangeAspect="1" noChangeArrowheads="1" noTextEdit="1"/>
          </p:cNvSpPr>
          <p:nvPr>
            <p:ph type="sldImg"/>
          </p:nvPr>
        </p:nvSpPr>
        <p:spPr>
          <a:ln/>
        </p:spPr>
      </p:sp>
      <p:sp>
        <p:nvSpPr>
          <p:cNvPr id="525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BD5520-B648-430A-9373-DE4A54B4916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65167F-4BD4-48EC-B712-13EB432F1A3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70722" name="Rectangle 2"/>
          <p:cNvSpPr>
            <a:spLocks noGrp="1" noRot="1" noChangeAspect="1" noChangeArrowheads="1" noTextEdit="1"/>
          </p:cNvSpPr>
          <p:nvPr>
            <p:ph type="sldImg"/>
          </p:nvPr>
        </p:nvSpPr>
        <p:spPr>
          <a:ln/>
        </p:spPr>
      </p:sp>
      <p:sp>
        <p:nvSpPr>
          <p:cNvPr id="387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5AB093-D586-40F3-900C-22BC6D51690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58530" name="Rectangle 2"/>
          <p:cNvSpPr>
            <a:spLocks noGrp="1" noRot="1" noChangeAspect="1" noChangeArrowheads="1" noTextEdit="1"/>
          </p:cNvSpPr>
          <p:nvPr>
            <p:ph type="sldImg"/>
          </p:nvPr>
        </p:nvSpPr>
        <p:spPr>
          <a:ln/>
        </p:spPr>
      </p:sp>
      <p:sp>
        <p:nvSpPr>
          <p:cNvPr id="475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9DCBE6-55DE-467A-839E-175BF837C31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2930" name="Rectangle 2"/>
          <p:cNvSpPr>
            <a:spLocks noGrp="1" noRot="1" noChangeAspect="1" noChangeArrowheads="1" noTextEdit="1"/>
          </p:cNvSpPr>
          <p:nvPr>
            <p:ph type="sldImg"/>
          </p:nvPr>
        </p:nvSpPr>
        <p:spPr>
          <a:xfrm>
            <a:off x="325438" y="698500"/>
            <a:ext cx="6208712" cy="3492500"/>
          </a:xfrm>
          <a:ln/>
        </p:spPr>
      </p:sp>
      <p:sp>
        <p:nvSpPr>
          <p:cNvPr id="53729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0" name="Rectangle 7">
            <a:extLst>
              <a:ext uri="{FF2B5EF4-FFF2-40B4-BE49-F238E27FC236}">
                <a16:creationId xmlns:a16="http://schemas.microsoft.com/office/drawing/2014/main" id="{B8B803AB-6EF8-3215-0021-885222CD6C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B9460C-69E9-498E-96F4-3052A80B47F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58851" name="Rectangle 2">
            <a:extLst>
              <a:ext uri="{FF2B5EF4-FFF2-40B4-BE49-F238E27FC236}">
                <a16:creationId xmlns:a16="http://schemas.microsoft.com/office/drawing/2014/main" id="{645BF478-197A-8358-2D8F-09175E0033A9}"/>
              </a:ext>
            </a:extLst>
          </p:cNvPr>
          <p:cNvSpPr>
            <a:spLocks noGrp="1" noRot="1" noChangeAspect="1" noChangeArrowheads="1" noTextEdit="1"/>
          </p:cNvSpPr>
          <p:nvPr>
            <p:ph type="sldImg"/>
          </p:nvPr>
        </p:nvSpPr>
        <p:spPr>
          <a:ln/>
        </p:spPr>
      </p:sp>
      <p:sp>
        <p:nvSpPr>
          <p:cNvPr id="1358852" name="Rectangle 3">
            <a:extLst>
              <a:ext uri="{FF2B5EF4-FFF2-40B4-BE49-F238E27FC236}">
                <a16:creationId xmlns:a16="http://schemas.microsoft.com/office/drawing/2014/main" id="{E2DBA271-7DF5-2348-C1AE-3E6B1D518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A2D8CA-5CE3-4C24-818C-AEA6945FBF9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pitchFamily="34" charset="0"/>
              <a:ea typeface="+mn-ea"/>
              <a:cs typeface="+mn-cs"/>
            </a:endParaRPr>
          </a:p>
        </p:txBody>
      </p:sp>
      <p:sp>
        <p:nvSpPr>
          <p:cNvPr id="1049603" name="Rectangle 2"/>
          <p:cNvSpPr>
            <a:spLocks noGrp="1" noRot="1" noChangeAspect="1" noChangeArrowheads="1" noTextEdit="1"/>
          </p:cNvSpPr>
          <p:nvPr>
            <p:ph type="sldImg"/>
          </p:nvPr>
        </p:nvSpPr>
        <p:spPr>
          <a:ln/>
        </p:spPr>
      </p:sp>
      <p:sp>
        <p:nvSpPr>
          <p:cNvPr id="1049604"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E4BE2E-846D-4B88-B644-BFBA1319065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39586" name="Rectangle 2"/>
          <p:cNvSpPr>
            <a:spLocks noGrp="1" noRot="1" noChangeAspect="1" noChangeArrowheads="1" noTextEdit="1"/>
          </p:cNvSpPr>
          <p:nvPr>
            <p:ph type="sldImg"/>
          </p:nvPr>
        </p:nvSpPr>
        <p:spPr>
          <a:ln/>
        </p:spPr>
      </p:sp>
      <p:sp>
        <p:nvSpPr>
          <p:cNvPr id="313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737842-8EAD-44D6-AB72-3DC3887C9A6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28642" name="Rectangle 2"/>
          <p:cNvSpPr>
            <a:spLocks noGrp="1" noRot="1" noChangeAspect="1" noChangeArrowheads="1" noTextEdit="1"/>
          </p:cNvSpPr>
          <p:nvPr>
            <p:ph type="sldImg"/>
          </p:nvPr>
        </p:nvSpPr>
        <p:spPr>
          <a:xfrm>
            <a:off x="325438" y="698500"/>
            <a:ext cx="6208712" cy="3492500"/>
          </a:xfrm>
          <a:ln/>
        </p:spPr>
      </p:sp>
      <p:sp>
        <p:nvSpPr>
          <p:cNvPr id="292864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F6A9-3AE1-4D8E-B836-66FF22980CF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36386" name="Rectangle 2"/>
          <p:cNvSpPr>
            <a:spLocks noGrp="1" noRot="1" noChangeAspect="1" noChangeArrowheads="1" noTextEdit="1"/>
          </p:cNvSpPr>
          <p:nvPr>
            <p:ph type="sldImg"/>
          </p:nvPr>
        </p:nvSpPr>
        <p:spPr>
          <a:xfrm>
            <a:off x="325438" y="698500"/>
            <a:ext cx="6208712" cy="3492500"/>
          </a:xfrm>
          <a:ln/>
        </p:spPr>
      </p:sp>
      <p:sp>
        <p:nvSpPr>
          <p:cNvPr id="513638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24CE2-C217-4494-A72F-B80062F5DF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59520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AEE18-0A20-409B-93F4-063ADF1A7D2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9218" name="Rectangle 2"/>
          <p:cNvSpPr>
            <a:spLocks noGrp="1" noRot="1" noChangeAspect="1" noChangeArrowheads="1" noTextEdit="1"/>
          </p:cNvSpPr>
          <p:nvPr>
            <p:ph type="sldImg"/>
          </p:nvPr>
        </p:nvSpPr>
        <p:spPr>
          <a:ln/>
        </p:spPr>
      </p:sp>
      <p:sp>
        <p:nvSpPr>
          <p:cNvPr id="5129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0285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6CA0FE-0A51-4BCF-BA7A-820BAA942E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5522"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4268344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6CA0FE-0A51-4BCF-BA7A-820BAA942E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5522"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01869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6CA0FE-0A51-4BCF-BA7A-820BAA942E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5522"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41715642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BFBED-D243-4872-B438-FADCDAAC17C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50754" name="Rectangle 2"/>
          <p:cNvSpPr>
            <a:spLocks noGrp="1" noRot="1" noChangeAspect="1" noChangeArrowheads="1" noTextEdit="1"/>
          </p:cNvSpPr>
          <p:nvPr>
            <p:ph type="sldImg"/>
          </p:nvPr>
        </p:nvSpPr>
        <p:spPr>
          <a:ln/>
        </p:spPr>
      </p:sp>
      <p:sp>
        <p:nvSpPr>
          <p:cNvPr id="545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386" name="Rectangle 7">
            <a:extLst>
              <a:ext uri="{FF2B5EF4-FFF2-40B4-BE49-F238E27FC236}">
                <a16:creationId xmlns:a16="http://schemas.microsoft.com/office/drawing/2014/main" id="{55B5B294-9DE9-8B85-46DE-844A249C93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106152-C241-4AA8-B574-78FAB0B00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4387" name="Rectangle 2">
            <a:extLst>
              <a:ext uri="{FF2B5EF4-FFF2-40B4-BE49-F238E27FC236}">
                <a16:creationId xmlns:a16="http://schemas.microsoft.com/office/drawing/2014/main" id="{42654005-42DC-0645-7C44-3B700CF6D2D6}"/>
              </a:ext>
            </a:extLst>
          </p:cNvPr>
          <p:cNvSpPr>
            <a:spLocks noGrp="1" noRot="1" noChangeAspect="1" noChangeArrowheads="1" noTextEdit="1"/>
          </p:cNvSpPr>
          <p:nvPr>
            <p:ph type="sldImg"/>
          </p:nvPr>
        </p:nvSpPr>
        <p:spPr>
          <a:ln/>
        </p:spPr>
      </p:sp>
      <p:sp>
        <p:nvSpPr>
          <p:cNvPr id="1424388" name="Rectangle 3">
            <a:extLst>
              <a:ext uri="{FF2B5EF4-FFF2-40B4-BE49-F238E27FC236}">
                <a16:creationId xmlns:a16="http://schemas.microsoft.com/office/drawing/2014/main" id="{945FAC04-DD77-7CC0-C2CB-92CEEAF3B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6" name="Rectangle 7">
            <a:extLst>
              <a:ext uri="{FF2B5EF4-FFF2-40B4-BE49-F238E27FC236}">
                <a16:creationId xmlns:a16="http://schemas.microsoft.com/office/drawing/2014/main" id="{CC179ACA-0B61-9536-3DEF-4209B9AADA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AB90B-6D83-4E08-BFC4-E69714912F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4627" name="Rectangle 2050">
            <a:extLst>
              <a:ext uri="{FF2B5EF4-FFF2-40B4-BE49-F238E27FC236}">
                <a16:creationId xmlns:a16="http://schemas.microsoft.com/office/drawing/2014/main" id="{42448161-6333-490F-FB49-EDB0A5B63E05}"/>
              </a:ext>
            </a:extLst>
          </p:cNvPr>
          <p:cNvSpPr>
            <a:spLocks noGrp="1" noRot="1" noChangeAspect="1" noChangeArrowheads="1" noTextEdit="1"/>
          </p:cNvSpPr>
          <p:nvPr>
            <p:ph type="sldImg"/>
          </p:nvPr>
        </p:nvSpPr>
        <p:spPr>
          <a:ln/>
        </p:spPr>
      </p:sp>
      <p:sp>
        <p:nvSpPr>
          <p:cNvPr id="1434628" name="Rectangle 2051">
            <a:extLst>
              <a:ext uri="{FF2B5EF4-FFF2-40B4-BE49-F238E27FC236}">
                <a16:creationId xmlns:a16="http://schemas.microsoft.com/office/drawing/2014/main" id="{FFE88DF6-782F-1AA2-F89A-5D13FEF8D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50" name="Rectangle 7">
            <a:extLst>
              <a:ext uri="{FF2B5EF4-FFF2-40B4-BE49-F238E27FC236}">
                <a16:creationId xmlns:a16="http://schemas.microsoft.com/office/drawing/2014/main" id="{1697C8B1-92D8-E327-E235-C0026B3DB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08CF55-B9B9-4110-BAF8-2C5EDDE5A3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5651" name="Rectangle 2">
            <a:extLst>
              <a:ext uri="{FF2B5EF4-FFF2-40B4-BE49-F238E27FC236}">
                <a16:creationId xmlns:a16="http://schemas.microsoft.com/office/drawing/2014/main" id="{161988A0-24CC-AD23-5FC3-D6514C2C024C}"/>
              </a:ext>
            </a:extLst>
          </p:cNvPr>
          <p:cNvSpPr>
            <a:spLocks noGrp="1" noRot="1" noChangeAspect="1" noChangeArrowheads="1" noTextEdit="1"/>
          </p:cNvSpPr>
          <p:nvPr>
            <p:ph type="sldImg"/>
          </p:nvPr>
        </p:nvSpPr>
        <p:spPr>
          <a:ln/>
        </p:spPr>
      </p:sp>
      <p:sp>
        <p:nvSpPr>
          <p:cNvPr id="1435652" name="Rectangle 3">
            <a:extLst>
              <a:ext uri="{FF2B5EF4-FFF2-40B4-BE49-F238E27FC236}">
                <a16:creationId xmlns:a16="http://schemas.microsoft.com/office/drawing/2014/main" id="{307E54D8-3A02-9B22-7426-C449F57AA2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690" name="Rectangle 7">
            <a:extLst>
              <a:ext uri="{FF2B5EF4-FFF2-40B4-BE49-F238E27FC236}">
                <a16:creationId xmlns:a16="http://schemas.microsoft.com/office/drawing/2014/main" id="{57989B45-E8EA-9BAF-724A-7E9057BA1E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8D88ED-BAF0-4BC4-8B77-37BE2A57C7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06691" name="Rectangle 2">
            <a:extLst>
              <a:ext uri="{FF2B5EF4-FFF2-40B4-BE49-F238E27FC236}">
                <a16:creationId xmlns:a16="http://schemas.microsoft.com/office/drawing/2014/main" id="{E4C291C4-3BDE-D7F1-F067-A07E3BFD2664}"/>
              </a:ext>
            </a:extLst>
          </p:cNvPr>
          <p:cNvSpPr>
            <a:spLocks noGrp="1" noRot="1" noChangeAspect="1" noChangeArrowheads="1" noTextEdit="1"/>
          </p:cNvSpPr>
          <p:nvPr>
            <p:ph type="sldImg"/>
          </p:nvPr>
        </p:nvSpPr>
        <p:spPr>
          <a:ln/>
        </p:spPr>
      </p:sp>
      <p:sp>
        <p:nvSpPr>
          <p:cNvPr id="1906692" name="Rectangle 3">
            <a:extLst>
              <a:ext uri="{FF2B5EF4-FFF2-40B4-BE49-F238E27FC236}">
                <a16:creationId xmlns:a16="http://schemas.microsoft.com/office/drawing/2014/main" id="{9FC40621-816B-A5AE-8DA5-803BEB4C55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499816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60B3DFB-7071-4F32-B9B6-22D2AB3995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172571"/>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F74DFA2-06BF-4443-AF78-254A62D5C6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211417"/>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2059F5DE-DAC1-46BE-ABD3-C4EFDF73CC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9538789"/>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F80CE4B-C693-4B1E-A2B9-7AC6C6E937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181401"/>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03D893E-AE00-4E28-B47A-7B84FD2252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667822"/>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BE075AED-BE4F-4A08-9FC3-974BABB9BB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160705"/>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D644F54-CA3B-4374-95C2-69F125187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512128"/>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D82921-82DC-405B-9A34-D8A054AC25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630148"/>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4655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850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7926065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487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4242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46572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4873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1578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3403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481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69503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4776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06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1975966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3981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04074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41253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96327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75695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59392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18967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56775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12175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10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41573734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99104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339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0983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04611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836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29380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65738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2039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20359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873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8014532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12234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17187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26753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314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80213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04908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2600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01517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4656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21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42513876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6095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0015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94268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01287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0333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2055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91828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023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0314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183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0006719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74886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86769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8689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6777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37176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6220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88138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2410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8326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526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9672248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44821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4475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190628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3121976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76766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646749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40538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7656F221-37E5-13E4-C038-6579DB3CE3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5DADC92-A960-BFAE-E55D-9090EA7F3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EF5A976-8202-7B13-3D19-75CE4EE4840D}"/>
              </a:ext>
            </a:extLst>
          </p:cNvPr>
          <p:cNvSpPr>
            <a:spLocks noGrp="1" noChangeArrowheads="1"/>
          </p:cNvSpPr>
          <p:nvPr>
            <p:ph type="sldNum" sz="quarter" idx="12"/>
          </p:nvPr>
        </p:nvSpPr>
        <p:spPr>
          <a:ln/>
        </p:spPr>
        <p:txBody>
          <a:bodyPr/>
          <a:lstStyle>
            <a:lvl1pPr>
              <a:defRPr/>
            </a:lvl1pPr>
          </a:lstStyle>
          <a:p>
            <a:fld id="{54ABDA8B-9794-4FF1-B08D-299D9722A0D9}" type="slidenum">
              <a:rPr lang="en-US" altLang="en-US"/>
              <a:pPr/>
              <a:t>‹#›</a:t>
            </a:fld>
            <a:endParaRPr lang="en-US" altLang="en-US"/>
          </a:p>
        </p:txBody>
      </p:sp>
    </p:spTree>
    <p:extLst>
      <p:ext uri="{BB962C8B-B14F-4D97-AF65-F5344CB8AC3E}">
        <p14:creationId xmlns:p14="http://schemas.microsoft.com/office/powerpoint/2010/main" val="2819210439"/>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5512A8-B863-766A-C903-F421BC8DA3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4C1EC8-6480-7ECF-9F93-D520177A2E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D70DAFA-9F3C-3866-7A0F-F0F5F3C60FA3}"/>
              </a:ext>
            </a:extLst>
          </p:cNvPr>
          <p:cNvSpPr>
            <a:spLocks noGrp="1" noChangeArrowheads="1"/>
          </p:cNvSpPr>
          <p:nvPr>
            <p:ph type="sldNum" sz="quarter" idx="12"/>
          </p:nvPr>
        </p:nvSpPr>
        <p:spPr>
          <a:ln/>
        </p:spPr>
        <p:txBody>
          <a:bodyPr/>
          <a:lstStyle>
            <a:lvl1pPr>
              <a:defRPr/>
            </a:lvl1pPr>
          </a:lstStyle>
          <a:p>
            <a:fld id="{5596ECD4-2F97-49B8-B0D5-81A12AD5EE12}" type="slidenum">
              <a:rPr lang="en-US" altLang="en-US"/>
              <a:pPr/>
              <a:t>‹#›</a:t>
            </a:fld>
            <a:endParaRPr lang="en-US" altLang="en-US"/>
          </a:p>
        </p:txBody>
      </p:sp>
    </p:spTree>
    <p:extLst>
      <p:ext uri="{BB962C8B-B14F-4D97-AF65-F5344CB8AC3E}">
        <p14:creationId xmlns:p14="http://schemas.microsoft.com/office/powerpoint/2010/main" val="320035663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88C0C007-2751-CED8-FBE3-93035AE323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E12DB9E-11CD-DB9F-D4AF-83092CDF28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B8A7B4D-D085-D5BB-4C7E-832F70B19CB7}"/>
              </a:ext>
            </a:extLst>
          </p:cNvPr>
          <p:cNvSpPr>
            <a:spLocks noGrp="1" noChangeArrowheads="1"/>
          </p:cNvSpPr>
          <p:nvPr>
            <p:ph type="sldNum" sz="quarter" idx="12"/>
          </p:nvPr>
        </p:nvSpPr>
        <p:spPr>
          <a:ln/>
        </p:spPr>
        <p:txBody>
          <a:bodyPr/>
          <a:lstStyle>
            <a:lvl1pPr>
              <a:defRPr/>
            </a:lvl1pPr>
          </a:lstStyle>
          <a:p>
            <a:fld id="{B64419FB-3DEC-4AF7-A42E-AD6F2D617CF4}" type="slidenum">
              <a:rPr lang="en-US" altLang="en-US"/>
              <a:pPr/>
              <a:t>‹#›</a:t>
            </a:fld>
            <a:endParaRPr lang="en-US" altLang="en-US"/>
          </a:p>
        </p:txBody>
      </p:sp>
    </p:spTree>
    <p:extLst>
      <p:ext uri="{BB962C8B-B14F-4D97-AF65-F5344CB8AC3E}">
        <p14:creationId xmlns:p14="http://schemas.microsoft.com/office/powerpoint/2010/main" val="250479015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F298A58-61AF-9D7C-FF3C-B43755524B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662EAA-FAF5-558C-563F-E9F6F1D5C0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625A753-C743-DB3D-AC44-A1A0BA2E393B}"/>
              </a:ext>
            </a:extLst>
          </p:cNvPr>
          <p:cNvSpPr>
            <a:spLocks noGrp="1" noChangeArrowheads="1"/>
          </p:cNvSpPr>
          <p:nvPr>
            <p:ph type="sldNum" sz="quarter" idx="12"/>
          </p:nvPr>
        </p:nvSpPr>
        <p:spPr>
          <a:ln/>
        </p:spPr>
        <p:txBody>
          <a:bodyPr/>
          <a:lstStyle>
            <a:lvl1pPr>
              <a:defRPr/>
            </a:lvl1pPr>
          </a:lstStyle>
          <a:p>
            <a:fld id="{579FFA44-D6DE-474C-B7A6-192DEF151277}" type="slidenum">
              <a:rPr lang="en-US" altLang="en-US"/>
              <a:pPr/>
              <a:t>‹#›</a:t>
            </a:fld>
            <a:endParaRPr lang="en-US" altLang="en-US"/>
          </a:p>
        </p:txBody>
      </p:sp>
    </p:spTree>
    <p:extLst>
      <p:ext uri="{BB962C8B-B14F-4D97-AF65-F5344CB8AC3E}">
        <p14:creationId xmlns:p14="http://schemas.microsoft.com/office/powerpoint/2010/main" val="225464334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FCA93FFA-070A-560C-D8E2-E721DCC8582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0A156EF-9A2A-30C4-2C5F-00F3EBBF8F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BEF9C1F7-DDE7-7C81-FBBA-A9BB4E24C192}"/>
              </a:ext>
            </a:extLst>
          </p:cNvPr>
          <p:cNvSpPr>
            <a:spLocks noGrp="1" noChangeArrowheads="1"/>
          </p:cNvSpPr>
          <p:nvPr>
            <p:ph type="sldNum" sz="quarter" idx="12"/>
          </p:nvPr>
        </p:nvSpPr>
        <p:spPr>
          <a:ln/>
        </p:spPr>
        <p:txBody>
          <a:bodyPr/>
          <a:lstStyle>
            <a:lvl1pPr>
              <a:defRPr/>
            </a:lvl1pPr>
          </a:lstStyle>
          <a:p>
            <a:fld id="{964A23EA-878C-433B-8996-CC3CE100BBB5}" type="slidenum">
              <a:rPr lang="en-US" altLang="en-US"/>
              <a:pPr/>
              <a:t>‹#›</a:t>
            </a:fld>
            <a:endParaRPr lang="en-US" altLang="en-US"/>
          </a:p>
        </p:txBody>
      </p:sp>
    </p:spTree>
    <p:extLst>
      <p:ext uri="{BB962C8B-B14F-4D97-AF65-F5344CB8AC3E}">
        <p14:creationId xmlns:p14="http://schemas.microsoft.com/office/powerpoint/2010/main" val="317300771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3AAEA3A-4B4B-460F-704F-11CC04703B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C369507-F3C8-95F3-E92B-01E5638D04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9A08FB9B-67E9-7F73-B61B-DE35371CF4DF}"/>
              </a:ext>
            </a:extLst>
          </p:cNvPr>
          <p:cNvSpPr>
            <a:spLocks noGrp="1" noChangeArrowheads="1"/>
          </p:cNvSpPr>
          <p:nvPr>
            <p:ph type="sldNum" sz="quarter" idx="12"/>
          </p:nvPr>
        </p:nvSpPr>
        <p:spPr>
          <a:ln/>
        </p:spPr>
        <p:txBody>
          <a:bodyPr/>
          <a:lstStyle>
            <a:lvl1pPr>
              <a:defRPr/>
            </a:lvl1pPr>
          </a:lstStyle>
          <a:p>
            <a:fld id="{079EA35A-AAF9-4AA9-8BF1-A58F9136C782}" type="slidenum">
              <a:rPr lang="en-US" altLang="en-US"/>
              <a:pPr/>
              <a:t>‹#›</a:t>
            </a:fld>
            <a:endParaRPr lang="en-US" altLang="en-US"/>
          </a:p>
        </p:txBody>
      </p:sp>
    </p:spTree>
    <p:extLst>
      <p:ext uri="{BB962C8B-B14F-4D97-AF65-F5344CB8AC3E}">
        <p14:creationId xmlns:p14="http://schemas.microsoft.com/office/powerpoint/2010/main" val="3533667939"/>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0491A41-05F4-4A98-8C33-A4F5A52613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6B1FA9FC-D2B4-D8C3-DA94-67DD14098D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CA8B63C1-50B3-541A-0D03-307404B3B9B9}"/>
              </a:ext>
            </a:extLst>
          </p:cNvPr>
          <p:cNvSpPr>
            <a:spLocks noGrp="1" noChangeArrowheads="1"/>
          </p:cNvSpPr>
          <p:nvPr>
            <p:ph type="sldNum" sz="quarter" idx="12"/>
          </p:nvPr>
        </p:nvSpPr>
        <p:spPr>
          <a:ln/>
        </p:spPr>
        <p:txBody>
          <a:bodyPr/>
          <a:lstStyle>
            <a:lvl1pPr>
              <a:defRPr/>
            </a:lvl1pPr>
          </a:lstStyle>
          <a:p>
            <a:fld id="{729B8327-ABA8-4962-9D45-E90727B2417E}" type="slidenum">
              <a:rPr lang="en-US" altLang="en-US"/>
              <a:pPr/>
              <a:t>‹#›</a:t>
            </a:fld>
            <a:endParaRPr lang="en-US" altLang="en-US"/>
          </a:p>
        </p:txBody>
      </p:sp>
    </p:spTree>
    <p:extLst>
      <p:ext uri="{BB962C8B-B14F-4D97-AF65-F5344CB8AC3E}">
        <p14:creationId xmlns:p14="http://schemas.microsoft.com/office/powerpoint/2010/main" val="273502508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444873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3996E6F-E0B5-EF43-70D5-FB19094726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FB3CE7-0547-F6E1-E0CB-EBD5D6F3B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4AB1A0D-CDFE-1496-1F5B-D718F8239195}"/>
              </a:ext>
            </a:extLst>
          </p:cNvPr>
          <p:cNvSpPr>
            <a:spLocks noGrp="1" noChangeArrowheads="1"/>
          </p:cNvSpPr>
          <p:nvPr>
            <p:ph type="sldNum" sz="quarter" idx="12"/>
          </p:nvPr>
        </p:nvSpPr>
        <p:spPr>
          <a:ln/>
        </p:spPr>
        <p:txBody>
          <a:bodyPr/>
          <a:lstStyle>
            <a:lvl1pPr>
              <a:defRPr/>
            </a:lvl1pPr>
          </a:lstStyle>
          <a:p>
            <a:fld id="{CCBAEB6D-A1A8-4AE5-9435-0DB9A6210BC4}" type="slidenum">
              <a:rPr lang="en-US" altLang="en-US"/>
              <a:pPr/>
              <a:t>‹#›</a:t>
            </a:fld>
            <a:endParaRPr lang="en-US" altLang="en-US"/>
          </a:p>
        </p:txBody>
      </p:sp>
    </p:spTree>
    <p:extLst>
      <p:ext uri="{BB962C8B-B14F-4D97-AF65-F5344CB8AC3E}">
        <p14:creationId xmlns:p14="http://schemas.microsoft.com/office/powerpoint/2010/main" val="659489406"/>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EBA25F7-ABF9-5945-DA7A-25FF91E84B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F7D59-896E-5B74-CC4C-0E838FB067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3875FDC-1504-136F-628B-1EC4500BEBD4}"/>
              </a:ext>
            </a:extLst>
          </p:cNvPr>
          <p:cNvSpPr>
            <a:spLocks noGrp="1" noChangeArrowheads="1"/>
          </p:cNvSpPr>
          <p:nvPr>
            <p:ph type="sldNum" sz="quarter" idx="12"/>
          </p:nvPr>
        </p:nvSpPr>
        <p:spPr>
          <a:ln/>
        </p:spPr>
        <p:txBody>
          <a:bodyPr/>
          <a:lstStyle>
            <a:lvl1pPr>
              <a:defRPr/>
            </a:lvl1pPr>
          </a:lstStyle>
          <a:p>
            <a:fld id="{F811C589-7713-4834-9A5C-81869D6406AF}" type="slidenum">
              <a:rPr lang="en-US" altLang="en-US"/>
              <a:pPr/>
              <a:t>‹#›</a:t>
            </a:fld>
            <a:endParaRPr lang="en-US" altLang="en-US"/>
          </a:p>
        </p:txBody>
      </p:sp>
    </p:spTree>
    <p:extLst>
      <p:ext uri="{BB962C8B-B14F-4D97-AF65-F5344CB8AC3E}">
        <p14:creationId xmlns:p14="http://schemas.microsoft.com/office/powerpoint/2010/main" val="407028766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92ABDC4-DAC8-6C2F-868C-BD90AAD069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47D0733-A2E7-E5B9-CF18-A19B2F96F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52150D4-B2EC-CE60-2476-36CD006F5ACC}"/>
              </a:ext>
            </a:extLst>
          </p:cNvPr>
          <p:cNvSpPr>
            <a:spLocks noGrp="1" noChangeArrowheads="1"/>
          </p:cNvSpPr>
          <p:nvPr>
            <p:ph type="sldNum" sz="quarter" idx="12"/>
          </p:nvPr>
        </p:nvSpPr>
        <p:spPr>
          <a:ln/>
        </p:spPr>
        <p:txBody>
          <a:bodyPr/>
          <a:lstStyle>
            <a:lvl1pPr>
              <a:defRPr/>
            </a:lvl1pPr>
          </a:lstStyle>
          <a:p>
            <a:fld id="{D1ED0E75-4D71-4799-8B29-81DC75CC2454}" type="slidenum">
              <a:rPr lang="en-US" altLang="en-US"/>
              <a:pPr/>
              <a:t>‹#›</a:t>
            </a:fld>
            <a:endParaRPr lang="en-US" altLang="en-US"/>
          </a:p>
        </p:txBody>
      </p:sp>
    </p:spTree>
    <p:extLst>
      <p:ext uri="{BB962C8B-B14F-4D97-AF65-F5344CB8AC3E}">
        <p14:creationId xmlns:p14="http://schemas.microsoft.com/office/powerpoint/2010/main" val="1933443076"/>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CFF42CA-8EDA-7E15-372E-5334F728AB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964BC1-9B9F-A17E-DCFD-8AED6EF7FA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22417B4-D12C-F27D-CFD8-B5A6984D9519}"/>
              </a:ext>
            </a:extLst>
          </p:cNvPr>
          <p:cNvSpPr>
            <a:spLocks noGrp="1" noChangeArrowheads="1"/>
          </p:cNvSpPr>
          <p:nvPr>
            <p:ph type="sldNum" sz="quarter" idx="12"/>
          </p:nvPr>
        </p:nvSpPr>
        <p:spPr>
          <a:ln/>
        </p:spPr>
        <p:txBody>
          <a:bodyPr/>
          <a:lstStyle>
            <a:lvl1pPr>
              <a:defRPr/>
            </a:lvl1pPr>
          </a:lstStyle>
          <a:p>
            <a:fld id="{EA7BED65-35A2-4BF1-9854-FB41A8D20AF4}" type="slidenum">
              <a:rPr lang="en-US" altLang="en-US"/>
              <a:pPr/>
              <a:t>‹#›</a:t>
            </a:fld>
            <a:endParaRPr lang="en-US" altLang="en-US"/>
          </a:p>
        </p:txBody>
      </p:sp>
    </p:spTree>
    <p:extLst>
      <p:ext uri="{BB962C8B-B14F-4D97-AF65-F5344CB8AC3E}">
        <p14:creationId xmlns:p14="http://schemas.microsoft.com/office/powerpoint/2010/main" val="2621917625"/>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EB61EF8-A35B-18E8-83CE-1B185AEDBCD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3ED048-1B04-5801-651B-71EBB7AF66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A243BBA8-52A0-3489-AF63-3EC1ECD70ED2}"/>
              </a:ext>
            </a:extLst>
          </p:cNvPr>
          <p:cNvSpPr>
            <a:spLocks noGrp="1" noChangeArrowheads="1"/>
          </p:cNvSpPr>
          <p:nvPr>
            <p:ph type="sldNum" sz="quarter" idx="12"/>
          </p:nvPr>
        </p:nvSpPr>
        <p:spPr>
          <a:ln/>
        </p:spPr>
        <p:txBody>
          <a:bodyPr/>
          <a:lstStyle>
            <a:lvl1pPr>
              <a:defRPr/>
            </a:lvl1pPr>
          </a:lstStyle>
          <a:p>
            <a:fld id="{588CA2C2-AB41-4DB5-A165-53FE081033E6}" type="slidenum">
              <a:rPr lang="en-US" altLang="en-US"/>
              <a:pPr/>
              <a:t>‹#›</a:t>
            </a:fld>
            <a:endParaRPr lang="en-US" altLang="en-US"/>
          </a:p>
        </p:txBody>
      </p:sp>
    </p:spTree>
    <p:extLst>
      <p:ext uri="{BB962C8B-B14F-4D97-AF65-F5344CB8AC3E}">
        <p14:creationId xmlns:p14="http://schemas.microsoft.com/office/powerpoint/2010/main" val="1224389256"/>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637E515E-14B0-D1CF-4582-C2FAAD5AB3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E6F74B-69F0-8920-FC24-899A5D853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04AE94C-0B05-CEA9-23F3-7958874209D4}"/>
              </a:ext>
            </a:extLst>
          </p:cNvPr>
          <p:cNvSpPr>
            <a:spLocks noGrp="1" noChangeArrowheads="1"/>
          </p:cNvSpPr>
          <p:nvPr>
            <p:ph type="sldNum" sz="quarter" idx="12"/>
          </p:nvPr>
        </p:nvSpPr>
        <p:spPr>
          <a:ln/>
        </p:spPr>
        <p:txBody>
          <a:bodyPr/>
          <a:lstStyle>
            <a:lvl1pPr>
              <a:defRPr/>
            </a:lvl1pPr>
          </a:lstStyle>
          <a:p>
            <a:fld id="{86026FE5-24FE-4B10-9059-D3A08AED8E09}" type="slidenum">
              <a:rPr lang="en-US" altLang="en-US"/>
              <a:pPr/>
              <a:t>‹#›</a:t>
            </a:fld>
            <a:endParaRPr lang="en-US" altLang="en-US"/>
          </a:p>
        </p:txBody>
      </p:sp>
    </p:spTree>
    <p:extLst>
      <p:ext uri="{BB962C8B-B14F-4D97-AF65-F5344CB8AC3E}">
        <p14:creationId xmlns:p14="http://schemas.microsoft.com/office/powerpoint/2010/main" val="1567367610"/>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E28825-70FA-FFE9-7586-3FA97A165A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1D41AD-F5AF-FCB8-6D92-9F61B649A2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4874659-C3C6-C8DB-F06E-290E83E87585}"/>
              </a:ext>
            </a:extLst>
          </p:cNvPr>
          <p:cNvSpPr>
            <a:spLocks noGrp="1" noChangeArrowheads="1"/>
          </p:cNvSpPr>
          <p:nvPr>
            <p:ph type="sldNum" sz="quarter" idx="12"/>
          </p:nvPr>
        </p:nvSpPr>
        <p:spPr>
          <a:ln/>
        </p:spPr>
        <p:txBody>
          <a:bodyPr/>
          <a:lstStyle>
            <a:lvl1pPr>
              <a:defRPr/>
            </a:lvl1pPr>
          </a:lstStyle>
          <a:p>
            <a:fld id="{0BDF206C-9AE7-4CA4-911B-3B1C3F7B660D}" type="slidenum">
              <a:rPr lang="en-US" altLang="en-US"/>
              <a:pPr/>
              <a:t>‹#›</a:t>
            </a:fld>
            <a:endParaRPr lang="en-US" altLang="en-US"/>
          </a:p>
        </p:txBody>
      </p:sp>
    </p:spTree>
    <p:extLst>
      <p:ext uri="{BB962C8B-B14F-4D97-AF65-F5344CB8AC3E}">
        <p14:creationId xmlns:p14="http://schemas.microsoft.com/office/powerpoint/2010/main" val="2007101431"/>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A91CA71-E546-4F69-A023-DA98000B6A7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F69290D-CD87-00A5-BC12-384E70F71E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15CDF9CA-04E4-2E22-4763-8A5027624DF0}"/>
              </a:ext>
            </a:extLst>
          </p:cNvPr>
          <p:cNvSpPr>
            <a:spLocks noGrp="1" noChangeArrowheads="1"/>
          </p:cNvSpPr>
          <p:nvPr>
            <p:ph type="sldNum" sz="quarter" idx="12"/>
          </p:nvPr>
        </p:nvSpPr>
        <p:spPr>
          <a:ln/>
        </p:spPr>
        <p:txBody>
          <a:bodyPr/>
          <a:lstStyle>
            <a:lvl1pPr>
              <a:defRPr/>
            </a:lvl1pPr>
          </a:lstStyle>
          <a:p>
            <a:fld id="{0D919284-51A0-45B7-A710-84068DBF3C4D}" type="slidenum">
              <a:rPr lang="en-US" altLang="en-US"/>
              <a:pPr/>
              <a:t>‹#›</a:t>
            </a:fld>
            <a:endParaRPr lang="en-US" altLang="en-US"/>
          </a:p>
        </p:txBody>
      </p:sp>
    </p:spTree>
    <p:extLst>
      <p:ext uri="{BB962C8B-B14F-4D97-AF65-F5344CB8AC3E}">
        <p14:creationId xmlns:p14="http://schemas.microsoft.com/office/powerpoint/2010/main" val="2754769578"/>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60837B6-7985-3AC7-2045-410AE55D4C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9D432F-6B5E-71A8-1E07-892CEF0766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98C45F8-857C-69E7-AC8D-E0F1E393BDAE}"/>
              </a:ext>
            </a:extLst>
          </p:cNvPr>
          <p:cNvSpPr>
            <a:spLocks noGrp="1" noChangeArrowheads="1"/>
          </p:cNvSpPr>
          <p:nvPr>
            <p:ph type="sldNum" sz="quarter" idx="12"/>
          </p:nvPr>
        </p:nvSpPr>
        <p:spPr>
          <a:ln/>
        </p:spPr>
        <p:txBody>
          <a:bodyPr/>
          <a:lstStyle>
            <a:lvl1pPr>
              <a:defRPr/>
            </a:lvl1pPr>
          </a:lstStyle>
          <a:p>
            <a:fld id="{99309B54-E044-44C1-933C-71B30D4E7B95}" type="slidenum">
              <a:rPr lang="en-US" altLang="en-US"/>
              <a:pPr/>
              <a:t>‹#›</a:t>
            </a:fld>
            <a:endParaRPr lang="en-US" altLang="en-US"/>
          </a:p>
        </p:txBody>
      </p:sp>
    </p:spTree>
    <p:extLst>
      <p:ext uri="{BB962C8B-B14F-4D97-AF65-F5344CB8AC3E}">
        <p14:creationId xmlns:p14="http://schemas.microsoft.com/office/powerpoint/2010/main" val="1886076897"/>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0DED6BE1-1B14-1AAD-8F9B-CD9C96BC783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F079C1-99F2-2C0C-049A-C6451088D1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0D79E69-4AA6-FAE3-D543-709493AB2304}"/>
              </a:ext>
            </a:extLst>
          </p:cNvPr>
          <p:cNvSpPr>
            <a:spLocks noGrp="1" noChangeArrowheads="1"/>
          </p:cNvSpPr>
          <p:nvPr>
            <p:ph type="sldNum" sz="quarter" idx="12"/>
          </p:nvPr>
        </p:nvSpPr>
        <p:spPr>
          <a:ln/>
        </p:spPr>
        <p:txBody>
          <a:bodyPr/>
          <a:lstStyle>
            <a:lvl1pPr>
              <a:defRPr/>
            </a:lvl1pPr>
          </a:lstStyle>
          <a:p>
            <a:fld id="{8545AED8-A51E-46C3-8188-44EBCB208464}" type="slidenum">
              <a:rPr lang="en-US" altLang="en-US"/>
              <a:pPr/>
              <a:t>‹#›</a:t>
            </a:fld>
            <a:endParaRPr lang="en-US" altLang="en-US"/>
          </a:p>
        </p:txBody>
      </p:sp>
    </p:spTree>
    <p:extLst>
      <p:ext uri="{BB962C8B-B14F-4D97-AF65-F5344CB8AC3E}">
        <p14:creationId xmlns:p14="http://schemas.microsoft.com/office/powerpoint/2010/main" val="276541829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910160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1B5220FD-9409-8B3B-1E52-AD21465A34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F82A73-9F3A-5969-CB7D-3B2A7DF58F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432E8C5-97A4-5D00-9BC6-1553D21525AE}"/>
              </a:ext>
            </a:extLst>
          </p:cNvPr>
          <p:cNvSpPr>
            <a:spLocks noGrp="1" noChangeArrowheads="1"/>
          </p:cNvSpPr>
          <p:nvPr>
            <p:ph type="sldNum" sz="quarter" idx="12"/>
          </p:nvPr>
        </p:nvSpPr>
        <p:spPr>
          <a:ln/>
        </p:spPr>
        <p:txBody>
          <a:bodyPr/>
          <a:lstStyle>
            <a:lvl1pPr>
              <a:defRPr/>
            </a:lvl1pPr>
          </a:lstStyle>
          <a:p>
            <a:fld id="{AB3F69C0-ADF6-428A-9193-234ADDC7D27B}" type="slidenum">
              <a:rPr lang="en-US" altLang="en-US"/>
              <a:pPr/>
              <a:t>‹#›</a:t>
            </a:fld>
            <a:endParaRPr lang="en-US" altLang="en-US"/>
          </a:p>
        </p:txBody>
      </p:sp>
    </p:spTree>
    <p:extLst>
      <p:ext uri="{BB962C8B-B14F-4D97-AF65-F5344CB8AC3E}">
        <p14:creationId xmlns:p14="http://schemas.microsoft.com/office/powerpoint/2010/main" val="235252898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C11064A-0D45-EC97-ABE5-A156691E7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4F647BC-A22D-2D95-C1D6-2A1B0081D8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01D7CAB-5675-274B-5683-287DAC92CC3E}"/>
              </a:ext>
            </a:extLst>
          </p:cNvPr>
          <p:cNvSpPr>
            <a:spLocks noGrp="1" noChangeArrowheads="1"/>
          </p:cNvSpPr>
          <p:nvPr>
            <p:ph type="sldNum" sz="quarter" idx="12"/>
          </p:nvPr>
        </p:nvSpPr>
        <p:spPr>
          <a:ln/>
        </p:spPr>
        <p:txBody>
          <a:bodyPr/>
          <a:lstStyle>
            <a:lvl1pPr>
              <a:defRPr/>
            </a:lvl1pPr>
          </a:lstStyle>
          <a:p>
            <a:fld id="{BD189022-6A8B-4D77-B12C-F5D7EFD9B75A}" type="slidenum">
              <a:rPr lang="en-US" altLang="en-US"/>
              <a:pPr/>
              <a:t>‹#›</a:t>
            </a:fld>
            <a:endParaRPr lang="en-US" altLang="en-US"/>
          </a:p>
        </p:txBody>
      </p:sp>
    </p:spTree>
    <p:extLst>
      <p:ext uri="{BB962C8B-B14F-4D97-AF65-F5344CB8AC3E}">
        <p14:creationId xmlns:p14="http://schemas.microsoft.com/office/powerpoint/2010/main" val="4122241975"/>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330208EF-7888-693B-E0F2-867E0FB5F9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CE83FE0-A419-86EE-833D-DC4D293B40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BA7E425-842B-4072-8DE9-42C4A3D58E0F}"/>
              </a:ext>
            </a:extLst>
          </p:cNvPr>
          <p:cNvSpPr>
            <a:spLocks noGrp="1" noChangeArrowheads="1"/>
          </p:cNvSpPr>
          <p:nvPr>
            <p:ph type="sldNum" sz="quarter" idx="12"/>
          </p:nvPr>
        </p:nvSpPr>
        <p:spPr>
          <a:ln/>
        </p:spPr>
        <p:txBody>
          <a:bodyPr/>
          <a:lstStyle>
            <a:lvl1pPr>
              <a:defRPr/>
            </a:lvl1pPr>
          </a:lstStyle>
          <a:p>
            <a:fld id="{B414ADD5-FE34-464D-80FB-7D266CEB0B41}" type="slidenum">
              <a:rPr lang="en-US" altLang="en-US"/>
              <a:pPr/>
              <a:t>‹#›</a:t>
            </a:fld>
            <a:endParaRPr lang="en-US" altLang="en-US"/>
          </a:p>
        </p:txBody>
      </p:sp>
    </p:spTree>
    <p:extLst>
      <p:ext uri="{BB962C8B-B14F-4D97-AF65-F5344CB8AC3E}">
        <p14:creationId xmlns:p14="http://schemas.microsoft.com/office/powerpoint/2010/main" val="1678484313"/>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43B0A87-4AE8-4B37-EA5E-9843944288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95D6D6-13EF-9ADA-56EA-6D9AB0ABC7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D53D74E-A64A-601B-0D3D-0B5827D86598}"/>
              </a:ext>
            </a:extLst>
          </p:cNvPr>
          <p:cNvSpPr>
            <a:spLocks noGrp="1" noChangeArrowheads="1"/>
          </p:cNvSpPr>
          <p:nvPr>
            <p:ph type="sldNum" sz="quarter" idx="12"/>
          </p:nvPr>
        </p:nvSpPr>
        <p:spPr>
          <a:ln/>
        </p:spPr>
        <p:txBody>
          <a:bodyPr/>
          <a:lstStyle>
            <a:lvl1pPr>
              <a:defRPr/>
            </a:lvl1pPr>
          </a:lstStyle>
          <a:p>
            <a:fld id="{FF799D98-F48F-4AA2-9F23-590892A19980}" type="slidenum">
              <a:rPr lang="en-US" altLang="en-US"/>
              <a:pPr/>
              <a:t>‹#›</a:t>
            </a:fld>
            <a:endParaRPr lang="en-US" altLang="en-US"/>
          </a:p>
        </p:txBody>
      </p:sp>
    </p:spTree>
    <p:extLst>
      <p:ext uri="{BB962C8B-B14F-4D97-AF65-F5344CB8AC3E}">
        <p14:creationId xmlns:p14="http://schemas.microsoft.com/office/powerpoint/2010/main" val="2120458662"/>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E5E281B-6347-E98F-7135-B06FA3A7FD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631D259-7595-3597-A066-A4010F45F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63F9EAE0-80B8-7D3D-50AC-73E0782E3DC9}"/>
              </a:ext>
            </a:extLst>
          </p:cNvPr>
          <p:cNvSpPr>
            <a:spLocks noGrp="1" noChangeArrowheads="1"/>
          </p:cNvSpPr>
          <p:nvPr>
            <p:ph type="sldNum" sz="quarter" idx="12"/>
          </p:nvPr>
        </p:nvSpPr>
        <p:spPr>
          <a:ln/>
        </p:spPr>
        <p:txBody>
          <a:bodyPr/>
          <a:lstStyle>
            <a:lvl1pPr>
              <a:defRPr/>
            </a:lvl1pPr>
          </a:lstStyle>
          <a:p>
            <a:fld id="{F52FABB4-9661-4074-B0B5-788D1971BA39}" type="slidenum">
              <a:rPr lang="en-US" altLang="en-US"/>
              <a:pPr/>
              <a:t>‹#›</a:t>
            </a:fld>
            <a:endParaRPr lang="en-US" altLang="en-US"/>
          </a:p>
        </p:txBody>
      </p:sp>
    </p:spTree>
    <p:extLst>
      <p:ext uri="{BB962C8B-B14F-4D97-AF65-F5344CB8AC3E}">
        <p14:creationId xmlns:p14="http://schemas.microsoft.com/office/powerpoint/2010/main" val="4128276567"/>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F83F1EDA-49DC-961B-3747-1E219E4408F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3A50DE-2997-3F21-9529-D6613FDF23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EBE17377-0CFA-F3F4-ECC6-1248C82C60D3}"/>
              </a:ext>
            </a:extLst>
          </p:cNvPr>
          <p:cNvSpPr>
            <a:spLocks noGrp="1" noChangeArrowheads="1"/>
          </p:cNvSpPr>
          <p:nvPr>
            <p:ph type="sldNum" sz="quarter" idx="12"/>
          </p:nvPr>
        </p:nvSpPr>
        <p:spPr>
          <a:ln/>
        </p:spPr>
        <p:txBody>
          <a:bodyPr/>
          <a:lstStyle>
            <a:lvl1pPr>
              <a:defRPr/>
            </a:lvl1pPr>
          </a:lstStyle>
          <a:p>
            <a:fld id="{9B85E042-5672-43C3-B084-D827CF5E0FF3}" type="slidenum">
              <a:rPr lang="en-US" altLang="en-US"/>
              <a:pPr/>
              <a:t>‹#›</a:t>
            </a:fld>
            <a:endParaRPr lang="en-US" altLang="en-US"/>
          </a:p>
        </p:txBody>
      </p:sp>
    </p:spTree>
    <p:extLst>
      <p:ext uri="{BB962C8B-B14F-4D97-AF65-F5344CB8AC3E}">
        <p14:creationId xmlns:p14="http://schemas.microsoft.com/office/powerpoint/2010/main" val="2856698704"/>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FA7DDBC-A36E-2B50-A0C3-2E20C682368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0A6E5F15-4996-F0FA-A2BB-8550AC87D9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923FB5D8-75CE-0F2B-D9B4-92F1F97FB2AC}"/>
              </a:ext>
            </a:extLst>
          </p:cNvPr>
          <p:cNvSpPr>
            <a:spLocks noGrp="1" noChangeArrowheads="1"/>
          </p:cNvSpPr>
          <p:nvPr>
            <p:ph type="sldNum" sz="quarter" idx="12"/>
          </p:nvPr>
        </p:nvSpPr>
        <p:spPr>
          <a:ln/>
        </p:spPr>
        <p:txBody>
          <a:bodyPr/>
          <a:lstStyle>
            <a:lvl1pPr>
              <a:defRPr/>
            </a:lvl1pPr>
          </a:lstStyle>
          <a:p>
            <a:fld id="{332B776D-C11E-4043-9FA5-C2E237117331}" type="slidenum">
              <a:rPr lang="en-US" altLang="en-US"/>
              <a:pPr/>
              <a:t>‹#›</a:t>
            </a:fld>
            <a:endParaRPr lang="en-US" altLang="en-US"/>
          </a:p>
        </p:txBody>
      </p:sp>
    </p:spTree>
    <p:extLst>
      <p:ext uri="{BB962C8B-B14F-4D97-AF65-F5344CB8AC3E}">
        <p14:creationId xmlns:p14="http://schemas.microsoft.com/office/powerpoint/2010/main" val="3293383500"/>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D623702-B795-111D-DA6C-3846469989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71E7F9-6D2F-FEFD-B844-273D9A9313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E13E728-6BF6-5D4B-D6FB-25739796D223}"/>
              </a:ext>
            </a:extLst>
          </p:cNvPr>
          <p:cNvSpPr>
            <a:spLocks noGrp="1" noChangeArrowheads="1"/>
          </p:cNvSpPr>
          <p:nvPr>
            <p:ph type="sldNum" sz="quarter" idx="12"/>
          </p:nvPr>
        </p:nvSpPr>
        <p:spPr>
          <a:ln/>
        </p:spPr>
        <p:txBody>
          <a:bodyPr/>
          <a:lstStyle>
            <a:lvl1pPr>
              <a:defRPr/>
            </a:lvl1pPr>
          </a:lstStyle>
          <a:p>
            <a:fld id="{DCDAC8E8-0BD6-4DEA-A730-988E56B0B18D}" type="slidenum">
              <a:rPr lang="en-US" altLang="en-US"/>
              <a:pPr/>
              <a:t>‹#›</a:t>
            </a:fld>
            <a:endParaRPr lang="en-US" altLang="en-US"/>
          </a:p>
        </p:txBody>
      </p:sp>
    </p:spTree>
    <p:extLst>
      <p:ext uri="{BB962C8B-B14F-4D97-AF65-F5344CB8AC3E}">
        <p14:creationId xmlns:p14="http://schemas.microsoft.com/office/powerpoint/2010/main" val="2064060449"/>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53A687CC-36AA-EB01-D78C-5DA92C66A8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47CAC0-B271-F25E-50FE-C72B4C5220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10ACCE-B36A-2AF7-49F1-736CA4C1D8B0}"/>
              </a:ext>
            </a:extLst>
          </p:cNvPr>
          <p:cNvSpPr>
            <a:spLocks noGrp="1" noChangeArrowheads="1"/>
          </p:cNvSpPr>
          <p:nvPr>
            <p:ph type="sldNum" sz="quarter" idx="12"/>
          </p:nvPr>
        </p:nvSpPr>
        <p:spPr>
          <a:ln/>
        </p:spPr>
        <p:txBody>
          <a:bodyPr/>
          <a:lstStyle>
            <a:lvl1pPr>
              <a:defRPr/>
            </a:lvl1pPr>
          </a:lstStyle>
          <a:p>
            <a:fld id="{5495C9E9-C4AD-41B9-81B7-E0C05CF75920}" type="slidenum">
              <a:rPr lang="en-US" altLang="en-US"/>
              <a:pPr/>
              <a:t>‹#›</a:t>
            </a:fld>
            <a:endParaRPr lang="en-US" altLang="en-US"/>
          </a:p>
        </p:txBody>
      </p:sp>
    </p:spTree>
    <p:extLst>
      <p:ext uri="{BB962C8B-B14F-4D97-AF65-F5344CB8AC3E}">
        <p14:creationId xmlns:p14="http://schemas.microsoft.com/office/powerpoint/2010/main" val="511412961"/>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7AAE30C-D849-BDFB-717C-F013E0AEB1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D4D2B26-FD1F-190B-CBB7-8F200379E8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C249332-ABCE-5B1E-4C3B-EF8F8A2954EA}"/>
              </a:ext>
            </a:extLst>
          </p:cNvPr>
          <p:cNvSpPr>
            <a:spLocks noGrp="1" noChangeArrowheads="1"/>
          </p:cNvSpPr>
          <p:nvPr>
            <p:ph type="sldNum" sz="quarter" idx="12"/>
          </p:nvPr>
        </p:nvSpPr>
        <p:spPr>
          <a:ln/>
        </p:spPr>
        <p:txBody>
          <a:bodyPr/>
          <a:lstStyle>
            <a:lvl1pPr>
              <a:defRPr/>
            </a:lvl1pPr>
          </a:lstStyle>
          <a:p>
            <a:fld id="{C1E3F10F-710F-4E81-BA98-10DFDD79C124}" type="slidenum">
              <a:rPr lang="en-US" altLang="en-US"/>
              <a:pPr/>
              <a:t>‹#›</a:t>
            </a:fld>
            <a:endParaRPr lang="en-US" altLang="en-US"/>
          </a:p>
        </p:txBody>
      </p:sp>
    </p:spTree>
    <p:extLst>
      <p:ext uri="{BB962C8B-B14F-4D97-AF65-F5344CB8AC3E}">
        <p14:creationId xmlns:p14="http://schemas.microsoft.com/office/powerpoint/2010/main" val="224219754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923348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613C967-5708-F2DA-3D22-4D135D17CA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AC798B2-909D-AA7A-3559-4D8C07E6F8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07A42FE-A692-BF93-173A-7A58DEC921A3}"/>
              </a:ext>
            </a:extLst>
          </p:cNvPr>
          <p:cNvSpPr>
            <a:spLocks noGrp="1" noChangeArrowheads="1"/>
          </p:cNvSpPr>
          <p:nvPr>
            <p:ph type="sldNum" sz="quarter" idx="12"/>
          </p:nvPr>
        </p:nvSpPr>
        <p:spPr>
          <a:ln/>
        </p:spPr>
        <p:txBody>
          <a:bodyPr/>
          <a:lstStyle>
            <a:lvl1pPr>
              <a:defRPr/>
            </a:lvl1pPr>
          </a:lstStyle>
          <a:p>
            <a:fld id="{EB64C677-8B44-40D8-B913-170FC2A4FE97}" type="slidenum">
              <a:rPr lang="en-US" altLang="en-US"/>
              <a:pPr/>
              <a:t>‹#›</a:t>
            </a:fld>
            <a:endParaRPr lang="en-US" altLang="en-US"/>
          </a:p>
        </p:txBody>
      </p:sp>
    </p:spTree>
    <p:extLst>
      <p:ext uri="{BB962C8B-B14F-4D97-AF65-F5344CB8AC3E}">
        <p14:creationId xmlns:p14="http://schemas.microsoft.com/office/powerpoint/2010/main" val="340647959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A707421D-A2FB-10C3-4991-0ACB021608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2AB571-F392-B829-9EF2-B89A7E760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260C7E42-A5E1-D7C9-5EED-1409F11AEDB8}"/>
              </a:ext>
            </a:extLst>
          </p:cNvPr>
          <p:cNvSpPr>
            <a:spLocks noGrp="1" noChangeArrowheads="1"/>
          </p:cNvSpPr>
          <p:nvPr>
            <p:ph type="sldNum" sz="quarter" idx="12"/>
          </p:nvPr>
        </p:nvSpPr>
        <p:spPr>
          <a:ln/>
        </p:spPr>
        <p:txBody>
          <a:bodyPr/>
          <a:lstStyle>
            <a:lvl1pPr>
              <a:defRPr/>
            </a:lvl1pPr>
          </a:lstStyle>
          <a:p>
            <a:fld id="{0AB3D771-88E1-4EE2-A9A1-3897A278A64C}" type="slidenum">
              <a:rPr lang="en-US" altLang="en-US"/>
              <a:pPr/>
              <a:t>‹#›</a:t>
            </a:fld>
            <a:endParaRPr lang="en-US" altLang="en-US"/>
          </a:p>
        </p:txBody>
      </p:sp>
    </p:spTree>
    <p:extLst>
      <p:ext uri="{BB962C8B-B14F-4D97-AF65-F5344CB8AC3E}">
        <p14:creationId xmlns:p14="http://schemas.microsoft.com/office/powerpoint/2010/main" val="3672116708"/>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D99AD8D7-D262-B985-42D8-834063F7EE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F53C80-E368-C8FC-4D32-B1C2CCC022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8DAA80D-45B1-89E5-09E1-E21217055480}"/>
              </a:ext>
            </a:extLst>
          </p:cNvPr>
          <p:cNvSpPr>
            <a:spLocks noGrp="1" noChangeArrowheads="1"/>
          </p:cNvSpPr>
          <p:nvPr>
            <p:ph type="sldNum" sz="quarter" idx="12"/>
          </p:nvPr>
        </p:nvSpPr>
        <p:spPr>
          <a:ln/>
        </p:spPr>
        <p:txBody>
          <a:bodyPr/>
          <a:lstStyle>
            <a:lvl1pPr>
              <a:defRPr/>
            </a:lvl1pPr>
          </a:lstStyle>
          <a:p>
            <a:fld id="{5C74E958-DF2A-4E14-A261-7C2301CD6175}" type="slidenum">
              <a:rPr lang="en-US" altLang="en-US"/>
              <a:pPr/>
              <a:t>‹#›</a:t>
            </a:fld>
            <a:endParaRPr lang="en-US" altLang="en-US"/>
          </a:p>
        </p:txBody>
      </p:sp>
    </p:spTree>
    <p:extLst>
      <p:ext uri="{BB962C8B-B14F-4D97-AF65-F5344CB8AC3E}">
        <p14:creationId xmlns:p14="http://schemas.microsoft.com/office/powerpoint/2010/main" val="420339774"/>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A6C8409-12A7-F0CE-1FC2-8CA7474A69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B5A2C8-0B66-2598-40F8-33C65E9089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89F049D-0DD5-1335-5E42-8BFD09B88575}"/>
              </a:ext>
            </a:extLst>
          </p:cNvPr>
          <p:cNvSpPr>
            <a:spLocks noGrp="1" noChangeArrowheads="1"/>
          </p:cNvSpPr>
          <p:nvPr>
            <p:ph type="sldNum" sz="quarter" idx="12"/>
          </p:nvPr>
        </p:nvSpPr>
        <p:spPr>
          <a:ln/>
        </p:spPr>
        <p:txBody>
          <a:bodyPr/>
          <a:lstStyle>
            <a:lvl1pPr>
              <a:defRPr/>
            </a:lvl1pPr>
          </a:lstStyle>
          <a:p>
            <a:fld id="{099B2B8C-F44C-4185-8C89-164A01A24228}" type="slidenum">
              <a:rPr lang="en-US" altLang="en-US"/>
              <a:pPr/>
              <a:t>‹#›</a:t>
            </a:fld>
            <a:endParaRPr lang="en-US" altLang="en-US"/>
          </a:p>
        </p:txBody>
      </p:sp>
    </p:spTree>
    <p:extLst>
      <p:ext uri="{BB962C8B-B14F-4D97-AF65-F5344CB8AC3E}">
        <p14:creationId xmlns:p14="http://schemas.microsoft.com/office/powerpoint/2010/main" val="99295990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3DF2F27-2D5B-4841-5859-ABA6F80B662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45297F1-3205-6059-5898-11445536EA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BD271E33-E96D-7CB3-6796-9806C3CACEA5}"/>
              </a:ext>
            </a:extLst>
          </p:cNvPr>
          <p:cNvSpPr>
            <a:spLocks noGrp="1" noChangeArrowheads="1"/>
          </p:cNvSpPr>
          <p:nvPr>
            <p:ph type="sldNum" sz="quarter" idx="12"/>
          </p:nvPr>
        </p:nvSpPr>
        <p:spPr>
          <a:ln/>
        </p:spPr>
        <p:txBody>
          <a:bodyPr/>
          <a:lstStyle>
            <a:lvl1pPr>
              <a:defRPr/>
            </a:lvl1pPr>
          </a:lstStyle>
          <a:p>
            <a:fld id="{FC70EEC9-F906-4EBE-B3F6-F4D61C44F308}" type="slidenum">
              <a:rPr lang="en-US" altLang="en-US"/>
              <a:pPr/>
              <a:t>‹#›</a:t>
            </a:fld>
            <a:endParaRPr lang="en-US" altLang="en-US"/>
          </a:p>
        </p:txBody>
      </p:sp>
    </p:spTree>
    <p:extLst>
      <p:ext uri="{BB962C8B-B14F-4D97-AF65-F5344CB8AC3E}">
        <p14:creationId xmlns:p14="http://schemas.microsoft.com/office/powerpoint/2010/main" val="1088124257"/>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E568293-2D1A-69DE-10CB-FBD07686B5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B5412A-620E-7D42-7DE8-9953E77653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447BE95-BD31-CED6-D57A-A254C1638062}"/>
              </a:ext>
            </a:extLst>
          </p:cNvPr>
          <p:cNvSpPr>
            <a:spLocks noGrp="1" noChangeArrowheads="1"/>
          </p:cNvSpPr>
          <p:nvPr>
            <p:ph type="sldNum" sz="quarter" idx="12"/>
          </p:nvPr>
        </p:nvSpPr>
        <p:spPr>
          <a:ln/>
        </p:spPr>
        <p:txBody>
          <a:bodyPr/>
          <a:lstStyle>
            <a:lvl1pPr>
              <a:defRPr/>
            </a:lvl1pPr>
          </a:lstStyle>
          <a:p>
            <a:fld id="{936E998F-02B6-4F68-B87E-D2A0E4FE97B9}" type="slidenum">
              <a:rPr lang="en-US" altLang="en-US"/>
              <a:pPr/>
              <a:t>‹#›</a:t>
            </a:fld>
            <a:endParaRPr lang="en-US" altLang="en-US"/>
          </a:p>
        </p:txBody>
      </p:sp>
    </p:spTree>
    <p:extLst>
      <p:ext uri="{BB962C8B-B14F-4D97-AF65-F5344CB8AC3E}">
        <p14:creationId xmlns:p14="http://schemas.microsoft.com/office/powerpoint/2010/main" val="371357480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05B70AF0-768B-83C2-9FAE-68F1C79BEE4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CFE4BF-94BA-5936-3E57-2266748F97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430CC12-F887-BFFB-C7D6-53363300EAD2}"/>
              </a:ext>
            </a:extLst>
          </p:cNvPr>
          <p:cNvSpPr>
            <a:spLocks noGrp="1" noChangeArrowheads="1"/>
          </p:cNvSpPr>
          <p:nvPr>
            <p:ph type="sldNum" sz="quarter" idx="12"/>
          </p:nvPr>
        </p:nvSpPr>
        <p:spPr>
          <a:ln/>
        </p:spPr>
        <p:txBody>
          <a:bodyPr/>
          <a:lstStyle>
            <a:lvl1pPr>
              <a:defRPr/>
            </a:lvl1pPr>
          </a:lstStyle>
          <a:p>
            <a:fld id="{7288414A-0CBC-4072-A210-F984345AA86A}" type="slidenum">
              <a:rPr lang="en-US" altLang="en-US"/>
              <a:pPr/>
              <a:t>‹#›</a:t>
            </a:fld>
            <a:endParaRPr lang="en-US" altLang="en-US"/>
          </a:p>
        </p:txBody>
      </p:sp>
    </p:spTree>
    <p:extLst>
      <p:ext uri="{BB962C8B-B14F-4D97-AF65-F5344CB8AC3E}">
        <p14:creationId xmlns:p14="http://schemas.microsoft.com/office/powerpoint/2010/main" val="176596289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98AADA0-1880-5546-4CFD-7D34DEA063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908EC29-CA24-A018-EC1F-F406DA08C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940F022-B5BB-A4BE-E577-DED27C431016}"/>
              </a:ext>
            </a:extLst>
          </p:cNvPr>
          <p:cNvSpPr>
            <a:spLocks noGrp="1" noChangeArrowheads="1"/>
          </p:cNvSpPr>
          <p:nvPr>
            <p:ph type="sldNum" sz="quarter" idx="12"/>
          </p:nvPr>
        </p:nvSpPr>
        <p:spPr>
          <a:ln/>
        </p:spPr>
        <p:txBody>
          <a:bodyPr/>
          <a:lstStyle>
            <a:lvl1pPr>
              <a:defRPr/>
            </a:lvl1pPr>
          </a:lstStyle>
          <a:p>
            <a:fld id="{85578847-ED38-4AF7-A95D-623868543555}" type="slidenum">
              <a:rPr lang="en-US" altLang="en-US"/>
              <a:pPr/>
              <a:t>‹#›</a:t>
            </a:fld>
            <a:endParaRPr lang="en-US" altLang="en-US"/>
          </a:p>
        </p:txBody>
      </p:sp>
    </p:spTree>
    <p:extLst>
      <p:ext uri="{BB962C8B-B14F-4D97-AF65-F5344CB8AC3E}">
        <p14:creationId xmlns:p14="http://schemas.microsoft.com/office/powerpoint/2010/main" val="3838675700"/>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62C88CC-8CAE-417D-2C8C-C1C9951581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CC7FF78-8184-D33F-BB79-458DA16043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CB5DAF3-68F5-C879-C530-58332D7D8C55}"/>
              </a:ext>
            </a:extLst>
          </p:cNvPr>
          <p:cNvSpPr>
            <a:spLocks noGrp="1" noChangeArrowheads="1"/>
          </p:cNvSpPr>
          <p:nvPr>
            <p:ph type="sldNum" sz="quarter" idx="12"/>
          </p:nvPr>
        </p:nvSpPr>
        <p:spPr>
          <a:ln/>
        </p:spPr>
        <p:txBody>
          <a:bodyPr/>
          <a:lstStyle>
            <a:lvl1pPr>
              <a:defRPr/>
            </a:lvl1pPr>
          </a:lstStyle>
          <a:p>
            <a:fld id="{4A1D434A-CAB2-49B7-9B48-585D80A86D45}" type="slidenum">
              <a:rPr lang="en-US" altLang="en-US"/>
              <a:pPr/>
              <a:t>‹#›</a:t>
            </a:fld>
            <a:endParaRPr lang="en-US" altLang="en-US"/>
          </a:p>
        </p:txBody>
      </p:sp>
    </p:spTree>
    <p:extLst>
      <p:ext uri="{BB962C8B-B14F-4D97-AF65-F5344CB8AC3E}">
        <p14:creationId xmlns:p14="http://schemas.microsoft.com/office/powerpoint/2010/main" val="359486758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AD34A7E-3157-FBAE-4474-61656B1682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E977B78-9A08-95B6-8391-0E90120FDA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375EAE6-B4E0-CC44-65EF-0371B9CC77E2}"/>
              </a:ext>
            </a:extLst>
          </p:cNvPr>
          <p:cNvSpPr>
            <a:spLocks noGrp="1" noChangeArrowheads="1"/>
          </p:cNvSpPr>
          <p:nvPr>
            <p:ph type="sldNum" sz="quarter" idx="12"/>
          </p:nvPr>
        </p:nvSpPr>
        <p:spPr>
          <a:ln/>
        </p:spPr>
        <p:txBody>
          <a:bodyPr/>
          <a:lstStyle>
            <a:lvl1pPr>
              <a:defRPr/>
            </a:lvl1pPr>
          </a:lstStyle>
          <a:p>
            <a:fld id="{40856BD7-FAF2-4336-AC39-E86095DF66F9}" type="slidenum">
              <a:rPr lang="en-US" altLang="en-US"/>
              <a:pPr/>
              <a:t>‹#›</a:t>
            </a:fld>
            <a:endParaRPr lang="en-US" altLang="en-US"/>
          </a:p>
        </p:txBody>
      </p:sp>
    </p:spTree>
    <p:extLst>
      <p:ext uri="{BB962C8B-B14F-4D97-AF65-F5344CB8AC3E}">
        <p14:creationId xmlns:p14="http://schemas.microsoft.com/office/powerpoint/2010/main" val="153411693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3720588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7358F9B-B0F6-55E8-C36D-EE69230F37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8BC568-E66F-3A40-D3A0-98744DB7DA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7476ADED-22AE-D5F1-08B2-AB431E57BA9C}"/>
              </a:ext>
            </a:extLst>
          </p:cNvPr>
          <p:cNvSpPr>
            <a:spLocks noGrp="1" noChangeArrowheads="1"/>
          </p:cNvSpPr>
          <p:nvPr>
            <p:ph type="sldNum" sz="quarter" idx="12"/>
          </p:nvPr>
        </p:nvSpPr>
        <p:spPr>
          <a:ln/>
        </p:spPr>
        <p:txBody>
          <a:bodyPr/>
          <a:lstStyle>
            <a:lvl1pPr>
              <a:defRPr/>
            </a:lvl1pPr>
          </a:lstStyle>
          <a:p>
            <a:fld id="{C941C458-21C4-443A-BC40-7937DAD3CE10}" type="slidenum">
              <a:rPr lang="en-US" altLang="en-US"/>
              <a:pPr/>
              <a:t>‹#›</a:t>
            </a:fld>
            <a:endParaRPr lang="en-US" altLang="en-US"/>
          </a:p>
        </p:txBody>
      </p:sp>
    </p:spTree>
    <p:extLst>
      <p:ext uri="{BB962C8B-B14F-4D97-AF65-F5344CB8AC3E}">
        <p14:creationId xmlns:p14="http://schemas.microsoft.com/office/powerpoint/2010/main" val="4257320903"/>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4395EBF0-15A8-C5F4-825E-6D77CBB788A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28604C2-1037-950D-DA93-AE230D336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6F3D0230-B438-813A-DFAB-CF2FB5E547FB}"/>
              </a:ext>
            </a:extLst>
          </p:cNvPr>
          <p:cNvSpPr>
            <a:spLocks noGrp="1" noChangeArrowheads="1"/>
          </p:cNvSpPr>
          <p:nvPr>
            <p:ph type="sldNum" sz="quarter" idx="12"/>
          </p:nvPr>
        </p:nvSpPr>
        <p:spPr>
          <a:ln/>
        </p:spPr>
        <p:txBody>
          <a:bodyPr/>
          <a:lstStyle>
            <a:lvl1pPr>
              <a:defRPr/>
            </a:lvl1pPr>
          </a:lstStyle>
          <a:p>
            <a:fld id="{862F5194-C241-4E3A-BB41-79AB3CF223A0}" type="slidenum">
              <a:rPr lang="en-US" altLang="en-US"/>
              <a:pPr/>
              <a:t>‹#›</a:t>
            </a:fld>
            <a:endParaRPr lang="en-US" altLang="en-US"/>
          </a:p>
        </p:txBody>
      </p:sp>
    </p:spTree>
    <p:extLst>
      <p:ext uri="{BB962C8B-B14F-4D97-AF65-F5344CB8AC3E}">
        <p14:creationId xmlns:p14="http://schemas.microsoft.com/office/powerpoint/2010/main" val="4282101181"/>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B2126199-C544-5F6D-03D2-C7D790E9B4D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68CF178-C6E7-B9E0-377C-C58A862160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02410B-3BC1-D6FF-5401-F196ED9AF900}"/>
              </a:ext>
            </a:extLst>
          </p:cNvPr>
          <p:cNvSpPr>
            <a:spLocks noGrp="1" noChangeArrowheads="1"/>
          </p:cNvSpPr>
          <p:nvPr>
            <p:ph type="sldNum" sz="quarter" idx="12"/>
          </p:nvPr>
        </p:nvSpPr>
        <p:spPr>
          <a:ln/>
        </p:spPr>
        <p:txBody>
          <a:bodyPr/>
          <a:lstStyle>
            <a:lvl1pPr>
              <a:defRPr/>
            </a:lvl1pPr>
          </a:lstStyle>
          <a:p>
            <a:fld id="{F021B8B8-4983-4F1D-B165-86251901C582}" type="slidenum">
              <a:rPr lang="en-US" altLang="en-US"/>
              <a:pPr/>
              <a:t>‹#›</a:t>
            </a:fld>
            <a:endParaRPr lang="en-US" altLang="en-US"/>
          </a:p>
        </p:txBody>
      </p:sp>
    </p:spTree>
    <p:extLst>
      <p:ext uri="{BB962C8B-B14F-4D97-AF65-F5344CB8AC3E}">
        <p14:creationId xmlns:p14="http://schemas.microsoft.com/office/powerpoint/2010/main" val="3298540841"/>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FFCB819-C43F-7424-BDB7-09479DCE774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F4C26ADA-8104-4D7D-FB81-90AD692EAE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2478DE78-078C-963C-BF78-BE0E5621F726}"/>
              </a:ext>
            </a:extLst>
          </p:cNvPr>
          <p:cNvSpPr>
            <a:spLocks noGrp="1" noChangeArrowheads="1"/>
          </p:cNvSpPr>
          <p:nvPr>
            <p:ph type="sldNum" sz="quarter" idx="12"/>
          </p:nvPr>
        </p:nvSpPr>
        <p:spPr>
          <a:ln/>
        </p:spPr>
        <p:txBody>
          <a:bodyPr/>
          <a:lstStyle>
            <a:lvl1pPr>
              <a:defRPr/>
            </a:lvl1pPr>
          </a:lstStyle>
          <a:p>
            <a:fld id="{7A04689C-70AB-4D74-8AC2-46D879D9D8B4}" type="slidenum">
              <a:rPr lang="en-US" altLang="en-US"/>
              <a:pPr/>
              <a:t>‹#›</a:t>
            </a:fld>
            <a:endParaRPr lang="en-US" altLang="en-US"/>
          </a:p>
        </p:txBody>
      </p:sp>
    </p:spTree>
    <p:extLst>
      <p:ext uri="{BB962C8B-B14F-4D97-AF65-F5344CB8AC3E}">
        <p14:creationId xmlns:p14="http://schemas.microsoft.com/office/powerpoint/2010/main" val="314313752"/>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1DB9ED2-191E-33C2-CDEC-93690E3F43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D29F8C-63D3-BAF8-CD72-BACFF323C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C0CC8D-0046-C6DD-FDE6-870C6C790538}"/>
              </a:ext>
            </a:extLst>
          </p:cNvPr>
          <p:cNvSpPr>
            <a:spLocks noGrp="1" noChangeArrowheads="1"/>
          </p:cNvSpPr>
          <p:nvPr>
            <p:ph type="sldNum" sz="quarter" idx="12"/>
          </p:nvPr>
        </p:nvSpPr>
        <p:spPr>
          <a:ln/>
        </p:spPr>
        <p:txBody>
          <a:bodyPr/>
          <a:lstStyle>
            <a:lvl1pPr>
              <a:defRPr/>
            </a:lvl1pPr>
          </a:lstStyle>
          <a:p>
            <a:fld id="{1D534124-695C-42FF-801D-152A292A14CD}" type="slidenum">
              <a:rPr lang="en-US" altLang="en-US"/>
              <a:pPr/>
              <a:t>‹#›</a:t>
            </a:fld>
            <a:endParaRPr lang="en-US" altLang="en-US"/>
          </a:p>
        </p:txBody>
      </p:sp>
    </p:spTree>
    <p:extLst>
      <p:ext uri="{BB962C8B-B14F-4D97-AF65-F5344CB8AC3E}">
        <p14:creationId xmlns:p14="http://schemas.microsoft.com/office/powerpoint/2010/main" val="3704060342"/>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AA9FC49B-4F69-5471-77FA-9E48710EF8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83FD45-8A7E-9B35-EEAE-74AADEBAF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93BC80F-2954-B942-9E6D-FFB6DA2A859E}"/>
              </a:ext>
            </a:extLst>
          </p:cNvPr>
          <p:cNvSpPr>
            <a:spLocks noGrp="1" noChangeArrowheads="1"/>
          </p:cNvSpPr>
          <p:nvPr>
            <p:ph type="sldNum" sz="quarter" idx="12"/>
          </p:nvPr>
        </p:nvSpPr>
        <p:spPr>
          <a:ln/>
        </p:spPr>
        <p:txBody>
          <a:bodyPr/>
          <a:lstStyle>
            <a:lvl1pPr>
              <a:defRPr/>
            </a:lvl1pPr>
          </a:lstStyle>
          <a:p>
            <a:fld id="{34149E24-6705-4797-8451-3155D63EB800}" type="slidenum">
              <a:rPr lang="en-US" altLang="en-US"/>
              <a:pPr/>
              <a:t>‹#›</a:t>
            </a:fld>
            <a:endParaRPr lang="en-US" altLang="en-US"/>
          </a:p>
        </p:txBody>
      </p:sp>
    </p:spTree>
    <p:extLst>
      <p:ext uri="{BB962C8B-B14F-4D97-AF65-F5344CB8AC3E}">
        <p14:creationId xmlns:p14="http://schemas.microsoft.com/office/powerpoint/2010/main" val="1636992041"/>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417F0C0-A0DD-CC22-CD67-54E3F085ED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119C1D0-5CF9-5D79-1878-B45955305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3B8B320-EB54-9A93-8BFD-6408FF5A0E3A}"/>
              </a:ext>
            </a:extLst>
          </p:cNvPr>
          <p:cNvSpPr>
            <a:spLocks noGrp="1" noChangeArrowheads="1"/>
          </p:cNvSpPr>
          <p:nvPr>
            <p:ph type="sldNum" sz="quarter" idx="12"/>
          </p:nvPr>
        </p:nvSpPr>
        <p:spPr>
          <a:ln/>
        </p:spPr>
        <p:txBody>
          <a:bodyPr/>
          <a:lstStyle>
            <a:lvl1pPr>
              <a:defRPr/>
            </a:lvl1pPr>
          </a:lstStyle>
          <a:p>
            <a:fld id="{E9E183A2-96FD-4235-A186-9436E53A524D}" type="slidenum">
              <a:rPr lang="en-US" altLang="en-US"/>
              <a:pPr/>
              <a:t>‹#›</a:t>
            </a:fld>
            <a:endParaRPr lang="en-US" altLang="en-US"/>
          </a:p>
        </p:txBody>
      </p:sp>
    </p:spTree>
    <p:extLst>
      <p:ext uri="{BB962C8B-B14F-4D97-AF65-F5344CB8AC3E}">
        <p14:creationId xmlns:p14="http://schemas.microsoft.com/office/powerpoint/2010/main" val="2479249589"/>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406C70B-695F-E1D3-03D9-57DC8BB590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336F9E-998E-32FE-8BD6-804267FA5D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E6A246E-30BB-119C-C1CA-8DC319D122C3}"/>
              </a:ext>
            </a:extLst>
          </p:cNvPr>
          <p:cNvSpPr>
            <a:spLocks noGrp="1" noChangeArrowheads="1"/>
          </p:cNvSpPr>
          <p:nvPr>
            <p:ph type="sldNum" sz="quarter" idx="12"/>
          </p:nvPr>
        </p:nvSpPr>
        <p:spPr>
          <a:ln/>
        </p:spPr>
        <p:txBody>
          <a:bodyPr/>
          <a:lstStyle>
            <a:lvl1pPr>
              <a:defRPr/>
            </a:lvl1pPr>
          </a:lstStyle>
          <a:p>
            <a:fld id="{B4952FB4-F709-407B-B657-F82D68A78576}" type="slidenum">
              <a:rPr lang="en-US" altLang="en-US"/>
              <a:pPr/>
              <a:t>‹#›</a:t>
            </a:fld>
            <a:endParaRPr lang="en-US" altLang="en-US"/>
          </a:p>
        </p:txBody>
      </p:sp>
    </p:spTree>
    <p:extLst>
      <p:ext uri="{BB962C8B-B14F-4D97-AF65-F5344CB8AC3E}">
        <p14:creationId xmlns:p14="http://schemas.microsoft.com/office/powerpoint/2010/main" val="1385783083"/>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93D2C15-A0DE-6ECE-1ADA-023CE473693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C7B8E3-6090-66A2-C733-3D878BC0CE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D6131E28-C4AF-31FC-19A9-22C912AA1041}"/>
              </a:ext>
            </a:extLst>
          </p:cNvPr>
          <p:cNvSpPr>
            <a:spLocks noGrp="1" noChangeArrowheads="1"/>
          </p:cNvSpPr>
          <p:nvPr>
            <p:ph type="sldNum" sz="quarter" idx="12"/>
          </p:nvPr>
        </p:nvSpPr>
        <p:spPr>
          <a:ln/>
        </p:spPr>
        <p:txBody>
          <a:bodyPr/>
          <a:lstStyle>
            <a:lvl1pPr>
              <a:defRPr/>
            </a:lvl1pPr>
          </a:lstStyle>
          <a:p>
            <a:fld id="{5DFA6493-9E3C-4B67-9027-E0C6064D2955}" type="slidenum">
              <a:rPr lang="en-US" altLang="en-US"/>
              <a:pPr/>
              <a:t>‹#›</a:t>
            </a:fld>
            <a:endParaRPr lang="en-US" altLang="en-US"/>
          </a:p>
        </p:txBody>
      </p:sp>
    </p:spTree>
    <p:extLst>
      <p:ext uri="{BB962C8B-B14F-4D97-AF65-F5344CB8AC3E}">
        <p14:creationId xmlns:p14="http://schemas.microsoft.com/office/powerpoint/2010/main" val="418070078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6EC2D615-E5F0-213B-CD13-B4230FB306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2C2A11-1AFA-282E-0240-DAEF190D44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FDFD2E06-F6FA-0580-B72B-B97E130658B2}"/>
              </a:ext>
            </a:extLst>
          </p:cNvPr>
          <p:cNvSpPr>
            <a:spLocks noGrp="1" noChangeArrowheads="1"/>
          </p:cNvSpPr>
          <p:nvPr>
            <p:ph type="sldNum" sz="quarter" idx="12"/>
          </p:nvPr>
        </p:nvSpPr>
        <p:spPr>
          <a:ln/>
        </p:spPr>
        <p:txBody>
          <a:bodyPr/>
          <a:lstStyle>
            <a:lvl1pPr>
              <a:defRPr/>
            </a:lvl1pPr>
          </a:lstStyle>
          <a:p>
            <a:fld id="{72F5A07E-F908-40F4-A480-D581C2281A8C}" type="slidenum">
              <a:rPr lang="en-US" altLang="en-US"/>
              <a:pPr/>
              <a:t>‹#›</a:t>
            </a:fld>
            <a:endParaRPr lang="en-US" altLang="en-US"/>
          </a:p>
        </p:txBody>
      </p:sp>
    </p:spTree>
    <p:extLst>
      <p:ext uri="{BB962C8B-B14F-4D97-AF65-F5344CB8AC3E}">
        <p14:creationId xmlns:p14="http://schemas.microsoft.com/office/powerpoint/2010/main" val="416599176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764440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CBB9808-D59F-A383-0376-B3ADF31713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6439ED-0619-F3F7-976E-465933A4C8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ED8589D-96FF-BC98-D838-FA3ED1A3AB85}"/>
              </a:ext>
            </a:extLst>
          </p:cNvPr>
          <p:cNvSpPr>
            <a:spLocks noGrp="1" noChangeArrowheads="1"/>
          </p:cNvSpPr>
          <p:nvPr>
            <p:ph type="sldNum" sz="quarter" idx="12"/>
          </p:nvPr>
        </p:nvSpPr>
        <p:spPr>
          <a:ln/>
        </p:spPr>
        <p:txBody>
          <a:bodyPr/>
          <a:lstStyle>
            <a:lvl1pPr>
              <a:defRPr/>
            </a:lvl1pPr>
          </a:lstStyle>
          <a:p>
            <a:fld id="{4018EC6D-00B1-43A0-9CB5-EFADB57EF893}" type="slidenum">
              <a:rPr lang="en-US" altLang="en-US"/>
              <a:pPr/>
              <a:t>‹#›</a:t>
            </a:fld>
            <a:endParaRPr lang="en-US" altLang="en-US"/>
          </a:p>
        </p:txBody>
      </p:sp>
    </p:spTree>
    <p:extLst>
      <p:ext uri="{BB962C8B-B14F-4D97-AF65-F5344CB8AC3E}">
        <p14:creationId xmlns:p14="http://schemas.microsoft.com/office/powerpoint/2010/main" val="2107658724"/>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58F9596-B5DD-9907-06F4-1B675E57C49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0D3606D-77AD-B744-7974-D723775A37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9930043-6D05-B63B-FF08-CE244CAA410D}"/>
              </a:ext>
            </a:extLst>
          </p:cNvPr>
          <p:cNvSpPr>
            <a:spLocks noGrp="1" noChangeArrowheads="1"/>
          </p:cNvSpPr>
          <p:nvPr>
            <p:ph type="sldNum" sz="quarter" idx="12"/>
          </p:nvPr>
        </p:nvSpPr>
        <p:spPr>
          <a:ln/>
        </p:spPr>
        <p:txBody>
          <a:bodyPr/>
          <a:lstStyle>
            <a:lvl1pPr>
              <a:defRPr/>
            </a:lvl1pPr>
          </a:lstStyle>
          <a:p>
            <a:fld id="{E1B3BD4C-4F86-4590-AFE8-FB7349BF1C4E}" type="slidenum">
              <a:rPr lang="en-US" altLang="en-US"/>
              <a:pPr/>
              <a:t>‹#›</a:t>
            </a:fld>
            <a:endParaRPr lang="en-US" altLang="en-US"/>
          </a:p>
        </p:txBody>
      </p:sp>
    </p:spTree>
    <p:extLst>
      <p:ext uri="{BB962C8B-B14F-4D97-AF65-F5344CB8AC3E}">
        <p14:creationId xmlns:p14="http://schemas.microsoft.com/office/powerpoint/2010/main" val="186232854"/>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11E3D96-9B51-E0F4-F60D-B8776BC46B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E639AE-BAF2-CBDF-F020-80DCACE899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F57B2F7D-9757-DE2E-8B7D-F6587BFF25A7}"/>
              </a:ext>
            </a:extLst>
          </p:cNvPr>
          <p:cNvSpPr>
            <a:spLocks noGrp="1" noChangeArrowheads="1"/>
          </p:cNvSpPr>
          <p:nvPr>
            <p:ph type="sldNum" sz="quarter" idx="12"/>
          </p:nvPr>
        </p:nvSpPr>
        <p:spPr>
          <a:ln/>
        </p:spPr>
        <p:txBody>
          <a:bodyPr/>
          <a:lstStyle>
            <a:lvl1pPr>
              <a:defRPr/>
            </a:lvl1pPr>
          </a:lstStyle>
          <a:p>
            <a:fld id="{CE8B6DE0-D8B7-4220-97BD-F31BE062FD28}" type="slidenum">
              <a:rPr lang="en-US" altLang="en-US"/>
              <a:pPr/>
              <a:t>‹#›</a:t>
            </a:fld>
            <a:endParaRPr lang="en-US" altLang="en-US"/>
          </a:p>
        </p:txBody>
      </p:sp>
    </p:spTree>
    <p:extLst>
      <p:ext uri="{BB962C8B-B14F-4D97-AF65-F5344CB8AC3E}">
        <p14:creationId xmlns:p14="http://schemas.microsoft.com/office/powerpoint/2010/main" val="1692254349"/>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51D8C660-5738-073B-9FBC-AAFA29912D8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06488A0-6DEB-F310-C120-8B707DF45F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92D0AD9-D647-ED15-BF46-1AEBDEE96675}"/>
              </a:ext>
            </a:extLst>
          </p:cNvPr>
          <p:cNvSpPr>
            <a:spLocks noGrp="1" noChangeArrowheads="1"/>
          </p:cNvSpPr>
          <p:nvPr>
            <p:ph type="sldNum" sz="quarter" idx="12"/>
          </p:nvPr>
        </p:nvSpPr>
        <p:spPr>
          <a:ln/>
        </p:spPr>
        <p:txBody>
          <a:bodyPr/>
          <a:lstStyle>
            <a:lvl1pPr>
              <a:defRPr/>
            </a:lvl1pPr>
          </a:lstStyle>
          <a:p>
            <a:fld id="{95A96F3B-7482-4E5B-AB8D-355FC9738B4C}" type="slidenum">
              <a:rPr lang="en-US" altLang="en-US"/>
              <a:pPr/>
              <a:t>‹#›</a:t>
            </a:fld>
            <a:endParaRPr lang="en-US" altLang="en-US"/>
          </a:p>
        </p:txBody>
      </p:sp>
    </p:spTree>
    <p:extLst>
      <p:ext uri="{BB962C8B-B14F-4D97-AF65-F5344CB8AC3E}">
        <p14:creationId xmlns:p14="http://schemas.microsoft.com/office/powerpoint/2010/main" val="1286954856"/>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4A2B3594-AB2F-2325-FA96-42A823C0B2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132084-18E9-64DD-FFE0-9B69F93B0A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818320F-D29B-56D4-0109-DF3538AFA4A1}"/>
              </a:ext>
            </a:extLst>
          </p:cNvPr>
          <p:cNvSpPr>
            <a:spLocks noGrp="1" noChangeArrowheads="1"/>
          </p:cNvSpPr>
          <p:nvPr>
            <p:ph type="sldNum" sz="quarter" idx="12"/>
          </p:nvPr>
        </p:nvSpPr>
        <p:spPr>
          <a:ln/>
        </p:spPr>
        <p:txBody>
          <a:bodyPr/>
          <a:lstStyle>
            <a:lvl1pPr>
              <a:defRPr/>
            </a:lvl1pPr>
          </a:lstStyle>
          <a:p>
            <a:fld id="{E1E3FD48-3599-412B-A6C9-77AD89D6B3B7}" type="slidenum">
              <a:rPr lang="en-US" altLang="en-US"/>
              <a:pPr/>
              <a:t>‹#›</a:t>
            </a:fld>
            <a:endParaRPr lang="en-US" altLang="en-US"/>
          </a:p>
        </p:txBody>
      </p:sp>
    </p:spTree>
    <p:extLst>
      <p:ext uri="{BB962C8B-B14F-4D97-AF65-F5344CB8AC3E}">
        <p14:creationId xmlns:p14="http://schemas.microsoft.com/office/powerpoint/2010/main" val="50199197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609808C-5448-3CE9-0FA8-11C3A149F7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B729DD0-1677-9C96-2A5C-C6C73942B4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5C91EE5-5861-FB17-AB79-9B8138EAFC4A}"/>
              </a:ext>
            </a:extLst>
          </p:cNvPr>
          <p:cNvSpPr>
            <a:spLocks noGrp="1" noChangeArrowheads="1"/>
          </p:cNvSpPr>
          <p:nvPr>
            <p:ph type="sldNum" sz="quarter" idx="12"/>
          </p:nvPr>
        </p:nvSpPr>
        <p:spPr>
          <a:ln/>
        </p:spPr>
        <p:txBody>
          <a:bodyPr/>
          <a:lstStyle>
            <a:lvl1pPr>
              <a:defRPr/>
            </a:lvl1pPr>
          </a:lstStyle>
          <a:p>
            <a:fld id="{2A16327C-0134-4E70-9843-EFB81B405E34}" type="slidenum">
              <a:rPr lang="en-US" altLang="en-US"/>
              <a:pPr/>
              <a:t>‹#›</a:t>
            </a:fld>
            <a:endParaRPr lang="en-US" altLang="en-US"/>
          </a:p>
        </p:txBody>
      </p:sp>
    </p:spTree>
    <p:extLst>
      <p:ext uri="{BB962C8B-B14F-4D97-AF65-F5344CB8AC3E}">
        <p14:creationId xmlns:p14="http://schemas.microsoft.com/office/powerpoint/2010/main" val="1708860952"/>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0C2C821-3670-9ED8-56E2-06CBB5F80C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AEE2065-CAA0-BA09-F235-B19BCA03AE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E4D6C1C-1DB1-A599-1471-FC05D01131FD}"/>
              </a:ext>
            </a:extLst>
          </p:cNvPr>
          <p:cNvSpPr>
            <a:spLocks noGrp="1" noChangeArrowheads="1"/>
          </p:cNvSpPr>
          <p:nvPr>
            <p:ph type="sldNum" sz="quarter" idx="12"/>
          </p:nvPr>
        </p:nvSpPr>
        <p:spPr>
          <a:ln/>
        </p:spPr>
        <p:txBody>
          <a:bodyPr/>
          <a:lstStyle>
            <a:lvl1pPr>
              <a:defRPr/>
            </a:lvl1pPr>
          </a:lstStyle>
          <a:p>
            <a:fld id="{18C9E20E-EB64-4745-A265-9A2972F54C71}" type="slidenum">
              <a:rPr lang="en-US" altLang="en-US"/>
              <a:pPr/>
              <a:t>‹#›</a:t>
            </a:fld>
            <a:endParaRPr lang="en-US" altLang="en-US"/>
          </a:p>
        </p:txBody>
      </p:sp>
    </p:spTree>
    <p:extLst>
      <p:ext uri="{BB962C8B-B14F-4D97-AF65-F5344CB8AC3E}">
        <p14:creationId xmlns:p14="http://schemas.microsoft.com/office/powerpoint/2010/main" val="1969181040"/>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41DC32C1-2C7D-DE5B-D060-77A61CEBF8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EEF42A-169D-C9C7-86FA-69F67526C9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29661CD-F984-E0FA-C17D-67FE34817C29}"/>
              </a:ext>
            </a:extLst>
          </p:cNvPr>
          <p:cNvSpPr>
            <a:spLocks noGrp="1" noChangeArrowheads="1"/>
          </p:cNvSpPr>
          <p:nvPr>
            <p:ph type="sldNum" sz="quarter" idx="12"/>
          </p:nvPr>
        </p:nvSpPr>
        <p:spPr>
          <a:ln/>
        </p:spPr>
        <p:txBody>
          <a:bodyPr/>
          <a:lstStyle>
            <a:lvl1pPr>
              <a:defRPr/>
            </a:lvl1pPr>
          </a:lstStyle>
          <a:p>
            <a:fld id="{F86887B9-1DDC-495A-83CB-B89771B36AA2}" type="slidenum">
              <a:rPr lang="en-US" altLang="en-US"/>
              <a:pPr/>
              <a:t>‹#›</a:t>
            </a:fld>
            <a:endParaRPr lang="en-US" altLang="en-US"/>
          </a:p>
        </p:txBody>
      </p:sp>
    </p:spTree>
    <p:extLst>
      <p:ext uri="{BB962C8B-B14F-4D97-AF65-F5344CB8AC3E}">
        <p14:creationId xmlns:p14="http://schemas.microsoft.com/office/powerpoint/2010/main" val="4112097596"/>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3003D1A1-83F1-9086-CC35-F596F455992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9807D4-35CE-CC60-71E2-2EE6067BCA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0D86423E-3249-FC07-99EA-3A6E81BCBF7C}"/>
              </a:ext>
            </a:extLst>
          </p:cNvPr>
          <p:cNvSpPr>
            <a:spLocks noGrp="1" noChangeArrowheads="1"/>
          </p:cNvSpPr>
          <p:nvPr>
            <p:ph type="sldNum" sz="quarter" idx="12"/>
          </p:nvPr>
        </p:nvSpPr>
        <p:spPr>
          <a:ln/>
        </p:spPr>
        <p:txBody>
          <a:bodyPr/>
          <a:lstStyle>
            <a:lvl1pPr>
              <a:defRPr/>
            </a:lvl1pPr>
          </a:lstStyle>
          <a:p>
            <a:fld id="{51CAC664-31F2-4BE8-872F-A9E9FF9FE2AD}" type="slidenum">
              <a:rPr lang="en-US" altLang="en-US"/>
              <a:pPr/>
              <a:t>‹#›</a:t>
            </a:fld>
            <a:endParaRPr lang="en-US" altLang="en-US"/>
          </a:p>
        </p:txBody>
      </p:sp>
    </p:spTree>
    <p:extLst>
      <p:ext uri="{BB962C8B-B14F-4D97-AF65-F5344CB8AC3E}">
        <p14:creationId xmlns:p14="http://schemas.microsoft.com/office/powerpoint/2010/main" val="1960309716"/>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B21F544-FDC2-CF00-32B6-4B4331B321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05DF22-A768-F061-4A69-5650AAB0F7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96C7FCAF-1D61-B7C6-D0F4-F3FC90FD8EF0}"/>
              </a:ext>
            </a:extLst>
          </p:cNvPr>
          <p:cNvSpPr>
            <a:spLocks noGrp="1" noChangeArrowheads="1"/>
          </p:cNvSpPr>
          <p:nvPr>
            <p:ph type="sldNum" sz="quarter" idx="12"/>
          </p:nvPr>
        </p:nvSpPr>
        <p:spPr>
          <a:ln/>
        </p:spPr>
        <p:txBody>
          <a:bodyPr/>
          <a:lstStyle>
            <a:lvl1pPr>
              <a:defRPr/>
            </a:lvl1pPr>
          </a:lstStyle>
          <a:p>
            <a:fld id="{0458C635-A5A4-41D0-80D3-1F41D349358A}" type="slidenum">
              <a:rPr lang="en-US" altLang="en-US"/>
              <a:pPr/>
              <a:t>‹#›</a:t>
            </a:fld>
            <a:endParaRPr lang="en-US" altLang="en-US"/>
          </a:p>
        </p:txBody>
      </p:sp>
    </p:spTree>
    <p:extLst>
      <p:ext uri="{BB962C8B-B14F-4D97-AF65-F5344CB8AC3E}">
        <p14:creationId xmlns:p14="http://schemas.microsoft.com/office/powerpoint/2010/main" val="1240167512"/>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2808744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39B7F5B-7EBA-97F0-510E-CAA36F9E095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DFB69798-44BE-FCE2-D305-BC9849A300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F68517F0-04AC-FA42-65B0-1D1E96926171}"/>
              </a:ext>
            </a:extLst>
          </p:cNvPr>
          <p:cNvSpPr>
            <a:spLocks noGrp="1" noChangeArrowheads="1"/>
          </p:cNvSpPr>
          <p:nvPr>
            <p:ph type="sldNum" sz="quarter" idx="12"/>
          </p:nvPr>
        </p:nvSpPr>
        <p:spPr>
          <a:ln/>
        </p:spPr>
        <p:txBody>
          <a:bodyPr/>
          <a:lstStyle>
            <a:lvl1pPr>
              <a:defRPr/>
            </a:lvl1pPr>
          </a:lstStyle>
          <a:p>
            <a:fld id="{F5A40792-2E7B-48A3-978C-8FE3230927E9}" type="slidenum">
              <a:rPr lang="en-US" altLang="en-US"/>
              <a:pPr/>
              <a:t>‹#›</a:t>
            </a:fld>
            <a:endParaRPr lang="en-US" altLang="en-US"/>
          </a:p>
        </p:txBody>
      </p:sp>
    </p:spTree>
    <p:extLst>
      <p:ext uri="{BB962C8B-B14F-4D97-AF65-F5344CB8AC3E}">
        <p14:creationId xmlns:p14="http://schemas.microsoft.com/office/powerpoint/2010/main" val="1466052825"/>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47966BC-A029-CCE5-F9D7-1C67B75581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F77D74-D620-ED33-DE67-9D805D5FDE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852055B-CAD3-9C98-AD06-14E13F683180}"/>
              </a:ext>
            </a:extLst>
          </p:cNvPr>
          <p:cNvSpPr>
            <a:spLocks noGrp="1" noChangeArrowheads="1"/>
          </p:cNvSpPr>
          <p:nvPr>
            <p:ph type="sldNum" sz="quarter" idx="12"/>
          </p:nvPr>
        </p:nvSpPr>
        <p:spPr>
          <a:ln/>
        </p:spPr>
        <p:txBody>
          <a:bodyPr/>
          <a:lstStyle>
            <a:lvl1pPr>
              <a:defRPr/>
            </a:lvl1pPr>
          </a:lstStyle>
          <a:p>
            <a:fld id="{D04D5049-F499-48BC-A577-B91AAC798120}" type="slidenum">
              <a:rPr lang="en-US" altLang="en-US"/>
              <a:pPr/>
              <a:t>‹#›</a:t>
            </a:fld>
            <a:endParaRPr lang="en-US" altLang="en-US"/>
          </a:p>
        </p:txBody>
      </p:sp>
    </p:spTree>
    <p:extLst>
      <p:ext uri="{BB962C8B-B14F-4D97-AF65-F5344CB8AC3E}">
        <p14:creationId xmlns:p14="http://schemas.microsoft.com/office/powerpoint/2010/main" val="2937704040"/>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783E0E2-61CD-A6F0-179E-AEA41025E2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8702C3-536B-5821-4C30-0911A66460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2F4D6CA-E2DC-007C-F7CA-94EDED2744DA}"/>
              </a:ext>
            </a:extLst>
          </p:cNvPr>
          <p:cNvSpPr>
            <a:spLocks noGrp="1" noChangeArrowheads="1"/>
          </p:cNvSpPr>
          <p:nvPr>
            <p:ph type="sldNum" sz="quarter" idx="12"/>
          </p:nvPr>
        </p:nvSpPr>
        <p:spPr>
          <a:ln/>
        </p:spPr>
        <p:txBody>
          <a:bodyPr/>
          <a:lstStyle>
            <a:lvl1pPr>
              <a:defRPr/>
            </a:lvl1pPr>
          </a:lstStyle>
          <a:p>
            <a:fld id="{98E91736-AA5B-4666-A14B-81025575263E}" type="slidenum">
              <a:rPr lang="en-US" altLang="en-US"/>
              <a:pPr/>
              <a:t>‹#›</a:t>
            </a:fld>
            <a:endParaRPr lang="en-US" altLang="en-US"/>
          </a:p>
        </p:txBody>
      </p:sp>
    </p:spTree>
    <p:extLst>
      <p:ext uri="{BB962C8B-B14F-4D97-AF65-F5344CB8AC3E}">
        <p14:creationId xmlns:p14="http://schemas.microsoft.com/office/powerpoint/2010/main" val="2558915182"/>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4EB64E-5410-8198-9B47-D7F636D51A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DA22F56-8B20-F7C4-E7D2-EF39472F37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4DA1767-0942-1E51-1156-92674AB2DD04}"/>
              </a:ext>
            </a:extLst>
          </p:cNvPr>
          <p:cNvSpPr>
            <a:spLocks noGrp="1" noChangeArrowheads="1"/>
          </p:cNvSpPr>
          <p:nvPr>
            <p:ph type="sldNum" sz="quarter" idx="12"/>
          </p:nvPr>
        </p:nvSpPr>
        <p:spPr>
          <a:ln/>
        </p:spPr>
        <p:txBody>
          <a:bodyPr/>
          <a:lstStyle>
            <a:lvl1pPr>
              <a:defRPr/>
            </a:lvl1pPr>
          </a:lstStyle>
          <a:p>
            <a:fld id="{5602CA2B-3AC0-451B-9298-444EF81C6F88}" type="slidenum">
              <a:rPr lang="en-US" altLang="en-US"/>
              <a:pPr/>
              <a:t>‹#›</a:t>
            </a:fld>
            <a:endParaRPr lang="en-US" altLang="en-US"/>
          </a:p>
        </p:txBody>
      </p:sp>
    </p:spTree>
    <p:extLst>
      <p:ext uri="{BB962C8B-B14F-4D97-AF65-F5344CB8AC3E}">
        <p14:creationId xmlns:p14="http://schemas.microsoft.com/office/powerpoint/2010/main" val="1239305953"/>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ADB8E27-47AE-F504-6C19-05C6F53BF4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8E5114-CA68-1756-813F-85DCAB2FA5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765FE52-5280-69BE-A136-8A42225EBAEE}"/>
              </a:ext>
            </a:extLst>
          </p:cNvPr>
          <p:cNvSpPr>
            <a:spLocks noGrp="1" noChangeArrowheads="1"/>
          </p:cNvSpPr>
          <p:nvPr>
            <p:ph type="sldNum" sz="quarter" idx="12"/>
          </p:nvPr>
        </p:nvSpPr>
        <p:spPr>
          <a:ln/>
        </p:spPr>
        <p:txBody>
          <a:bodyPr/>
          <a:lstStyle>
            <a:lvl1pPr>
              <a:defRPr/>
            </a:lvl1pPr>
          </a:lstStyle>
          <a:p>
            <a:fld id="{5C15C1CA-BEB0-4F4B-9085-3165AE37BCB8}" type="slidenum">
              <a:rPr lang="en-US" altLang="en-US"/>
              <a:pPr/>
              <a:t>‹#›</a:t>
            </a:fld>
            <a:endParaRPr lang="en-US" altLang="en-US"/>
          </a:p>
        </p:txBody>
      </p:sp>
    </p:spTree>
    <p:extLst>
      <p:ext uri="{BB962C8B-B14F-4D97-AF65-F5344CB8AC3E}">
        <p14:creationId xmlns:p14="http://schemas.microsoft.com/office/powerpoint/2010/main" val="26627280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D2F1B1A-D272-9094-0A32-5C0F06C4C7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A2D55D-3EF1-EDE4-DE95-897807B514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6BD1673-AF64-D5E0-BB8D-79E0301CAF7A}"/>
              </a:ext>
            </a:extLst>
          </p:cNvPr>
          <p:cNvSpPr>
            <a:spLocks noGrp="1" noChangeArrowheads="1"/>
          </p:cNvSpPr>
          <p:nvPr>
            <p:ph type="sldNum" sz="quarter" idx="12"/>
          </p:nvPr>
        </p:nvSpPr>
        <p:spPr>
          <a:ln/>
        </p:spPr>
        <p:txBody>
          <a:bodyPr/>
          <a:lstStyle>
            <a:lvl1pPr>
              <a:defRPr/>
            </a:lvl1pPr>
          </a:lstStyle>
          <a:p>
            <a:fld id="{043D2D44-3A0A-4873-815E-9903D7D52812}" type="slidenum">
              <a:rPr lang="en-US" altLang="en-US"/>
              <a:pPr/>
              <a:t>‹#›</a:t>
            </a:fld>
            <a:endParaRPr lang="en-US" altLang="en-US"/>
          </a:p>
        </p:txBody>
      </p:sp>
    </p:spTree>
    <p:extLst>
      <p:ext uri="{BB962C8B-B14F-4D97-AF65-F5344CB8AC3E}">
        <p14:creationId xmlns:p14="http://schemas.microsoft.com/office/powerpoint/2010/main" val="694659741"/>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6FF585-EAFE-DBE3-D787-1FCA1E1955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CD0A4C-A16D-0964-8C77-63E04319EB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AE1F33E-F40F-0F30-40EB-E1939AB7F09F}"/>
              </a:ext>
            </a:extLst>
          </p:cNvPr>
          <p:cNvSpPr>
            <a:spLocks noGrp="1" noChangeArrowheads="1"/>
          </p:cNvSpPr>
          <p:nvPr>
            <p:ph type="sldNum" sz="quarter" idx="12"/>
          </p:nvPr>
        </p:nvSpPr>
        <p:spPr>
          <a:ln/>
        </p:spPr>
        <p:txBody>
          <a:bodyPr/>
          <a:lstStyle>
            <a:lvl1pPr>
              <a:defRPr/>
            </a:lvl1pPr>
          </a:lstStyle>
          <a:p>
            <a:fld id="{812FAE14-D18F-44E6-AABF-5857DA38BB61}" type="slidenum">
              <a:rPr lang="en-US" altLang="en-US"/>
              <a:pPr/>
              <a:t>‹#›</a:t>
            </a:fld>
            <a:endParaRPr lang="en-US" altLang="en-US"/>
          </a:p>
        </p:txBody>
      </p:sp>
    </p:spTree>
    <p:extLst>
      <p:ext uri="{BB962C8B-B14F-4D97-AF65-F5344CB8AC3E}">
        <p14:creationId xmlns:p14="http://schemas.microsoft.com/office/powerpoint/2010/main" val="3394284745"/>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AB31A23-17A0-349E-D3CB-BE3716EA30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14E0DA-449B-53EC-B1DE-AE6452BE92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238B607-A140-BEAD-086F-683811F99C8F}"/>
              </a:ext>
            </a:extLst>
          </p:cNvPr>
          <p:cNvSpPr>
            <a:spLocks noGrp="1" noChangeArrowheads="1"/>
          </p:cNvSpPr>
          <p:nvPr>
            <p:ph type="sldNum" sz="quarter" idx="12"/>
          </p:nvPr>
        </p:nvSpPr>
        <p:spPr>
          <a:ln/>
        </p:spPr>
        <p:txBody>
          <a:bodyPr/>
          <a:lstStyle>
            <a:lvl1pPr>
              <a:defRPr/>
            </a:lvl1pPr>
          </a:lstStyle>
          <a:p>
            <a:fld id="{A35C19A4-2B13-4CA1-A19B-8F94EEF8EAE2}" type="slidenum">
              <a:rPr lang="en-US" altLang="en-US"/>
              <a:pPr/>
              <a:t>‹#›</a:t>
            </a:fld>
            <a:endParaRPr lang="en-US" altLang="en-US"/>
          </a:p>
        </p:txBody>
      </p:sp>
    </p:spTree>
    <p:extLst>
      <p:ext uri="{BB962C8B-B14F-4D97-AF65-F5344CB8AC3E}">
        <p14:creationId xmlns:p14="http://schemas.microsoft.com/office/powerpoint/2010/main" val="351078908"/>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25501B6C-67F3-5C5A-1A46-6CAA220EAC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75D570-EB85-3945-4EEB-55B5D5AF83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93C9674-55F0-4404-3980-A1CB3072FAF0}"/>
              </a:ext>
            </a:extLst>
          </p:cNvPr>
          <p:cNvSpPr>
            <a:spLocks noGrp="1" noChangeArrowheads="1"/>
          </p:cNvSpPr>
          <p:nvPr>
            <p:ph type="sldNum" sz="quarter" idx="12"/>
          </p:nvPr>
        </p:nvSpPr>
        <p:spPr>
          <a:ln/>
        </p:spPr>
        <p:txBody>
          <a:bodyPr/>
          <a:lstStyle>
            <a:lvl1pPr>
              <a:defRPr/>
            </a:lvl1pPr>
          </a:lstStyle>
          <a:p>
            <a:fld id="{055ED67E-6717-409A-B346-4F8F76769D65}" type="slidenum">
              <a:rPr lang="en-US" altLang="en-US"/>
              <a:pPr/>
              <a:t>‹#›</a:t>
            </a:fld>
            <a:endParaRPr lang="en-US" altLang="en-US"/>
          </a:p>
        </p:txBody>
      </p:sp>
    </p:spTree>
    <p:extLst>
      <p:ext uri="{BB962C8B-B14F-4D97-AF65-F5344CB8AC3E}">
        <p14:creationId xmlns:p14="http://schemas.microsoft.com/office/powerpoint/2010/main" val="3162378611"/>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a:extLst>
              <a:ext uri="{FF2B5EF4-FFF2-40B4-BE49-F238E27FC236}">
                <a16:creationId xmlns:a16="http://schemas.microsoft.com/office/drawing/2014/main" id="{357803EC-F242-EF78-5178-5872E0CABB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CE13DCC-B671-DF0C-0D84-CD6471E915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BE51AD0-D41E-890D-45EC-AFB285E5C49E}"/>
              </a:ext>
            </a:extLst>
          </p:cNvPr>
          <p:cNvSpPr>
            <a:spLocks noGrp="1" noChangeArrowheads="1"/>
          </p:cNvSpPr>
          <p:nvPr>
            <p:ph type="sldNum" sz="quarter" idx="12"/>
          </p:nvPr>
        </p:nvSpPr>
        <p:spPr>
          <a:ln/>
        </p:spPr>
        <p:txBody>
          <a:bodyPr/>
          <a:lstStyle>
            <a:lvl1pPr>
              <a:defRPr/>
            </a:lvl1pPr>
          </a:lstStyle>
          <a:p>
            <a:fld id="{892333BE-8A92-409E-A5DF-9C401B453A51}" type="slidenum">
              <a:rPr lang="en-US" altLang="en-US"/>
              <a:pPr/>
              <a:t>‹#›</a:t>
            </a:fld>
            <a:endParaRPr lang="en-US" altLang="en-US"/>
          </a:p>
        </p:txBody>
      </p:sp>
    </p:spTree>
    <p:extLst>
      <p:ext uri="{BB962C8B-B14F-4D97-AF65-F5344CB8AC3E}">
        <p14:creationId xmlns:p14="http://schemas.microsoft.com/office/powerpoint/2010/main" val="94890775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858855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3EF6C1EE-91AC-402E-A777-C44F0C16C5A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049424-5D6F-0D6A-6E5B-E2F74C5304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03E88300-9D30-9AE9-0273-4DD9A4820DA5}"/>
              </a:ext>
            </a:extLst>
          </p:cNvPr>
          <p:cNvSpPr>
            <a:spLocks noGrp="1" noChangeArrowheads="1"/>
          </p:cNvSpPr>
          <p:nvPr>
            <p:ph type="sldNum" sz="quarter" idx="12"/>
          </p:nvPr>
        </p:nvSpPr>
        <p:spPr>
          <a:ln/>
        </p:spPr>
        <p:txBody>
          <a:bodyPr/>
          <a:lstStyle>
            <a:lvl1pPr>
              <a:defRPr/>
            </a:lvl1pPr>
          </a:lstStyle>
          <a:p>
            <a:fld id="{3FF1C0C0-0AEE-4D8E-A456-7E0A1BC4DF5F}" type="slidenum">
              <a:rPr lang="en-US" altLang="en-US"/>
              <a:pPr/>
              <a:t>‹#›</a:t>
            </a:fld>
            <a:endParaRPr lang="en-US" altLang="en-US"/>
          </a:p>
        </p:txBody>
      </p:sp>
    </p:spTree>
    <p:extLst>
      <p:ext uri="{BB962C8B-B14F-4D97-AF65-F5344CB8AC3E}">
        <p14:creationId xmlns:p14="http://schemas.microsoft.com/office/powerpoint/2010/main" val="3590349214"/>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0110257-5274-4DFB-B899-E47E70803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347478"/>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B7597CA-DC48-4FA4-BF0F-2CD0269401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718086"/>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8278F10-C5AC-491E-9CBF-891927F6F5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117008"/>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4F83DB3-FA2C-41D9-8575-4122500A27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580302"/>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6B751FA9-62CC-44D9-A16E-50446A300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24146"/>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8C55B435-3D0D-4F10-888C-927184CD3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759428"/>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8BB6DBC8-3E8E-4951-877E-08A9BDEA52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472732"/>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E711ECE-5EF1-44B5-A065-EAAE67BCB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888922"/>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B7B954F-ED0C-4120-B438-63D1B44BD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12527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theme" Target="../theme/theme10.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1.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3.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3.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3.jpe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3.jpe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3.jpe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8.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theme" Target="../theme/theme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23005626"/>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2" r:id="rId17"/>
    <p:sldLayoutId id="2147483993" r:id="rId18"/>
    <p:sldLayoutId id="2147483994" r:id="rId19"/>
    <p:sldLayoutId id="2147483995" r:id="rId20"/>
    <p:sldLayoutId id="2147483996" r:id="rId21"/>
    <p:sldLayoutId id="214748399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269890512"/>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8037373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939FF057-64C3-A253-D49E-68E1DF1B4A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A248CC19-8ECD-C504-F0ED-D5D410D29A01}"/>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96C694C6-D805-6B12-8E01-5D77A1AA3D7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138FD34F-BA4A-874C-D9B7-24F1E873BFE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61023AF6-8B48-50D5-09A5-06DE9EC0B5D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DAA7AD43-9EDB-AD5B-0156-59F4C059C4F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7C3F095A-E3AB-4AAB-B6D3-0861B7C76FEB}" type="slidenum">
              <a:rPr lang="en-US" altLang="en-US"/>
              <a:pPr/>
              <a:t>‹#›</a:t>
            </a:fld>
            <a:endParaRPr lang="en-US" altLang="en-US"/>
          </a:p>
        </p:txBody>
      </p:sp>
    </p:spTree>
    <p:extLst>
      <p:ext uri="{BB962C8B-B14F-4D97-AF65-F5344CB8AC3E}">
        <p14:creationId xmlns:p14="http://schemas.microsoft.com/office/powerpoint/2010/main" val="404841708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36">
            <a:extLst>
              <a:ext uri="{FF2B5EF4-FFF2-40B4-BE49-F238E27FC236}">
                <a16:creationId xmlns:a16="http://schemas.microsoft.com/office/drawing/2014/main" id="{E5183018-9C0C-FF6A-7827-242DEAD5CF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a:extLst>
              <a:ext uri="{FF2B5EF4-FFF2-40B4-BE49-F238E27FC236}">
                <a16:creationId xmlns:a16="http://schemas.microsoft.com/office/drawing/2014/main" id="{8E4692AC-A23A-2A5D-8CEB-FBAA909016D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700" name="Rectangle 4">
            <a:extLst>
              <a:ext uri="{FF2B5EF4-FFF2-40B4-BE49-F238E27FC236}">
                <a16:creationId xmlns:a16="http://schemas.microsoft.com/office/drawing/2014/main" id="{A0F40F6B-5C12-C5F0-8A6E-833E1D810C0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A8FD3578-C877-AE32-EF21-93270728030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9FCD2335-AC50-A235-44C9-5A680CFCC07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B4E15A90-1898-3412-0D0E-1E959A2F652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anose="020B0604020202020204" pitchFamily="34" charset="0"/>
              </a:defRPr>
            </a:lvl1pPr>
          </a:lstStyle>
          <a:p>
            <a:fld id="{4B15E34A-0161-4371-A3E0-FA1629424A03}" type="slidenum">
              <a:rPr lang="en-US" altLang="en-US"/>
              <a:pPr/>
              <a:t>‹#›</a:t>
            </a:fld>
            <a:endParaRPr lang="en-US" altLang="en-US"/>
          </a:p>
        </p:txBody>
      </p:sp>
    </p:spTree>
    <p:extLst>
      <p:ext uri="{BB962C8B-B14F-4D97-AF65-F5344CB8AC3E}">
        <p14:creationId xmlns:p14="http://schemas.microsoft.com/office/powerpoint/2010/main" val="180412188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descr="36">
            <a:extLst>
              <a:ext uri="{FF2B5EF4-FFF2-40B4-BE49-F238E27FC236}">
                <a16:creationId xmlns:a16="http://schemas.microsoft.com/office/drawing/2014/main" id="{48DF5E85-F706-D836-4749-41FAD5EFA47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a:extLst>
              <a:ext uri="{FF2B5EF4-FFF2-40B4-BE49-F238E27FC236}">
                <a16:creationId xmlns:a16="http://schemas.microsoft.com/office/drawing/2014/main" id="{24C88682-F6A9-D879-18C1-04936985420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4" name="Rectangle 4">
            <a:extLst>
              <a:ext uri="{FF2B5EF4-FFF2-40B4-BE49-F238E27FC236}">
                <a16:creationId xmlns:a16="http://schemas.microsoft.com/office/drawing/2014/main" id="{1FD2C406-A96C-CEE7-4220-D024365BC9F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97868AA8-A24C-89DD-5E9A-7DA533D368D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A32EF8D8-531B-8F05-4DD7-61A8EFED59D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21C2D490-403E-AC05-091C-2DAF95B74FB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anose="020B0604020202020204" pitchFamily="34" charset="0"/>
              </a:defRPr>
            </a:lvl1pPr>
          </a:lstStyle>
          <a:p>
            <a:fld id="{AA396216-B588-4124-BF00-D30D1FFEDC9F}" type="slidenum">
              <a:rPr lang="en-US" altLang="en-US"/>
              <a:pPr/>
              <a:t>‹#›</a:t>
            </a:fld>
            <a:endParaRPr lang="en-US" altLang="en-US"/>
          </a:p>
        </p:txBody>
      </p:sp>
    </p:spTree>
    <p:extLst>
      <p:ext uri="{BB962C8B-B14F-4D97-AF65-F5344CB8AC3E}">
        <p14:creationId xmlns:p14="http://schemas.microsoft.com/office/powerpoint/2010/main" val="244541440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a:extLst>
              <a:ext uri="{FF2B5EF4-FFF2-40B4-BE49-F238E27FC236}">
                <a16:creationId xmlns:a16="http://schemas.microsoft.com/office/drawing/2014/main" id="{EEA1DE43-775A-EDEA-5BE0-E5F471F2FEF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A4BAD9C9-66D6-8D89-7061-F932739DD265}"/>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7C8576FF-B90E-5360-D578-C17465B6313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8FAC5450-FC49-3515-E16F-137F68EED19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09574" name="Rectangle 6">
            <a:extLst>
              <a:ext uri="{FF2B5EF4-FFF2-40B4-BE49-F238E27FC236}">
                <a16:creationId xmlns:a16="http://schemas.microsoft.com/office/drawing/2014/main" id="{3324A266-E5F2-BBA5-9999-2A93064603F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09575" name="Rectangle 7">
            <a:extLst>
              <a:ext uri="{FF2B5EF4-FFF2-40B4-BE49-F238E27FC236}">
                <a16:creationId xmlns:a16="http://schemas.microsoft.com/office/drawing/2014/main" id="{C9C38EC6-C771-7DF5-A126-19794BE2128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42F55CD3-A6C2-4C77-BF42-9F3C0BC1A4BA}" type="slidenum">
              <a:rPr lang="en-US" altLang="en-US"/>
              <a:pPr/>
              <a:t>‹#›</a:t>
            </a:fld>
            <a:endParaRPr lang="en-US" altLang="en-US"/>
          </a:p>
        </p:txBody>
      </p:sp>
    </p:spTree>
    <p:extLst>
      <p:ext uri="{BB962C8B-B14F-4D97-AF65-F5344CB8AC3E}">
        <p14:creationId xmlns:p14="http://schemas.microsoft.com/office/powerpoint/2010/main" val="129141030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717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lgn="l" eaLnBrk="0" hangingPunct="0">
              <a:defRPr/>
            </a:pPr>
            <a:endParaRPr lang="en-US" b="0">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eaLnBrk="0" hangingPunct="0">
              <a:defRPr/>
            </a:pPr>
            <a:endParaRPr lang="en-US" b="0">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112" charset="-128"/>
              </a:defRPr>
            </a:lvl1pPr>
          </a:lstStyle>
          <a:p>
            <a:pPr eaLnBrk="0" hangingPunct="0">
              <a:defRPr/>
            </a:pPr>
            <a:fld id="{8A2748C0-6374-40E3-A2D3-BCCB28F6B955}"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50173426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74150346-2264-4F2A-8B59-900D1271FA6B}"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7352799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763722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74.xml"/><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M0KCNkdIH9M?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gif"/></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4.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zmcKS47BsAo?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6.xml"/><Relationship Id="rId1" Type="http://schemas.openxmlformats.org/officeDocument/2006/relationships/slideLayout" Target="../slideLayouts/slideLayout96.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4.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www.rotten.com/library/bio/religion/popes/" TargetMode="External"/><Relationship Id="rId2" Type="http://schemas.openxmlformats.org/officeDocument/2006/relationships/hyperlink" Target="http://www.rotten.com/library/religion/crusades/" TargetMode="External"/><Relationship Id="rId1" Type="http://schemas.openxmlformats.org/officeDocument/2006/relationships/slideLayout" Target="../slideLayouts/slideLayout4.xml"/><Relationship Id="rId5" Type="http://schemas.openxmlformats.org/officeDocument/2006/relationships/hyperlink" Target="http://www.rotten.com/library/religion/cathars/" TargetMode="External"/><Relationship Id="rId4" Type="http://schemas.openxmlformats.org/officeDocument/2006/relationships/hyperlink" Target="http://www.rotten.com/library/religion/islam/"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4.xml"/><Relationship Id="rId4" Type="http://schemas.openxmlformats.org/officeDocument/2006/relationships/image" Target="../media/image12.gif"/></Relationships>
</file>

<file path=ppt/slides/_rels/slide60.xml.rels><?xml version="1.0" encoding="UTF-8" standalone="yes"?>
<Relationships xmlns="http://schemas.openxmlformats.org/package/2006/relationships"><Relationship Id="rId3" Type="http://schemas.openxmlformats.org/officeDocument/2006/relationships/hyperlink" Target="http://www.rotten.com/library/history/torture/" TargetMode="External"/><Relationship Id="rId2" Type="http://schemas.openxmlformats.org/officeDocument/2006/relationships/image" Target="../media/image78.gif"/><Relationship Id="rId1" Type="http://schemas.openxmlformats.org/officeDocument/2006/relationships/slideLayout" Target="../slideLayouts/slideLayout4.xml"/><Relationship Id="rId4" Type="http://schemas.openxmlformats.org/officeDocument/2006/relationships/hyperlink" Target="http://www.rotten.com/library/history/countries/spain/"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rotten.com/library/bio/religion/torquemada/" TargetMode="External"/><Relationship Id="rId2" Type="http://schemas.openxmlformats.org/officeDocument/2006/relationships/image" Target="../media/image78.gi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jpeg"/><Relationship Id="rId2" Type="http://schemas.openxmlformats.org/officeDocument/2006/relationships/notesSlide" Target="../notesSlides/notesSlide46.xml"/><Relationship Id="rId16" Type="http://schemas.openxmlformats.org/officeDocument/2006/relationships/image" Target="../media/image101.jpeg"/><Relationship Id="rId1" Type="http://schemas.openxmlformats.org/officeDocument/2006/relationships/slideLayout" Target="../slideLayouts/slideLayout8.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5" Type="http://schemas.openxmlformats.org/officeDocument/2006/relationships/image" Target="../media/image10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5.xml"/><Relationship Id="rId5" Type="http://schemas.openxmlformats.org/officeDocument/2006/relationships/image" Target="../media/image15.jpe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www.rotten.com/library/history/torture/" TargetMode="External"/><Relationship Id="rId2" Type="http://schemas.openxmlformats.org/officeDocument/2006/relationships/image" Target="../media/image78.gif"/><Relationship Id="rId1" Type="http://schemas.openxmlformats.org/officeDocument/2006/relationships/slideLayout" Target="../slideLayouts/slideLayout4.xml"/><Relationship Id="rId4" Type="http://schemas.openxmlformats.org/officeDocument/2006/relationships/image" Target="../media/image108.gif"/></Relationships>
</file>

<file path=ppt/slides/_rels/slide7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hyperlink" Target="http://mr_sedivy.tripod.com/shame3.html" TargetMode="External"/><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114.jpeg"/><Relationship Id="rId4" Type="http://schemas.openxmlformats.org/officeDocument/2006/relationships/image" Target="../media/image113.jpeg"/></Relationships>
</file>

<file path=ppt/slides/_rels/slide7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0.xml"/><Relationship Id="rId1" Type="http://schemas.openxmlformats.org/officeDocument/2006/relationships/slideLayout" Target="../slideLayouts/slideLayout96.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8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hyperlink" Target="http://www.rotten.com/library/history/torture/" TargetMode="External"/><Relationship Id="rId2" Type="http://schemas.openxmlformats.org/officeDocument/2006/relationships/image" Target="../media/image78.gif"/><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hyperlink" Target="http://www.rottenstore.com/torturetshirt.html" TargetMode="External"/><Relationship Id="rId4" Type="http://schemas.openxmlformats.org/officeDocument/2006/relationships/hyperlink" Target="http://www.rotten.com/library/death/execution/"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4.xml"/><Relationship Id="rId4" Type="http://schemas.openxmlformats.org/officeDocument/2006/relationships/image" Target="../media/image126.jpeg"/></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30.jpe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8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54.png"/><Relationship Id="rId7" Type="http://schemas.openxmlformats.org/officeDocument/2006/relationships/image" Target="../media/image130.jpe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2.xml"/><Relationship Id="rId1" Type="http://schemas.openxmlformats.org/officeDocument/2006/relationships/video" Target="https://www.youtube.com/embed/rCUejUolEsc?feature=oembed" TargetMode="External"/><Relationship Id="rId4" Type="http://schemas.openxmlformats.org/officeDocument/2006/relationships/image" Target="../media/image133.jpeg"/></Relationships>
</file>

<file path=ppt/slides/_rels/slide8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2.xml"/><Relationship Id="rId1" Type="http://schemas.openxmlformats.org/officeDocument/2006/relationships/video" Target="https://www.youtube.com/embed/Fs_Tp_QluSA?feature=oembed" TargetMode="External"/><Relationship Id="rId4" Type="http://schemas.openxmlformats.org/officeDocument/2006/relationships/image" Target="../media/image134.jpeg"/></Relationships>
</file>

<file path=ppt/slides/_rels/slide8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2.xml"/><Relationship Id="rId1" Type="http://schemas.openxmlformats.org/officeDocument/2006/relationships/video" Target="https://www.youtube.com/embed/umuYzdBkMGc?feature=oembed" TargetMode="External"/><Relationship Id="rId4" Type="http://schemas.openxmlformats.org/officeDocument/2006/relationships/image" Target="../media/image135.jpeg"/></Relationships>
</file>

<file path=ppt/slides/_rels/slide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4.xml"/><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124.xml"/></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144.xml"/></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6.xml"/><Relationship Id="rId1" Type="http://schemas.openxmlformats.org/officeDocument/2006/relationships/slideLayout" Target="../slideLayouts/slideLayout162.xml"/></Relationships>
</file>

<file path=ppt/slides/_rels/slide9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7.xml"/><Relationship Id="rId1" Type="http://schemas.openxmlformats.org/officeDocument/2006/relationships/slideLayout" Target="../slideLayouts/slideLayout162.xml"/><Relationship Id="rId4" Type="http://schemas.openxmlformats.org/officeDocument/2006/relationships/image" Target="../media/image140.jpeg"/></Relationships>
</file>

<file path=ppt/slides/_rels/slide9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8.xml"/><Relationship Id="rId1" Type="http://schemas.openxmlformats.org/officeDocument/2006/relationships/slideLayout" Target="../slideLayouts/slideLayout162.xml"/><Relationship Id="rId4" Type="http://schemas.openxmlformats.org/officeDocument/2006/relationships/image" Target="../media/image141.jpeg"/></Relationships>
</file>

<file path=ppt/slides/_rels/slide9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2.xml"/><Relationship Id="rId1" Type="http://schemas.openxmlformats.org/officeDocument/2006/relationships/video" Target="https://www.youtube.com/embed/GjGQ0lLeKIQ?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476445" y="1975449"/>
            <a:ext cx="4994695" cy="2834277"/>
          </a:xfrm>
        </p:spPr>
        <p:txBody>
          <a:bodyPr/>
          <a:lstStyle/>
          <a:p>
            <a:r>
              <a:rPr lang="en-US" sz="6000" dirty="0">
                <a:solidFill>
                  <a:schemeClr val="bg1"/>
                </a:solidFill>
              </a:rPr>
              <a:t>CATHOLIC MILITANCY: INQUISITION </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24322" name="Rectangle 2" descr="Papyrus">
            <a:extLst>
              <a:ext uri="{FF2B5EF4-FFF2-40B4-BE49-F238E27FC236}">
                <a16:creationId xmlns:a16="http://schemas.microsoft.com/office/drawing/2014/main" id="{E0CBDABD-D379-CBA5-440A-D963B2AD87A9}"/>
              </a:ext>
            </a:extLst>
          </p:cNvPr>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pPr eaLnBrk="1" hangingPunct="1">
              <a:defRPr/>
            </a:pPr>
            <a:r>
              <a:rPr lang="en-US" sz="3600" b="1">
                <a:solidFill>
                  <a:srgbClr val="0000CC"/>
                </a:solidFill>
                <a:effectLst>
                  <a:outerShdw blurRad="38100" dist="38100" dir="2700000" algn="tl">
                    <a:srgbClr val="000000"/>
                  </a:outerShdw>
                </a:effectLst>
                <a:ea typeface="+mj-ea"/>
              </a:rPr>
              <a:t>Case Of The Church-State Theocrat:</a:t>
            </a:r>
            <a:r>
              <a:rPr lang="en-US">
                <a:solidFill>
                  <a:srgbClr val="0000CC"/>
                </a:solidFill>
                <a:effectLst>
                  <a:outerShdw blurRad="38100" dist="38100" dir="2700000" algn="tl">
                    <a:srgbClr val="000000"/>
                  </a:outerShdw>
                </a:effectLst>
                <a:ea typeface="+mj-ea"/>
              </a:rPr>
              <a:t> Always Against Actual Authority</a:t>
            </a:r>
          </a:p>
        </p:txBody>
      </p:sp>
      <p:sp>
        <p:nvSpPr>
          <p:cNvPr id="4024323" name="Rectangle 3" descr="Stationery">
            <a:extLst>
              <a:ext uri="{FF2B5EF4-FFF2-40B4-BE49-F238E27FC236}">
                <a16:creationId xmlns:a16="http://schemas.microsoft.com/office/drawing/2014/main" id="{EA1A172B-0B7E-0E2B-ED92-C87AB0B9059A}"/>
              </a:ext>
            </a:extLst>
          </p:cNvPr>
          <p:cNvSpPr>
            <a:spLocks noGrp="1" noChangeArrowheads="1"/>
          </p:cNvSpPr>
          <p:nvPr>
            <p:ph sz="half" idx="1"/>
          </p:nvPr>
        </p:nvSpPr>
        <p:spPr>
          <a:xfrm>
            <a:off x="1752600" y="1600200"/>
            <a:ext cx="8686800" cy="2286000"/>
          </a:xfrm>
          <a:blipFill dpi="0" rotWithShape="0">
            <a:blip r:embed="rId5" cstate="print"/>
            <a:srcRect/>
            <a:tile tx="0" ty="0" sx="100000" sy="100000" flip="none" algn="tl"/>
          </a:blipFill>
        </p:spPr>
        <p:txBody>
          <a:bodyPr/>
          <a:lstStyle/>
          <a:p>
            <a:pPr eaLnBrk="1" hangingPunct="1">
              <a:buFontTx/>
              <a:buNone/>
              <a:defRPr/>
            </a:pPr>
            <a:r>
              <a:rPr lang="en-US" sz="2800" i="1">
                <a:solidFill>
                  <a:srgbClr val="0066FF"/>
                </a:solidFill>
                <a:effectLst>
                  <a:outerShdw blurRad="38100" dist="38100" dir="2700000" algn="tl">
                    <a:srgbClr val="000000"/>
                  </a:outerShdw>
                </a:effectLst>
                <a:ea typeface="+mn-ea"/>
              </a:rPr>
              <a:t> </a:t>
            </a:r>
            <a:r>
              <a:rPr lang="en-US" sz="2800" i="1" u="sng">
                <a:solidFill>
                  <a:srgbClr val="0066FF"/>
                </a:solidFill>
                <a:effectLst>
                  <a:outerShdw blurRad="38100" dist="38100" dir="2700000" algn="tl">
                    <a:srgbClr val="000000"/>
                  </a:outerShdw>
                </a:effectLst>
                <a:ea typeface="+mn-ea"/>
              </a:rPr>
              <a:t>Dostoevsky’s Grand Inquisitor To A Returned Christ:</a:t>
            </a:r>
          </a:p>
          <a:p>
            <a:pPr eaLnBrk="1" hangingPunct="1">
              <a:buFontTx/>
              <a:buNone/>
              <a:defRPr/>
            </a:pPr>
            <a:r>
              <a:rPr lang="en-US" sz="4800" b="1" i="1">
                <a:solidFill>
                  <a:srgbClr val="FF5050"/>
                </a:solidFill>
                <a:effectLst>
                  <a:outerShdw blurRad="38100" dist="38100" dir="2700000" algn="tl">
                    <a:srgbClr val="000000"/>
                  </a:outerShdw>
                </a:effectLst>
                <a:ea typeface="+mn-ea"/>
              </a:rPr>
              <a:t>“If anyone has ever deserved</a:t>
            </a:r>
            <a:r>
              <a:rPr lang="en-US" sz="4800" i="1">
                <a:solidFill>
                  <a:srgbClr val="FF5050"/>
                </a:solidFill>
                <a:effectLst>
                  <a:outerShdw blurRad="38100" dist="38100" dir="2700000" algn="tl">
                    <a:srgbClr val="000000"/>
                  </a:outerShdw>
                </a:effectLst>
                <a:ea typeface="+mn-ea"/>
              </a:rPr>
              <a:t> </a:t>
            </a:r>
            <a:r>
              <a:rPr lang="en-US" sz="6600" b="1" i="1">
                <a:solidFill>
                  <a:srgbClr val="FF5050"/>
                </a:solidFill>
                <a:effectLst>
                  <a:outerShdw blurRad="38100" dist="38100" dir="2700000" algn="tl">
                    <a:srgbClr val="000000"/>
                  </a:outerShdw>
                </a:effectLst>
                <a:ea typeface="+mn-ea"/>
              </a:rPr>
              <a:t>our fires, it is thou!”</a:t>
            </a:r>
          </a:p>
        </p:txBody>
      </p:sp>
      <p:sp>
        <p:nvSpPr>
          <p:cNvPr id="4024324" name="Rectangle 4" descr="Parchment">
            <a:extLst>
              <a:ext uri="{FF2B5EF4-FFF2-40B4-BE49-F238E27FC236}">
                <a16:creationId xmlns:a16="http://schemas.microsoft.com/office/drawing/2014/main" id="{095A533F-7798-1595-98C3-8AF0B1C7F7EA}"/>
              </a:ext>
            </a:extLst>
          </p:cNvPr>
          <p:cNvSpPr>
            <a:spLocks noGrp="1" noChangeArrowheads="1"/>
          </p:cNvSpPr>
          <p:nvPr>
            <p:ph type="body" sz="half" idx="2"/>
          </p:nvPr>
        </p:nvSpPr>
        <p:spPr>
          <a:xfrm>
            <a:off x="1752600" y="4114800"/>
            <a:ext cx="8610600" cy="2438400"/>
          </a:xfrm>
          <a:blipFill dpi="0" rotWithShape="0">
            <a:blip r:embed="rId6" cstate="print"/>
            <a:srcRect/>
            <a:tile tx="0" ty="0" sx="100000" sy="100000" flip="none" algn="tl"/>
          </a:blipFill>
        </p:spPr>
        <p:txBody>
          <a:bodyPr/>
          <a:lstStyle/>
          <a:p>
            <a:pPr eaLnBrk="1" hangingPunct="1">
              <a:lnSpc>
                <a:spcPct val="90000"/>
              </a:lnSpc>
              <a:buClr>
                <a:srgbClr val="FF0066"/>
              </a:buClr>
              <a:buFont typeface="Wingdings" pitchFamily="2" charset="2"/>
              <a:buChar char="v"/>
              <a:defRPr/>
            </a:pPr>
            <a:r>
              <a:rPr lang="en-US" sz="4400" b="1">
                <a:solidFill>
                  <a:srgbClr val="FF0066"/>
                </a:solidFill>
                <a:effectLst>
                  <a:outerShdw blurRad="38100" dist="38100" dir="2700000" algn="tl">
                    <a:srgbClr val="000000"/>
                  </a:outerShdw>
                </a:effectLst>
                <a:ea typeface="+mn-ea"/>
              </a:rPr>
              <a:t> OUR SAVIOR HAS FOREVER</a:t>
            </a:r>
          </a:p>
          <a:p>
            <a:pPr eaLnBrk="1" hangingPunct="1">
              <a:lnSpc>
                <a:spcPct val="90000"/>
              </a:lnSpc>
              <a:buFontTx/>
              <a:buNone/>
              <a:defRPr/>
            </a:pPr>
            <a:r>
              <a:rPr lang="en-US" sz="4400" b="1">
                <a:solidFill>
                  <a:srgbClr val="FF0066"/>
                </a:solidFill>
                <a:effectLst>
                  <a:outerShdw blurRad="38100" dist="38100" dir="2700000" algn="tl">
                    <a:srgbClr val="000000"/>
                  </a:outerShdw>
                </a:effectLst>
                <a:ea typeface="+mn-ea"/>
              </a:rPr>
              <a:t>    SATIATED ALL BLOODLUST</a:t>
            </a:r>
          </a:p>
          <a:p>
            <a:pPr eaLnBrk="1" hangingPunct="1">
              <a:lnSpc>
                <a:spcPct val="90000"/>
              </a:lnSpc>
              <a:buFontTx/>
              <a:buNone/>
              <a:defRPr/>
            </a:pPr>
            <a:r>
              <a:rPr lang="en-US" sz="4400" b="1">
                <a:solidFill>
                  <a:srgbClr val="FF0066"/>
                </a:solidFill>
                <a:effectLst>
                  <a:outerShdw blurRad="38100" dist="38100" dir="2700000" algn="tl">
                    <a:srgbClr val="000000"/>
                  </a:outerShdw>
                </a:effectLst>
                <a:ea typeface="+mn-ea"/>
              </a:rPr>
              <a:t>    FOR THE DEATH OF GOD!</a:t>
            </a:r>
          </a:p>
          <a:p>
            <a:pPr eaLnBrk="1" hangingPunct="1">
              <a:lnSpc>
                <a:spcPct val="90000"/>
              </a:lnSpc>
              <a:buFontTx/>
              <a:buNone/>
              <a:defRPr/>
            </a:pPr>
            <a:r>
              <a:rPr lang="en-US" sz="6000" b="1">
                <a:effectLst>
                  <a:outerShdw blurRad="38100" dist="38100" dir="2700000" algn="tl">
                    <a:srgbClr val="FFFFFF"/>
                  </a:outerShdw>
                </a:effectLst>
                <a:ea typeface="+mn-ea"/>
              </a:rPr>
              <a:t> </a:t>
            </a:r>
          </a:p>
        </p:txBody>
      </p:sp>
      <p:sp>
        <p:nvSpPr>
          <p:cNvPr id="4024325" name="Comment 5">
            <a:extLst>
              <a:ext uri="{FF2B5EF4-FFF2-40B4-BE49-F238E27FC236}">
                <a16:creationId xmlns:a16="http://schemas.microsoft.com/office/drawing/2014/main" id="{A94EE54D-FD04-70FA-BE2D-C5F271342579}"/>
              </a:ext>
            </a:extLst>
          </p:cNvPr>
          <p:cNvSpPr>
            <a:spLocks noChangeArrowheads="1"/>
          </p:cNvSpPr>
          <p:nvPr/>
        </p:nvSpPr>
        <p:spPr bwMode="auto">
          <a:xfrm>
            <a:off x="1524001" y="-1295400"/>
            <a:ext cx="80613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Today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The Jesus Seminar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Redefines The Historic Christ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Because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Like Then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a:t>
            </a: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THE PROBLEM IS MANKIND DOES NOT WANT THE REAL JESUS!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4024323"/>
                                        </p:tgtEl>
                                        <p:attrNameLst>
                                          <p:attrName>style.visibility</p:attrName>
                                        </p:attrNameLst>
                                      </p:cBhvr>
                                      <p:to>
                                        <p:strVal val="visible"/>
                                      </p:to>
                                    </p:set>
                                    <p:anim calcmode="lin" valueType="num">
                                      <p:cBhvr additive="base">
                                        <p:cTn id="7" dur="5000" fill="hold"/>
                                        <p:tgtEl>
                                          <p:spTgt spid="4024323"/>
                                        </p:tgtEl>
                                        <p:attrNameLst>
                                          <p:attrName>ppt_x</p:attrName>
                                        </p:attrNameLst>
                                      </p:cBhvr>
                                      <p:tavLst>
                                        <p:tav tm="0">
                                          <p:val>
                                            <p:strVal val="#ppt_x"/>
                                          </p:val>
                                        </p:tav>
                                        <p:tav tm="100000">
                                          <p:val>
                                            <p:strVal val="#ppt_x"/>
                                          </p:val>
                                        </p:tav>
                                      </p:tavLst>
                                    </p:anim>
                                    <p:anim calcmode="lin" valueType="num">
                                      <p:cBhvr additive="base">
                                        <p:cTn id="8" dur="5000" fill="hold"/>
                                        <p:tgtEl>
                                          <p:spTgt spid="40243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4024324">
                                            <p:txEl>
                                              <p:pRg st="0" end="0"/>
                                            </p:txEl>
                                          </p:spTgt>
                                        </p:tgtEl>
                                        <p:attrNameLst>
                                          <p:attrName>style.visibility</p:attrName>
                                        </p:attrNameLst>
                                      </p:cBhvr>
                                      <p:to>
                                        <p:strVal val="visible"/>
                                      </p:to>
                                    </p:set>
                                    <p:anim calcmode="lin" valueType="num">
                                      <p:cBhvr>
                                        <p:cTn id="13" dur="500" fill="hold"/>
                                        <p:tgtEl>
                                          <p:spTgt spid="402432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024324">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4024324">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4024324">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4024324">
                                            <p:txEl>
                                              <p:pRg st="1" end="1"/>
                                            </p:txEl>
                                          </p:spTgt>
                                        </p:tgtEl>
                                        <p:attrNameLst>
                                          <p:attrName>style.visibility</p:attrName>
                                        </p:attrNameLst>
                                      </p:cBhvr>
                                      <p:to>
                                        <p:strVal val="visible"/>
                                      </p:to>
                                    </p:set>
                                    <p:anim calcmode="lin" valueType="num">
                                      <p:cBhvr>
                                        <p:cTn id="21" dur="500" fill="hold"/>
                                        <p:tgtEl>
                                          <p:spTgt spid="402432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024324">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4024324">
                                            <p:txEl>
                                              <p:pRg st="1" end="1"/>
                                            </p:txEl>
                                          </p:spTgt>
                                        </p:tgtEl>
                                        <p:attrNameLst>
                                          <p:attrName>ppt_x</p:attrName>
                                        </p:attrNameLst>
                                      </p:cBhvr>
                                      <p:tavLst>
                                        <p:tav tm="0">
                                          <p:val>
                                            <p:fltVal val="0.5"/>
                                          </p:val>
                                        </p:tav>
                                        <p:tav tm="100000">
                                          <p:val>
                                            <p:strVal val="#ppt_x"/>
                                          </p:val>
                                        </p:tav>
                                      </p:tavLst>
                                    </p:anim>
                                    <p:anim calcmode="lin" valueType="num">
                                      <p:cBhvr>
                                        <p:cTn id="24" dur="500" fill="hold"/>
                                        <p:tgtEl>
                                          <p:spTgt spid="4024324">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nodeType="clickEffect">
                                  <p:stCondLst>
                                    <p:cond delay="0"/>
                                  </p:stCondLst>
                                  <p:childTnLst>
                                    <p:set>
                                      <p:cBhvr>
                                        <p:cTn id="28" dur="1" fill="hold">
                                          <p:stCondLst>
                                            <p:cond delay="0"/>
                                          </p:stCondLst>
                                        </p:cTn>
                                        <p:tgtEl>
                                          <p:spTgt spid="4024324">
                                            <p:txEl>
                                              <p:pRg st="2" end="2"/>
                                            </p:txEl>
                                          </p:spTgt>
                                        </p:tgtEl>
                                        <p:attrNameLst>
                                          <p:attrName>style.visibility</p:attrName>
                                        </p:attrNameLst>
                                      </p:cBhvr>
                                      <p:to>
                                        <p:strVal val="visible"/>
                                      </p:to>
                                    </p:set>
                                    <p:anim calcmode="lin" valueType="num">
                                      <p:cBhvr>
                                        <p:cTn id="29" dur="500" fill="hold"/>
                                        <p:tgtEl>
                                          <p:spTgt spid="4024324">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024324">
                                            <p:txEl>
                                              <p:pRg st="2" end="2"/>
                                            </p:txEl>
                                          </p:spTgt>
                                        </p:tgtEl>
                                        <p:attrNameLst>
                                          <p:attrName>ppt_h</p:attrName>
                                        </p:attrNameLst>
                                      </p:cBhvr>
                                      <p:tavLst>
                                        <p:tav tm="0">
                                          <p:val>
                                            <p:fltVal val="0"/>
                                          </p:val>
                                        </p:tav>
                                        <p:tav tm="100000">
                                          <p:val>
                                            <p:strVal val="#ppt_h"/>
                                          </p:val>
                                        </p:tav>
                                      </p:tavLst>
                                    </p:anim>
                                    <p:anim calcmode="lin" valueType="num">
                                      <p:cBhvr>
                                        <p:cTn id="31" dur="500" fill="hold"/>
                                        <p:tgtEl>
                                          <p:spTgt spid="4024324">
                                            <p:txEl>
                                              <p:pRg st="2" end="2"/>
                                            </p:txEl>
                                          </p:spTgt>
                                        </p:tgtEl>
                                        <p:attrNameLst>
                                          <p:attrName>ppt_x</p:attrName>
                                        </p:attrNameLst>
                                      </p:cBhvr>
                                      <p:tavLst>
                                        <p:tav tm="0">
                                          <p:val>
                                            <p:fltVal val="0.5"/>
                                          </p:val>
                                        </p:tav>
                                        <p:tav tm="100000">
                                          <p:val>
                                            <p:strVal val="#ppt_x"/>
                                          </p:val>
                                        </p:tav>
                                      </p:tavLst>
                                    </p:anim>
                                    <p:anim calcmode="lin" valueType="num">
                                      <p:cBhvr>
                                        <p:cTn id="32" dur="500" fill="hold"/>
                                        <p:tgtEl>
                                          <p:spTgt spid="4024324">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nodeType="clickEffect">
                                  <p:stCondLst>
                                    <p:cond delay="0"/>
                                  </p:stCondLst>
                                  <p:childTnLst>
                                    <p:set>
                                      <p:cBhvr>
                                        <p:cTn id="36" dur="1" fill="hold">
                                          <p:stCondLst>
                                            <p:cond delay="0"/>
                                          </p:stCondLst>
                                        </p:cTn>
                                        <p:tgtEl>
                                          <p:spTgt spid="4024324">
                                            <p:txEl>
                                              <p:pRg st="3" end="3"/>
                                            </p:txEl>
                                          </p:spTgt>
                                        </p:tgtEl>
                                        <p:attrNameLst>
                                          <p:attrName>style.visibility</p:attrName>
                                        </p:attrNameLst>
                                      </p:cBhvr>
                                      <p:to>
                                        <p:strVal val="visible"/>
                                      </p:to>
                                    </p:set>
                                    <p:anim calcmode="lin" valueType="num">
                                      <p:cBhvr>
                                        <p:cTn id="37" dur="500" fill="hold"/>
                                        <p:tgtEl>
                                          <p:spTgt spid="4024324">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4024324">
                                            <p:txEl>
                                              <p:pRg st="3" end="3"/>
                                            </p:txEl>
                                          </p:spTgt>
                                        </p:tgtEl>
                                        <p:attrNameLst>
                                          <p:attrName>ppt_h</p:attrName>
                                        </p:attrNameLst>
                                      </p:cBhvr>
                                      <p:tavLst>
                                        <p:tav tm="0">
                                          <p:val>
                                            <p:fltVal val="0"/>
                                          </p:val>
                                        </p:tav>
                                        <p:tav tm="100000">
                                          <p:val>
                                            <p:strVal val="#ppt_h"/>
                                          </p:val>
                                        </p:tav>
                                      </p:tavLst>
                                    </p:anim>
                                    <p:anim calcmode="lin" valueType="num">
                                      <p:cBhvr>
                                        <p:cTn id="39" dur="500" fill="hold"/>
                                        <p:tgtEl>
                                          <p:spTgt spid="4024324">
                                            <p:txEl>
                                              <p:pRg st="3" end="3"/>
                                            </p:txEl>
                                          </p:spTgt>
                                        </p:tgtEl>
                                        <p:attrNameLst>
                                          <p:attrName>ppt_x</p:attrName>
                                        </p:attrNameLst>
                                      </p:cBhvr>
                                      <p:tavLst>
                                        <p:tav tm="0">
                                          <p:val>
                                            <p:fltVal val="0.5"/>
                                          </p:val>
                                        </p:tav>
                                        <p:tav tm="100000">
                                          <p:val>
                                            <p:strVal val="#ppt_x"/>
                                          </p:val>
                                        </p:tav>
                                      </p:tavLst>
                                    </p:anim>
                                    <p:anim calcmode="lin" valueType="num">
                                      <p:cBhvr>
                                        <p:cTn id="40" dur="500" fill="hold"/>
                                        <p:tgtEl>
                                          <p:spTgt spid="4024324">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23" grpId="0" animBg="1" autoUpdateAnimBg="0"/>
      <p:bldP spid="4024324"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diagBrick">
          <a:fgClr>
            <a:schemeClr val="tx2"/>
          </a:fgClr>
          <a:bgClr>
            <a:srgbClr val="777777"/>
          </a:bgClr>
        </a:pattFill>
        <a:effectLst/>
      </p:bgPr>
    </p:bg>
    <p:spTree>
      <p:nvGrpSpPr>
        <p:cNvPr id="1" name=""/>
        <p:cNvGrpSpPr/>
        <p:nvPr/>
      </p:nvGrpSpPr>
      <p:grpSpPr>
        <a:xfrm>
          <a:off x="0" y="0"/>
          <a:ext cx="0" cy="0"/>
          <a:chOff x="0" y="0"/>
          <a:chExt cx="0" cy="0"/>
        </a:xfrm>
      </p:grpSpPr>
      <p:sp>
        <p:nvSpPr>
          <p:cNvPr id="393218" name="Rectangle 2050">
            <a:extLst>
              <a:ext uri="{FF2B5EF4-FFF2-40B4-BE49-F238E27FC236}">
                <a16:creationId xmlns:a16="http://schemas.microsoft.com/office/drawing/2014/main" id="{6A6EE04C-43C2-C928-0BFB-86E7DAAAE6F1}"/>
              </a:ext>
            </a:extLst>
          </p:cNvPr>
          <p:cNvSpPr>
            <a:spLocks noGrp="1" noChangeArrowheads="1"/>
          </p:cNvSpPr>
          <p:nvPr>
            <p:ph type="ctrTitle"/>
          </p:nvPr>
        </p:nvSpPr>
        <p:spPr>
          <a:xfrm>
            <a:off x="1905000" y="762000"/>
            <a:ext cx="8305800" cy="1371600"/>
          </a:xfrm>
          <a:solidFill>
            <a:schemeClr val="tx1"/>
          </a:solidFill>
        </p:spPr>
        <p:txBody>
          <a:bodyPr/>
          <a:lstStyle/>
          <a:p>
            <a:pPr eaLnBrk="1" hangingPunct="1"/>
            <a:r>
              <a:rPr lang="en-US" altLang="en-US" sz="4000" dirty="0">
                <a:solidFill>
                  <a:schemeClr val="bg1"/>
                </a:solidFill>
                <a:effectLst>
                  <a:outerShdw blurRad="38100" dist="38100" dir="2700000" algn="tl">
                    <a:srgbClr val="000000">
                      <a:alpha val="43137"/>
                    </a:srgbClr>
                  </a:outerShdw>
                </a:effectLst>
              </a:rPr>
              <a:t>To Take The Shortcut Would Short.</a:t>
            </a:r>
            <a:r>
              <a:rPr lang="en-US" altLang="en-US" dirty="0">
                <a:solidFill>
                  <a:schemeClr val="bg1"/>
                </a:solidFill>
                <a:effectLst>
                  <a:outerShdw blurRad="38100" dist="38100" dir="2700000" algn="tl">
                    <a:srgbClr val="000000">
                      <a:alpha val="43137"/>
                    </a:srgbClr>
                  </a:outerShdw>
                </a:effectLst>
              </a:rPr>
              <a:t> </a:t>
            </a:r>
            <a:r>
              <a:rPr lang="en-US" altLang="en-US" sz="4000" b="1" dirty="0">
                <a:solidFill>
                  <a:schemeClr val="bg1"/>
                </a:solidFill>
                <a:effectLst>
                  <a:outerShdw blurRad="38100" dist="38100" dir="2700000" algn="tl">
                    <a:srgbClr val="000000">
                      <a:alpha val="43137"/>
                    </a:srgbClr>
                  </a:outerShdw>
                </a:effectLst>
              </a:rPr>
              <a:t>Human Historical Consequences:</a:t>
            </a:r>
          </a:p>
        </p:txBody>
      </p:sp>
      <p:sp>
        <p:nvSpPr>
          <p:cNvPr id="1739779" name="Rectangle 2051">
            <a:extLst>
              <a:ext uri="{FF2B5EF4-FFF2-40B4-BE49-F238E27FC236}">
                <a16:creationId xmlns:a16="http://schemas.microsoft.com/office/drawing/2014/main" id="{738605CB-FAF9-C8DA-78A5-7D8A905710A2}"/>
              </a:ext>
            </a:extLst>
          </p:cNvPr>
          <p:cNvSpPr>
            <a:spLocks noGrp="1" noChangeArrowheads="1"/>
          </p:cNvSpPr>
          <p:nvPr>
            <p:ph type="subTitle" idx="1"/>
          </p:nvPr>
        </p:nvSpPr>
        <p:spPr>
          <a:xfrm>
            <a:off x="1905000" y="3429000"/>
            <a:ext cx="8305800" cy="2705100"/>
          </a:xfrm>
          <a:solidFill>
            <a:schemeClr val="tx1"/>
          </a:solidFill>
        </p:spPr>
        <p:txBody>
          <a:bodyPr/>
          <a:lstStyle/>
          <a:p>
            <a:pPr eaLnBrk="1" hangingPunct="1">
              <a:defRPr/>
            </a:pPr>
            <a:r>
              <a:rPr lang="en-US" sz="4000" u="sng" dirty="0">
                <a:solidFill>
                  <a:schemeClr val="bg1"/>
                </a:solidFill>
                <a:effectLst>
                  <a:outerShdw blurRad="38100" dist="38100" dir="2700000" algn="tl">
                    <a:srgbClr val="808080"/>
                  </a:outerShdw>
                </a:effectLst>
                <a:ea typeface="+mn-ea"/>
              </a:rPr>
              <a:t>Relationship Regime Continuance:</a:t>
            </a:r>
          </a:p>
          <a:p>
            <a:pPr eaLnBrk="1" hangingPunct="1">
              <a:defRPr/>
            </a:pPr>
            <a:endParaRPr lang="en-US" sz="800" u="sng" dirty="0">
              <a:solidFill>
                <a:schemeClr val="bg1"/>
              </a:solidFill>
              <a:effectLst>
                <a:outerShdw blurRad="38100" dist="38100" dir="2700000" algn="tl">
                  <a:srgbClr val="808080"/>
                </a:outerShdw>
              </a:effectLst>
              <a:ea typeface="+mn-ea"/>
            </a:endParaRPr>
          </a:p>
          <a:p>
            <a:pPr eaLnBrk="1" hangingPunct="1">
              <a:defRPr/>
            </a:pPr>
            <a:r>
              <a:rPr lang="en-US" i="1" dirty="0">
                <a:solidFill>
                  <a:schemeClr val="bg1"/>
                </a:solidFill>
                <a:effectLst>
                  <a:outerShdw blurRad="38100" dist="38100" dir="2700000" algn="tl">
                    <a:srgbClr val="808080"/>
                  </a:outerShdw>
                </a:effectLst>
                <a:ea typeface="+mn-ea"/>
              </a:rPr>
              <a:t>Of Religion Ascribed Over Faith Consented</a:t>
            </a:r>
          </a:p>
          <a:p>
            <a:pPr eaLnBrk="1" hangingPunct="1">
              <a:defRPr/>
            </a:pPr>
            <a:r>
              <a:rPr lang="en-US" sz="2800" i="1" dirty="0">
                <a:solidFill>
                  <a:schemeClr val="bg1"/>
                </a:solidFill>
                <a:effectLst>
                  <a:outerShdw blurRad="38100" dist="38100" dir="2700000" algn="tl">
                    <a:srgbClr val="808080"/>
                  </a:outerShdw>
                </a:effectLst>
                <a:ea typeface="+mn-ea"/>
              </a:rPr>
              <a:t>Of Shallow Shadow Over Spiritual Substance</a:t>
            </a:r>
          </a:p>
          <a:p>
            <a:pPr eaLnBrk="1" hangingPunct="1">
              <a:defRPr/>
            </a:pPr>
            <a:r>
              <a:rPr lang="en-US" sz="2800" i="1" dirty="0">
                <a:solidFill>
                  <a:schemeClr val="bg1"/>
                </a:solidFill>
                <a:effectLst>
                  <a:outerShdw blurRad="38100" dist="38100" dir="2700000" algn="tl">
                    <a:srgbClr val="808080"/>
                  </a:outerShdw>
                </a:effectLst>
                <a:ea typeface="+mn-ea"/>
              </a:rPr>
              <a:t>Of Partiality Of Truth Over Purity Of Truth</a:t>
            </a:r>
          </a:p>
          <a:p>
            <a:pPr eaLnBrk="1" hangingPunct="1">
              <a:defRPr/>
            </a:pPr>
            <a:endParaRPr lang="en-US" sz="2800" i="1" dirty="0">
              <a:ea typeface="+mn-ea"/>
            </a:endParaRPr>
          </a:p>
          <a:p>
            <a:pPr eaLnBrk="1" hangingPunct="1">
              <a:defRPr/>
            </a:pPr>
            <a:endParaRPr lang="en-US" sz="2800" dirty="0">
              <a:ea typeface="+mn-ea"/>
            </a:endParaRPr>
          </a:p>
        </p:txBody>
      </p:sp>
      <p:pic>
        <p:nvPicPr>
          <p:cNvPr id="393220" name="Picture 2052" descr="C:\Documents and Settings\Owner\My Documents\Educational Illustrations\10nw03c.gif">
            <a:extLst>
              <a:ext uri="{FF2B5EF4-FFF2-40B4-BE49-F238E27FC236}">
                <a16:creationId xmlns:a16="http://schemas.microsoft.com/office/drawing/2014/main" id="{36CAFFA1-BF86-C272-8621-9DE5B70ACC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1" name="Picture 2053" descr="C:\Documents and Settings\Owner\My Documents\Educational Illustrations\phish666.gif">
            <a:extLst>
              <a:ext uri="{FF2B5EF4-FFF2-40B4-BE49-F238E27FC236}">
                <a16:creationId xmlns:a16="http://schemas.microsoft.com/office/drawing/2014/main" id="{123ACB6B-DAFF-7F74-5105-2992332FC6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6248400"/>
            <a:ext cx="175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3596797_23cc2ad8c8_b.jpg"/>
          <p:cNvPicPr>
            <a:picLocks noChangeAspect="1"/>
          </p:cNvPicPr>
          <p:nvPr/>
        </p:nvPicPr>
        <p:blipFill>
          <a:blip r:embed="rId2" cstate="print"/>
          <a:stretch>
            <a:fillRect/>
          </a:stretch>
        </p:blipFill>
        <p:spPr>
          <a:xfrm>
            <a:off x="0" y="0"/>
            <a:ext cx="12192000" cy="3352800"/>
          </a:xfrm>
          <a:prstGeom prst="rect">
            <a:avLst/>
          </a:prstGeom>
        </p:spPr>
      </p:pic>
      <p:pic>
        <p:nvPicPr>
          <p:cNvPr id="3" name="Picture 2" descr="4451133979_abddbcdee2.jpg"/>
          <p:cNvPicPr>
            <a:picLocks noChangeAspect="1"/>
          </p:cNvPicPr>
          <p:nvPr/>
        </p:nvPicPr>
        <p:blipFill>
          <a:blip r:embed="rId3" cstate="print"/>
          <a:stretch>
            <a:fillRect/>
          </a:stretch>
        </p:blipFill>
        <p:spPr>
          <a:xfrm>
            <a:off x="0" y="3352800"/>
            <a:ext cx="12192000" cy="3505200"/>
          </a:xfrm>
          <a:prstGeom prst="rect">
            <a:avLst/>
          </a:prstGeom>
        </p:spPr>
      </p:pic>
      <p:sp>
        <p:nvSpPr>
          <p:cNvPr id="4" name="Rectangle 3"/>
          <p:cNvSpPr/>
          <p:nvPr/>
        </p:nvSpPr>
        <p:spPr>
          <a:xfrm>
            <a:off x="0" y="2707690"/>
            <a:ext cx="12191999" cy="1323439"/>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base">
              <a:spcBef>
                <a:spcPct val="0"/>
              </a:spcBef>
              <a:spcAft>
                <a:spcPct val="0"/>
              </a:spcAft>
            </a:pPr>
            <a:r>
              <a:rPr lang="en-US" sz="8000" b="1" dirty="0">
                <a:ln>
                  <a:prstDash val="solid"/>
                </a:ln>
                <a:solidFill>
                  <a:srgbClr val="00FFFF"/>
                </a:solidFill>
                <a:effectLst>
                  <a:outerShdw blurRad="88000" dist="50800" dir="5040000" algn="tl">
                    <a:srgbClr val="000000">
                      <a:tint val="80000"/>
                      <a:satMod val="250000"/>
                      <a:alpha val="45000"/>
                    </a:srgbClr>
                  </a:outerShdw>
                </a:effectLst>
                <a:latin typeface="Magneto" panose="04030805050802020D02" pitchFamily="82" charset="0"/>
              </a:rPr>
              <a:t>Worldview Collision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E07CCE6-9F60-340D-15F4-57FC851EF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08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814E89A-B601-0449-9134-18611FE0C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245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D721CA-74F8-5A6A-0F32-E88AD45CE628}"/>
              </a:ext>
            </a:extLst>
          </p:cNvPr>
          <p:cNvSpPr/>
          <p:nvPr/>
        </p:nvSpPr>
        <p:spPr>
          <a:xfrm>
            <a:off x="0" y="1970843"/>
            <a:ext cx="12192000" cy="1569660"/>
          </a:xfrm>
          <a:prstGeom prst="rect">
            <a:avLst/>
          </a:prstGeom>
          <a:no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Is For Aristotle</a:t>
            </a:r>
          </a:p>
        </p:txBody>
      </p:sp>
    </p:spTree>
    <p:extLst>
      <p:ext uri="{BB962C8B-B14F-4D97-AF65-F5344CB8AC3E}">
        <p14:creationId xmlns:p14="http://schemas.microsoft.com/office/powerpoint/2010/main" val="21667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12194" name="Rectangle 2"/>
          <p:cNvSpPr>
            <a:spLocks noGrp="1" noChangeArrowheads="1"/>
          </p:cNvSpPr>
          <p:nvPr>
            <p:ph type="title"/>
          </p:nvPr>
        </p:nvSpPr>
        <p:spPr/>
        <p:txBody>
          <a:bodyPr/>
          <a:lstStyle/>
          <a:p>
            <a:endParaRPr lang="en-US"/>
          </a:p>
        </p:txBody>
      </p:sp>
      <p:pic>
        <p:nvPicPr>
          <p:cNvPr id="5512195" name="Picture 3" descr="C:\Documents and Settings\Owner\My Documents\Educational Illustrations\Beheading.0.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512196" name="WordArt 4"/>
          <p:cNvSpPr>
            <a:spLocks noChangeArrowheads="1" noChangeShapeType="1" noTextEdit="1"/>
          </p:cNvSpPr>
          <p:nvPr/>
        </p:nvSpPr>
        <p:spPr bwMode="auto">
          <a:xfrm>
            <a:off x="3581400" y="6096000"/>
            <a:ext cx="5181600" cy="762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"B" Is For Beheadings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512195"/>
                                        </p:tgtEl>
                                        <p:attrNameLst>
                                          <p:attrName>style.visibility</p:attrName>
                                        </p:attrNameLst>
                                      </p:cBhvr>
                                      <p:to>
                                        <p:strVal val="visible"/>
                                      </p:to>
                                    </p:set>
                                    <p:anim calcmode="lin" valueType="num">
                                      <p:cBhvr>
                                        <p:cTn id="7" dur="5000" fill="hold"/>
                                        <p:tgtEl>
                                          <p:spTgt spid="5512195"/>
                                        </p:tgtEl>
                                        <p:attrNameLst>
                                          <p:attrName>ppt_w</p:attrName>
                                        </p:attrNameLst>
                                      </p:cBhvr>
                                      <p:tavLst>
                                        <p:tav tm="0" fmla="#ppt_w*sin(2.5*pi*$)">
                                          <p:val>
                                            <p:fltVal val="0"/>
                                          </p:val>
                                        </p:tav>
                                        <p:tav tm="100000">
                                          <p:val>
                                            <p:fltVal val="1"/>
                                          </p:val>
                                        </p:tav>
                                      </p:tavLst>
                                    </p:anim>
                                    <p:anim calcmode="lin" valueType="num">
                                      <p:cBhvr>
                                        <p:cTn id="8" dur="5000" fill="hold"/>
                                        <p:tgtEl>
                                          <p:spTgt spid="551219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512196"/>
                                        </p:tgtEl>
                                        <p:attrNameLst>
                                          <p:attrName>style.visibility</p:attrName>
                                        </p:attrNameLst>
                                      </p:cBhvr>
                                      <p:to>
                                        <p:strVal val="visible"/>
                                      </p:to>
                                    </p:set>
                                    <p:anim calcmode="lin" valueType="num">
                                      <p:cBhvr additive="base">
                                        <p:cTn id="13" dur="5000" fill="hold"/>
                                        <p:tgtEl>
                                          <p:spTgt spid="5512196"/>
                                        </p:tgtEl>
                                        <p:attrNameLst>
                                          <p:attrName>ppt_x</p:attrName>
                                        </p:attrNameLst>
                                      </p:cBhvr>
                                      <p:tavLst>
                                        <p:tav tm="0">
                                          <p:val>
                                            <p:strVal val="#ppt_x"/>
                                          </p:val>
                                        </p:tav>
                                        <p:tav tm="100000">
                                          <p:val>
                                            <p:strVal val="#ppt_x"/>
                                          </p:val>
                                        </p:tav>
                                      </p:tavLst>
                                    </p:anim>
                                    <p:anim calcmode="lin" valueType="num">
                                      <p:cBhvr additive="base">
                                        <p:cTn id="14" dur="5000" fill="hold"/>
                                        <p:tgtEl>
                                          <p:spTgt spid="5512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219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C65B55F7-1142-693F-1CEA-7B98A1086E43}"/>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27306345-A0E3-943E-F2AE-16C4023BA00B}"/>
              </a:ext>
            </a:extLst>
          </p:cNvPr>
          <p:cNvSpPr/>
          <p:nvPr/>
        </p:nvSpPr>
        <p:spPr>
          <a:xfrm>
            <a:off x="1524000" y="3048001"/>
            <a:ext cx="9144000" cy="2585323"/>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fontAlgn="base" hangingPunct="0">
              <a:spcBef>
                <a:spcPct val="0"/>
              </a:spcBef>
              <a:spcAft>
                <a:spcPct val="0"/>
              </a:spcAft>
              <a:defRPr/>
            </a:pPr>
            <a:r>
              <a:rPr lang="en-US" sz="54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Pope </a:t>
            </a:r>
            <a:r>
              <a:rPr lang="en-US" sz="5400" b="1" i="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(Exhausted):</a:t>
            </a:r>
          </a:p>
          <a:p>
            <a:pPr algn="ctr" eaLnBrk="0" fontAlgn="base" hangingPunct="0">
              <a:spcBef>
                <a:spcPct val="0"/>
              </a:spcBef>
              <a:spcAft>
                <a:spcPct val="0"/>
              </a:spcAft>
              <a:defRPr/>
            </a:pPr>
            <a:r>
              <a:rPr lang="en-US" sz="54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It is clearly understood:           he is not to be tortured.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CB111FB2-7C19-85ED-3DFF-54F692989078}"/>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3644E3E5-083B-530B-E5C1-0D435E48F1C3}"/>
              </a:ext>
            </a:extLst>
          </p:cNvPr>
          <p:cNvSpPr/>
          <p:nvPr/>
        </p:nvSpPr>
        <p:spPr>
          <a:xfrm>
            <a:off x="1524000" y="3048001"/>
            <a:ext cx="9144000" cy="3877985"/>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fontAlgn="base" hangingPunct="0">
              <a:spcBef>
                <a:spcPct val="0"/>
              </a:spcBef>
              <a:spcAft>
                <a:spcPct val="0"/>
              </a:spcAft>
              <a:defRPr/>
            </a:pPr>
            <a:r>
              <a:rPr lang="en-US" sz="6600" b="1" i="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(Pause</a:t>
            </a:r>
            <a:r>
              <a:rPr lang="en-US" sz="66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 ) Pope:</a:t>
            </a:r>
            <a:endParaRPr lang="en-US" sz="6600" b="1" i="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endParaRPr>
          </a:p>
          <a:p>
            <a:pPr algn="ctr" eaLnBrk="0" fontAlgn="base" hangingPunct="0">
              <a:spcBef>
                <a:spcPct val="0"/>
              </a:spcBef>
              <a:spcAft>
                <a:spcPct val="0"/>
              </a:spcAft>
              <a:defRPr/>
            </a:pPr>
            <a:r>
              <a:rPr lang="en-US" sz="60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at the very most,                      he may be shown                     the instruments!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39A9EA55-669E-BB25-5160-5B2CAD4684A9}"/>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57EF5D9D-6516-9912-7D7B-3E1EB38E945A}"/>
              </a:ext>
            </a:extLst>
          </p:cNvPr>
          <p:cNvSpPr/>
          <p:nvPr/>
        </p:nvSpPr>
        <p:spPr>
          <a:xfrm>
            <a:off x="1524000" y="3048001"/>
            <a:ext cx="9144000" cy="3508653"/>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fontAlgn="base" hangingPunct="0">
              <a:spcBef>
                <a:spcPct val="0"/>
              </a:spcBef>
              <a:spcAft>
                <a:spcPct val="0"/>
              </a:spcAft>
              <a:defRPr/>
            </a:pPr>
            <a:r>
              <a:rPr lang="en-US" sz="60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Inquisitor:</a:t>
            </a:r>
            <a:endParaRPr lang="en-US" sz="6000" b="1" i="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endParaRPr>
          </a:p>
          <a:p>
            <a:pPr algn="ctr" eaLnBrk="0" fontAlgn="base" hangingPunct="0">
              <a:spcBef>
                <a:spcPct val="0"/>
              </a:spcBef>
              <a:spcAft>
                <a:spcPct val="0"/>
              </a:spcAft>
              <a:defRPr/>
            </a:pPr>
            <a:r>
              <a:rPr lang="en-US" sz="54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That will be adequate,         your holiness.  Mr. </a:t>
            </a:r>
            <a:r>
              <a:rPr lang="en-US" sz="5400" b="1" cap="all" dirty="0" err="1">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galileo</a:t>
            </a:r>
            <a:r>
              <a:rPr lang="en-US" sz="5400" b="1" cap="all"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latin typeface="Flat Brush" pitchFamily="2" charset="0"/>
                <a:ea typeface="MS PGothic" panose="020B0600070205080204" pitchFamily="34" charset="-128"/>
              </a:rPr>
              <a:t> understands machinery!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to="" calcmode="lin" valueType="num">
                                      <p:cBhvr>
                                        <p:cTn id="10"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sz="quarter"/>
          </p:nvPr>
        </p:nvSpPr>
        <p:spPr/>
        <p:txBody>
          <a:bodyPr/>
          <a:lstStyle/>
          <a:p>
            <a:r>
              <a:rPr lang="en-US" b="1">
                <a:solidFill>
                  <a:srgbClr val="0000FF"/>
                </a:solidFill>
              </a:rPr>
              <a:t>Monty Python Parody</a:t>
            </a:r>
            <a:br>
              <a:rPr lang="en-US" b="1"/>
            </a:br>
            <a:r>
              <a:rPr lang="en-US" sz="3200" b="1"/>
              <a:t>Grand Inquisitor Outs Self-Referentials</a:t>
            </a:r>
            <a:r>
              <a:rPr lang="en-US"/>
              <a:t> </a:t>
            </a:r>
          </a:p>
        </p:txBody>
      </p:sp>
      <p:sp>
        <p:nvSpPr>
          <p:cNvPr id="73731" name="Rectangle 3"/>
          <p:cNvSpPr>
            <a:spLocks noGrp="1" noChangeArrowheads="1"/>
          </p:cNvSpPr>
          <p:nvPr>
            <p:ph sz="quarter" idx="1"/>
          </p:nvPr>
        </p:nvSpPr>
        <p:spPr/>
        <p:txBody>
          <a:bodyPr/>
          <a:lstStyle/>
          <a:p>
            <a:endParaRPr lang="en-US" sz="2400"/>
          </a:p>
        </p:txBody>
      </p:sp>
      <p:sp>
        <p:nvSpPr>
          <p:cNvPr id="73732" name="Rectangle 4"/>
          <p:cNvSpPr>
            <a:spLocks noGrp="1" noChangeArrowheads="1"/>
          </p:cNvSpPr>
          <p:nvPr>
            <p:ph sz="quarter" idx="2"/>
          </p:nvPr>
        </p:nvSpPr>
        <p:spPr/>
        <p:txBody>
          <a:bodyPr/>
          <a:lstStyle/>
          <a:p>
            <a:endParaRPr lang="en-US" sz="2400"/>
          </a:p>
        </p:txBody>
      </p:sp>
      <p:sp>
        <p:nvSpPr>
          <p:cNvPr id="73733" name="Rectangle 5"/>
          <p:cNvSpPr>
            <a:spLocks noGrp="1" noChangeArrowheads="1"/>
          </p:cNvSpPr>
          <p:nvPr>
            <p:ph sz="quarter" idx="3"/>
          </p:nvPr>
        </p:nvSpPr>
        <p:spPr/>
        <p:txBody>
          <a:bodyPr/>
          <a:lstStyle/>
          <a:p>
            <a:endParaRPr lang="en-US" sz="2400"/>
          </a:p>
        </p:txBody>
      </p:sp>
      <p:sp>
        <p:nvSpPr>
          <p:cNvPr id="73734" name="Rectangle 6"/>
          <p:cNvSpPr>
            <a:spLocks noGrp="1" noChangeArrowheads="1"/>
          </p:cNvSpPr>
          <p:nvPr>
            <p:ph sz="quarter" idx="4"/>
          </p:nvPr>
        </p:nvSpPr>
        <p:spPr/>
        <p:txBody>
          <a:bodyPr/>
          <a:lstStyle/>
          <a:p>
            <a:endParaRPr lang="en-US" sz="2400"/>
          </a:p>
        </p:txBody>
      </p:sp>
      <p:pic>
        <p:nvPicPr>
          <p:cNvPr id="73735" name="Picture 7" descr="C:\Documents and Settings\Owner\My Documents\Educational Illustrations\tt3.jpeg"/>
          <p:cNvPicPr>
            <a:picLocks noChangeAspect="1" noChangeArrowheads="1"/>
          </p:cNvPicPr>
          <p:nvPr/>
        </p:nvPicPr>
        <p:blipFill>
          <a:blip r:embed="rId3" cstate="print"/>
          <a:srcRect/>
          <a:stretch>
            <a:fillRect/>
          </a:stretch>
        </p:blipFill>
        <p:spPr bwMode="auto">
          <a:xfrm>
            <a:off x="2209800" y="1981200"/>
            <a:ext cx="3810000" cy="1981200"/>
          </a:xfrm>
          <a:prstGeom prst="rect">
            <a:avLst/>
          </a:prstGeom>
          <a:noFill/>
        </p:spPr>
      </p:pic>
      <p:pic>
        <p:nvPicPr>
          <p:cNvPr id="73736" name="Picture 8" descr="C:\Documents and Settings\Owner\My Documents\Educational Illustrations\tt16.jpeg"/>
          <p:cNvPicPr>
            <a:picLocks noChangeAspect="1" noChangeArrowheads="1"/>
          </p:cNvPicPr>
          <p:nvPr/>
        </p:nvPicPr>
        <p:blipFill>
          <a:blip r:embed="rId4" cstate="print"/>
          <a:srcRect/>
          <a:stretch>
            <a:fillRect/>
          </a:stretch>
        </p:blipFill>
        <p:spPr bwMode="auto">
          <a:xfrm>
            <a:off x="6172200" y="1981200"/>
            <a:ext cx="3810000" cy="1981200"/>
          </a:xfrm>
          <a:prstGeom prst="rect">
            <a:avLst/>
          </a:prstGeom>
          <a:noFill/>
        </p:spPr>
      </p:pic>
      <p:pic>
        <p:nvPicPr>
          <p:cNvPr id="73737" name="Picture 9" descr="C:\Documents and Settings\Owner\My Documents\Educational Illustrations\tt12.jpeg"/>
          <p:cNvPicPr>
            <a:picLocks noChangeAspect="1" noChangeArrowheads="1"/>
          </p:cNvPicPr>
          <p:nvPr/>
        </p:nvPicPr>
        <p:blipFill>
          <a:blip r:embed="rId5" cstate="print"/>
          <a:srcRect/>
          <a:stretch>
            <a:fillRect/>
          </a:stretch>
        </p:blipFill>
        <p:spPr bwMode="auto">
          <a:xfrm>
            <a:off x="2209800" y="4114800"/>
            <a:ext cx="3810000" cy="1981200"/>
          </a:xfrm>
          <a:prstGeom prst="rect">
            <a:avLst/>
          </a:prstGeom>
          <a:noFill/>
        </p:spPr>
      </p:pic>
      <p:pic>
        <p:nvPicPr>
          <p:cNvPr id="73738" name="Picture 10" descr="C:\Documents and Settings\Owner\My Documents\Educational Illustrations\tt13.jpeg"/>
          <p:cNvPicPr>
            <a:picLocks noChangeAspect="1" noChangeArrowheads="1"/>
          </p:cNvPicPr>
          <p:nvPr/>
        </p:nvPicPr>
        <p:blipFill>
          <a:blip r:embed="rId6" cstate="print"/>
          <a:srcRect/>
          <a:stretch>
            <a:fillRect/>
          </a:stretch>
        </p:blipFill>
        <p:spPr bwMode="auto">
          <a:xfrm>
            <a:off x="6172200" y="4114800"/>
            <a:ext cx="3810000" cy="1981200"/>
          </a:xfrm>
          <a:prstGeom prst="rect">
            <a:avLst/>
          </a:prstGeom>
          <a:noFill/>
        </p:spPr>
      </p:pic>
      <p:pic>
        <p:nvPicPr>
          <p:cNvPr id="73739" name="Picture 11" descr="C:\Documents and Settings\Owner\My Documents\Educational Illustrations\The_Spanish_Inquisition_by_lyonlamb.jpg"/>
          <p:cNvPicPr>
            <a:picLocks noChangeAspect="1" noChangeArrowheads="1"/>
          </p:cNvPicPr>
          <p:nvPr/>
        </p:nvPicPr>
        <p:blipFill>
          <a:blip r:embed="rId7" cstate="print"/>
          <a:srcRect/>
          <a:stretch>
            <a:fillRect/>
          </a:stretch>
        </p:blipFill>
        <p:spPr bwMode="auto">
          <a:xfrm>
            <a:off x="0" y="0"/>
            <a:ext cx="12192000" cy="6858000"/>
          </a:xfrm>
          <a:prstGeom prst="rect">
            <a:avLst/>
          </a:prstGeom>
          <a:noFill/>
        </p:spPr>
      </p:pic>
      <p:pic>
        <p:nvPicPr>
          <p:cNvPr id="6432770" name="Picture 2" descr="C:\Users\David L\Pictures\lol.gif"/>
          <p:cNvPicPr>
            <a:picLocks noChangeAspect="1" noChangeArrowheads="1" noCrop="1"/>
          </p:cNvPicPr>
          <p:nvPr/>
        </p:nvPicPr>
        <p:blipFill>
          <a:blip r:embed="rId8" cstate="print"/>
          <a:srcRect/>
          <a:stretch>
            <a:fillRect/>
          </a:stretch>
        </p:blipFill>
        <p:spPr bwMode="auto">
          <a:xfrm>
            <a:off x="2209802" y="2471956"/>
            <a:ext cx="3047999" cy="2514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73739"/>
                                        </p:tgtEl>
                                        <p:attrNameLst>
                                          <p:attrName>style.visibility</p:attrName>
                                        </p:attrNameLst>
                                      </p:cBhvr>
                                      <p:to>
                                        <p:strVal val="visible"/>
                                      </p:to>
                                    </p:set>
                                    <p:anim calcmode="lin" valueType="num">
                                      <p:cBhvr>
                                        <p:cTn id="7" dur="5000" fill="hold"/>
                                        <p:tgtEl>
                                          <p:spTgt spid="73739"/>
                                        </p:tgtEl>
                                        <p:attrNameLst>
                                          <p:attrName>ppt_w</p:attrName>
                                        </p:attrNameLst>
                                      </p:cBhvr>
                                      <p:tavLst>
                                        <p:tav tm="0" fmla="#ppt_w*sin(2.5*pi*$)">
                                          <p:val>
                                            <p:fltVal val="0"/>
                                          </p:val>
                                        </p:tav>
                                        <p:tav tm="100000">
                                          <p:val>
                                            <p:fltVal val="1"/>
                                          </p:val>
                                        </p:tav>
                                      </p:tavLst>
                                    </p:anim>
                                    <p:anim calcmode="lin" valueType="num">
                                      <p:cBhvr>
                                        <p:cTn id="8" dur="5000" fill="hold"/>
                                        <p:tgtEl>
                                          <p:spTgt spid="737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10A6E1E0-1B64-563D-754D-1A7BA8614601}"/>
              </a:ext>
            </a:extLst>
          </p:cNvPr>
          <p:cNvSpPr>
            <a:spLocks noGrp="1" noChangeArrowheads="1"/>
          </p:cNvSpPr>
          <p:nvPr>
            <p:ph type="title"/>
          </p:nvPr>
        </p:nvSpPr>
        <p:spPr>
          <a:xfrm>
            <a:off x="1981200" y="457200"/>
            <a:ext cx="8229600" cy="1295400"/>
          </a:xfrm>
          <a:solidFill>
            <a:srgbClr val="CCCCFF"/>
          </a:solidFill>
        </p:spPr>
        <p:txBody>
          <a:bodyPr/>
          <a:lstStyle/>
          <a:p>
            <a:pPr eaLnBrk="1" hangingPunct="1">
              <a:defRPr/>
            </a:pPr>
            <a:r>
              <a:rPr lang="en-US" sz="4000" dirty="0">
                <a:solidFill>
                  <a:srgbClr val="CC00FF"/>
                </a:solidFill>
                <a:effectLst>
                  <a:outerShdw blurRad="38100" dist="38100" dir="2700000" algn="tl">
                    <a:srgbClr val="000000"/>
                  </a:outerShdw>
                </a:effectLst>
                <a:ea typeface="+mj-ea"/>
              </a:rPr>
              <a:t>Flashback From Tempting Thought</a:t>
            </a:r>
            <a:r>
              <a:rPr lang="en-US" dirty="0">
                <a:solidFill>
                  <a:srgbClr val="CC00FF"/>
                </a:solidFill>
                <a:effectLst>
                  <a:outerShdw blurRad="38100" dist="38100" dir="2700000" algn="tl">
                    <a:srgbClr val="000000"/>
                  </a:outerShdw>
                </a:effectLst>
                <a:ea typeface="+mj-ea"/>
              </a:rPr>
              <a:t> Satan Revisit In Matthew 16: 21</a:t>
            </a:r>
          </a:p>
        </p:txBody>
      </p:sp>
      <p:sp>
        <p:nvSpPr>
          <p:cNvPr id="540675" name="Rectangle 3">
            <a:extLst>
              <a:ext uri="{FF2B5EF4-FFF2-40B4-BE49-F238E27FC236}">
                <a16:creationId xmlns:a16="http://schemas.microsoft.com/office/drawing/2014/main" id="{C7A099FB-1439-4F6F-6EDD-7F5498FB3648}"/>
              </a:ext>
            </a:extLst>
          </p:cNvPr>
          <p:cNvSpPr>
            <a:spLocks noGrp="1" noChangeArrowheads="1"/>
          </p:cNvSpPr>
          <p:nvPr>
            <p:ph type="body" idx="1"/>
          </p:nvPr>
        </p:nvSpPr>
        <p:spPr>
          <a:xfrm>
            <a:off x="1981200" y="2209800"/>
            <a:ext cx="8305800" cy="4267200"/>
          </a:xfrm>
          <a:ln>
            <a:solidFill>
              <a:schemeClr val="tx1"/>
            </a:solidFill>
            <a:miter lim="800000"/>
            <a:headEnd/>
            <a:tailEnd/>
          </a:ln>
        </p:spPr>
        <p:txBody>
          <a:bodyPr/>
          <a:lstStyle/>
          <a:p>
            <a:pPr eaLnBrk="1" hangingPunct="1">
              <a:lnSpc>
                <a:spcPct val="90000"/>
              </a:lnSpc>
            </a:pPr>
            <a:endParaRPr lang="en-US" altLang="en-US" sz="800" b="1" dirty="0">
              <a:latin typeface="Comic Sans MS" panose="030F0702030302020204" pitchFamily="66" charset="0"/>
            </a:endParaRPr>
          </a:p>
          <a:p>
            <a:pPr eaLnBrk="1" hangingPunct="1">
              <a:lnSpc>
                <a:spcPct val="90000"/>
              </a:lnSpc>
            </a:pPr>
            <a:r>
              <a:rPr lang="en-US" altLang="en-US" sz="3600" b="1" dirty="0">
                <a:solidFill>
                  <a:schemeClr val="bg1"/>
                </a:solidFill>
                <a:effectLst>
                  <a:outerShdw blurRad="38100" dist="38100" dir="2700000" algn="tl">
                    <a:srgbClr val="000000">
                      <a:alpha val="43137"/>
                    </a:srgbClr>
                  </a:outerShdw>
                </a:effectLst>
                <a:latin typeface="Comic Sans MS" panose="030F0702030302020204" pitchFamily="66" charset="0"/>
              </a:rPr>
              <a:t>(22) “Far be it from You, Lord;  this[crucifixion] shall not happen to You!”</a:t>
            </a:r>
          </a:p>
          <a:p>
            <a:pPr eaLnBrk="1" hangingPunct="1">
              <a:lnSpc>
                <a:spcPct val="90000"/>
              </a:lnSpc>
            </a:pPr>
            <a:endParaRPr lang="en-US" altLang="en-US" sz="800" b="1" dirty="0">
              <a:solidFill>
                <a:schemeClr val="bg1"/>
              </a:solidFill>
              <a:effectLst>
                <a:outerShdw blurRad="38100" dist="38100" dir="2700000" algn="tl">
                  <a:srgbClr val="000000">
                    <a:alpha val="43137"/>
                  </a:srgbClr>
                </a:outerShdw>
              </a:effectLst>
              <a:latin typeface="Comic Sans MS" panose="030F0702030302020204" pitchFamily="66" charset="0"/>
            </a:endParaRPr>
          </a:p>
          <a:p>
            <a:pPr eaLnBrk="1" hangingPunct="1">
              <a:lnSpc>
                <a:spcPct val="90000"/>
              </a:lnSpc>
            </a:pPr>
            <a:r>
              <a:rPr lang="en-US" alt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(23) “Get behind Me, Satan!</a:t>
            </a:r>
            <a:r>
              <a:rPr lang="en-US" altLang="en-US" sz="3600" b="1" dirty="0">
                <a:solidFill>
                  <a:schemeClr val="bg1"/>
                </a:solidFill>
                <a:effectLst>
                  <a:outerShdw blurRad="38100" dist="38100" dir="2700000" algn="tl">
                    <a:srgbClr val="000000">
                      <a:alpha val="43137"/>
                    </a:srgbClr>
                  </a:outerShdw>
                </a:effectLst>
                <a:latin typeface="Comic Sans MS" panose="030F0702030302020204" pitchFamily="66" charset="0"/>
              </a:rPr>
              <a:t>    You are an offense to Me,  for you are not mindful of the things of God,  but the things of men.”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06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40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build="p" bldLvl="3"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ln>
            <a:solidFill>
              <a:schemeClr val="bg2"/>
            </a:solidFill>
          </a:ln>
        </p:spPr>
        <p:txBody>
          <a:bodyPr/>
          <a:lstStyle/>
          <a:p>
            <a:r>
              <a:rPr lang="en-US">
                <a:solidFill>
                  <a:srgbClr val="CC3300"/>
                </a:solidFill>
              </a:rPr>
              <a:t>Holy Inquisition Far From Funny</a:t>
            </a:r>
          </a:p>
        </p:txBody>
      </p:sp>
      <p:sp>
        <p:nvSpPr>
          <p:cNvPr id="76803" name="Rectangle 3"/>
          <p:cNvSpPr>
            <a:spLocks noGrp="1" noChangeArrowheads="1"/>
          </p:cNvSpPr>
          <p:nvPr>
            <p:ph type="body" sz="half" idx="1"/>
          </p:nvPr>
        </p:nvSpPr>
        <p:spPr/>
        <p:txBody>
          <a:bodyPr/>
          <a:lstStyle/>
          <a:p>
            <a:endParaRPr lang="en-US" sz="2800"/>
          </a:p>
        </p:txBody>
      </p:sp>
      <p:pic>
        <p:nvPicPr>
          <p:cNvPr id="76805" name="Picture 5" descr="C:\Documents and Settings\Owner\My Documents\Educational Illustrations\64a.gif"/>
          <p:cNvPicPr>
            <a:picLocks noChangeAspect="1" noChangeArrowheads="1"/>
          </p:cNvPicPr>
          <p:nvPr/>
        </p:nvPicPr>
        <p:blipFill>
          <a:blip r:embed="rId3" cstate="print"/>
          <a:srcRect/>
          <a:stretch>
            <a:fillRect/>
          </a:stretch>
        </p:blipFill>
        <p:spPr bwMode="auto">
          <a:xfrm>
            <a:off x="2209800" y="1981200"/>
            <a:ext cx="3810000" cy="4038600"/>
          </a:xfrm>
          <a:prstGeom prst="rect">
            <a:avLst/>
          </a:prstGeom>
          <a:noFill/>
        </p:spPr>
      </p:pic>
      <p:pic>
        <p:nvPicPr>
          <p:cNvPr id="76807" name="Picture 7" descr="C:\Documents and Settings\Owner\My Documents\Educational Illustrations\64b.jpeg"/>
          <p:cNvPicPr>
            <a:picLocks noGrp="1" noChangeAspect="1" noChangeArrowheads="1"/>
          </p:cNvPicPr>
          <p:nvPr>
            <p:ph type="clipArt" sz="half" idx="2"/>
          </p:nvPr>
        </p:nvPicPr>
        <p:blipFill>
          <a:blip r:embed="rId4" cstate="print"/>
          <a:srcRect/>
          <a:stretch>
            <a:fillRect/>
          </a:stretch>
        </p:blipFill>
        <p:spPr>
          <a:xfrm>
            <a:off x="6248400" y="1981200"/>
            <a:ext cx="3733800" cy="4114800"/>
          </a:xfrm>
          <a:noFill/>
          <a:ln/>
        </p:spPr>
      </p:pic>
      <p:pic>
        <p:nvPicPr>
          <p:cNvPr id="76808" name="Picture 8" descr="C:\Documents and Settings\Owner\My Documents\Educational Illustrations\The_Inquisition_ID_01.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76809" name="Picture 9" descr="C:\Documents and Settings\Owner\My Documents\Educational Illustrations\The_Spanish_Inquisition____by_junaglow.jpg"/>
          <p:cNvPicPr>
            <a:picLocks noChangeAspect="1" noChangeArrowheads="1"/>
          </p:cNvPicPr>
          <p:nvPr/>
        </p:nvPicPr>
        <p:blipFill>
          <a:blip r:embed="rId6" cstate="print"/>
          <a:srcRect/>
          <a:stretch>
            <a:fillRect/>
          </a:stretch>
        </p:blipFill>
        <p:spPr bwMode="auto">
          <a:xfrm>
            <a:off x="1" y="0"/>
            <a:ext cx="1219199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nodeType="click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p:cTn id="7" dur="500" fill="hold"/>
                                        <p:tgtEl>
                                          <p:spTgt spid="76808"/>
                                        </p:tgtEl>
                                        <p:attrNameLst>
                                          <p:attrName>ppt_x</p:attrName>
                                        </p:attrNameLst>
                                      </p:cBhvr>
                                      <p:tavLst>
                                        <p:tav tm="0">
                                          <p:val>
                                            <p:strVal val="#ppt_x+#ppt_w/2"/>
                                          </p:val>
                                        </p:tav>
                                        <p:tav tm="100000">
                                          <p:val>
                                            <p:strVal val="#ppt_x"/>
                                          </p:val>
                                        </p:tav>
                                      </p:tavLst>
                                    </p:anim>
                                    <p:anim calcmode="lin" valueType="num">
                                      <p:cBhvr>
                                        <p:cTn id="8" dur="500" fill="hold"/>
                                        <p:tgtEl>
                                          <p:spTgt spid="76808"/>
                                        </p:tgtEl>
                                        <p:attrNameLst>
                                          <p:attrName>ppt_y</p:attrName>
                                        </p:attrNameLst>
                                      </p:cBhvr>
                                      <p:tavLst>
                                        <p:tav tm="0">
                                          <p:val>
                                            <p:strVal val="#ppt_y"/>
                                          </p:val>
                                        </p:tav>
                                        <p:tav tm="100000">
                                          <p:val>
                                            <p:strVal val="#ppt_y"/>
                                          </p:val>
                                        </p:tav>
                                      </p:tavLst>
                                    </p:anim>
                                    <p:anim calcmode="lin" valueType="num">
                                      <p:cBhvr>
                                        <p:cTn id="9" dur="500" fill="hold"/>
                                        <p:tgtEl>
                                          <p:spTgt spid="76808"/>
                                        </p:tgtEl>
                                        <p:attrNameLst>
                                          <p:attrName>ppt_w</p:attrName>
                                        </p:attrNameLst>
                                      </p:cBhvr>
                                      <p:tavLst>
                                        <p:tav tm="0">
                                          <p:val>
                                            <p:fltVal val="0"/>
                                          </p:val>
                                        </p:tav>
                                        <p:tav tm="100000">
                                          <p:val>
                                            <p:strVal val="#ppt_w"/>
                                          </p:val>
                                        </p:tav>
                                      </p:tavLst>
                                    </p:anim>
                                    <p:anim calcmode="lin" valueType="num">
                                      <p:cBhvr>
                                        <p:cTn id="10" dur="500" fill="hold"/>
                                        <p:tgtEl>
                                          <p:spTgt spid="7680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76809"/>
                                        </p:tgtEl>
                                        <p:attrNameLst>
                                          <p:attrName>style.visibility</p:attrName>
                                        </p:attrNameLst>
                                      </p:cBhvr>
                                      <p:to>
                                        <p:strVal val="visible"/>
                                      </p:to>
                                    </p:set>
                                    <p:anim calcmode="lin" valueType="num">
                                      <p:cBhvr>
                                        <p:cTn id="15" dur="1000" fill="hold"/>
                                        <p:tgtEl>
                                          <p:spTgt spid="76809"/>
                                        </p:tgtEl>
                                        <p:attrNameLst>
                                          <p:attrName>ppt_w</p:attrName>
                                        </p:attrNameLst>
                                      </p:cBhvr>
                                      <p:tavLst>
                                        <p:tav tm="0">
                                          <p:val>
                                            <p:fltVal val="0"/>
                                          </p:val>
                                        </p:tav>
                                        <p:tav tm="100000">
                                          <p:val>
                                            <p:strVal val="#ppt_w"/>
                                          </p:val>
                                        </p:tav>
                                      </p:tavLst>
                                    </p:anim>
                                    <p:anim calcmode="lin" valueType="num">
                                      <p:cBhvr>
                                        <p:cTn id="16" dur="1000" fill="hold"/>
                                        <p:tgtEl>
                                          <p:spTgt spid="76809"/>
                                        </p:tgtEl>
                                        <p:attrNameLst>
                                          <p:attrName>ppt_h</p:attrName>
                                        </p:attrNameLst>
                                      </p:cBhvr>
                                      <p:tavLst>
                                        <p:tav tm="0">
                                          <p:val>
                                            <p:fltVal val="0"/>
                                          </p:val>
                                        </p:tav>
                                        <p:tav tm="100000">
                                          <p:val>
                                            <p:strVal val="#ppt_h"/>
                                          </p:val>
                                        </p:tav>
                                      </p:tavLst>
                                    </p:anim>
                                    <p:anim calcmode="lin" valueType="num">
                                      <p:cBhvr>
                                        <p:cTn id="17" dur="1000" fill="hold"/>
                                        <p:tgtEl>
                                          <p:spTgt spid="7680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68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82434" name="Rectangle 2"/>
          <p:cNvSpPr>
            <a:spLocks noGrp="1" noChangeArrowheads="1"/>
          </p:cNvSpPr>
          <p:nvPr>
            <p:ph type="title"/>
          </p:nvPr>
        </p:nvSpPr>
        <p:spPr/>
        <p:txBody>
          <a:bodyPr/>
          <a:lstStyle/>
          <a:p>
            <a:endParaRPr lang="en-US"/>
          </a:p>
        </p:txBody>
      </p:sp>
      <p:sp>
        <p:nvSpPr>
          <p:cNvPr id="1682435" name="WordArt 3"/>
          <p:cNvSpPr>
            <a:spLocks noChangeArrowheads="1" noChangeShapeType="1" noTextEdit="1"/>
          </p:cNvSpPr>
          <p:nvPr/>
        </p:nvSpPr>
        <p:spPr bwMode="auto">
          <a:xfrm>
            <a:off x="1981200" y="0"/>
            <a:ext cx="8686800" cy="1600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FFF200"/>
                    </a:gs>
                    <a:gs pos="22500">
                      <a:srgbClr val="FF7A00"/>
                    </a:gs>
                    <a:gs pos="35000">
                      <a:srgbClr val="FF0300"/>
                    </a:gs>
                    <a:gs pos="50000">
                      <a:srgbClr val="4D0808"/>
                    </a:gs>
                    <a:gs pos="65000">
                      <a:srgbClr val="FF0300"/>
                    </a:gs>
                    <a:gs pos="77500">
                      <a:srgbClr val="FF7A00"/>
                    </a:gs>
                    <a:gs pos="100000">
                      <a:srgbClr val="FFF200"/>
                    </a:gs>
                  </a:gsLst>
                  <a:lin ang="5400000" scaled="1"/>
                </a:gradFill>
                <a:latin typeface="Augsburger Initials"/>
              </a:rPr>
              <a:t>The Catholic Inquisition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682435"/>
                                        </p:tgtEl>
                                        <p:attrNameLst>
                                          <p:attrName>style.visibility</p:attrName>
                                        </p:attrNameLst>
                                      </p:cBhvr>
                                      <p:to>
                                        <p:strVal val="visible"/>
                                      </p:to>
                                    </p:set>
                                    <p:anim calcmode="lin" valueType="num">
                                      <p:cBhvr additive="base">
                                        <p:cTn id="7" dur="5000" fill="hold"/>
                                        <p:tgtEl>
                                          <p:spTgt spid="1682435"/>
                                        </p:tgtEl>
                                        <p:attrNameLst>
                                          <p:attrName>ppt_x</p:attrName>
                                        </p:attrNameLst>
                                      </p:cBhvr>
                                      <p:tavLst>
                                        <p:tav tm="0">
                                          <p:val>
                                            <p:strVal val="#ppt_x"/>
                                          </p:val>
                                        </p:tav>
                                        <p:tav tm="100000">
                                          <p:val>
                                            <p:strVal val="#ppt_x"/>
                                          </p:val>
                                        </p:tav>
                                      </p:tavLst>
                                    </p:anim>
                                    <p:anim calcmode="lin" valueType="num">
                                      <p:cBhvr additive="base">
                                        <p:cTn id="8" dur="5000" fill="hold"/>
                                        <p:tgtEl>
                                          <p:spTgt spid="1682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243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10914" name="Rectangle 2"/>
          <p:cNvSpPr>
            <a:spLocks noGrp="1" noChangeArrowheads="1"/>
          </p:cNvSpPr>
          <p:nvPr>
            <p:ph type="body" idx="1"/>
          </p:nvPr>
        </p:nvSpPr>
        <p:spPr>
          <a:xfrm>
            <a:off x="1296139" y="1083076"/>
            <a:ext cx="9614517" cy="4327124"/>
          </a:xfrm>
        </p:spPr>
        <p:txBody>
          <a:bodyPr/>
          <a:lstStyle/>
          <a:p>
            <a:pPr>
              <a:buClr>
                <a:srgbClr val="FFFF00"/>
              </a:buClr>
              <a:buFontTx/>
              <a:buChar char="†"/>
            </a:pPr>
            <a:r>
              <a:rPr lang="en-US" sz="2800" b="1" dirty="0">
                <a:solidFill>
                  <a:srgbClr val="FF3300"/>
                </a:solidFill>
                <a:effectLst>
                  <a:outerShdw blurRad="38100" dist="38100" dir="2700000" algn="tl">
                    <a:srgbClr val="000000">
                      <a:alpha val="43137"/>
                    </a:srgbClr>
                  </a:outerShdw>
                </a:effectLst>
              </a:rPr>
              <a:t>“Augustine was the first theologian to align the church in an official way with the use of the sword,   &amp; it happened to be against a fellow Christian group,  the Donatists.  Among other things,  the Donatists believed the alliance between the church &amp; state that had been forged since Constantine was undermining the purity and integrity of the church and  they wanted to keep the church pure.  Though Augustine had previously spoken against use of coercion for religious purposes,  his ongoing battle with the Donatists led him to reverse his view.”</a:t>
            </a:r>
            <a:endParaRPr lang="en-US" sz="2800" b="1" dirty="0">
              <a:effectLst>
                <a:outerShdw blurRad="38100" dist="38100" dir="2700000" algn="tl">
                  <a:srgbClr val="000000">
                    <a:alpha val="43137"/>
                  </a:srgbClr>
                </a:outerShdw>
              </a:effectLst>
            </a:endParaRPr>
          </a:p>
        </p:txBody>
      </p:sp>
      <p:sp>
        <p:nvSpPr>
          <p:cNvPr id="3110915" name="WordArt 3"/>
          <p:cNvSpPr>
            <a:spLocks noChangeArrowheads="1" noChangeShapeType="1" noTextEdit="1"/>
          </p:cNvSpPr>
          <p:nvPr/>
        </p:nvSpPr>
        <p:spPr bwMode="auto">
          <a:xfrm>
            <a:off x="1704513" y="5562600"/>
            <a:ext cx="8753381"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Gregory Boyd,  Myth Of A Christian Nation</a:t>
            </a:r>
          </a:p>
        </p:txBody>
      </p:sp>
      <p:sp>
        <p:nvSpPr>
          <p:cNvPr id="3110916" name="WordArt 4"/>
          <p:cNvSpPr>
            <a:spLocks noChangeArrowheads="1" noChangeShapeType="1" noTextEdit="1"/>
          </p:cNvSpPr>
          <p:nvPr/>
        </p:nvSpPr>
        <p:spPr bwMode="auto">
          <a:xfrm>
            <a:off x="1704513" y="228600"/>
            <a:ext cx="9436963"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DOCTOR OF THE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10914">
                                            <p:txEl>
                                              <p:pRg st="0" end="0"/>
                                            </p:txEl>
                                          </p:spTgt>
                                        </p:tgtEl>
                                        <p:attrNameLst>
                                          <p:attrName>style.visibility</p:attrName>
                                        </p:attrNameLst>
                                      </p:cBhvr>
                                      <p:to>
                                        <p:strVal val="visible"/>
                                      </p:to>
                                    </p:set>
                                    <p:animEffect transition="in" filter="wipe(left)">
                                      <p:cBhvr>
                                        <p:cTn id="7" dur="500"/>
                                        <p:tgtEl>
                                          <p:spTgt spid="31109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10915"/>
                                        </p:tgtEl>
                                        <p:attrNameLst>
                                          <p:attrName>style.visibility</p:attrName>
                                        </p:attrNameLst>
                                      </p:cBhvr>
                                      <p:to>
                                        <p:strVal val="visible"/>
                                      </p:to>
                                    </p:set>
                                    <p:animEffect transition="in" filter="dissolve">
                                      <p:cBhvr>
                                        <p:cTn id="12" dur="500"/>
                                        <p:tgtEl>
                                          <p:spTgt spid="3110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0914" grpId="0" build="p" autoUpdateAnimBg="0" rev="1"/>
      <p:bldP spid="31109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11938" name="Rectangle 2"/>
          <p:cNvSpPr>
            <a:spLocks noGrp="1" noChangeArrowheads="1"/>
          </p:cNvSpPr>
          <p:nvPr>
            <p:ph type="body" idx="1"/>
          </p:nvPr>
        </p:nvSpPr>
        <p:spPr>
          <a:xfrm>
            <a:off x="1207363" y="1242874"/>
            <a:ext cx="9774315" cy="4167326"/>
          </a:xfrm>
        </p:spPr>
        <p:txBody>
          <a:bodyPr/>
          <a:lstStyle/>
          <a:p>
            <a:pPr>
              <a:lnSpc>
                <a:spcPct val="90000"/>
              </a:lnSpc>
              <a:buClr>
                <a:srgbClr val="FFFF00"/>
              </a:buClr>
              <a:buFontTx/>
              <a:buChar char="†"/>
            </a:pPr>
            <a:r>
              <a:rPr lang="en-US" sz="2800" b="1" dirty="0">
                <a:solidFill>
                  <a:srgbClr val="FF3300"/>
                </a:solidFill>
                <a:effectLst>
                  <a:outerShdw blurRad="38100" dist="38100" dir="2700000" algn="tl">
                    <a:srgbClr val="000000">
                      <a:alpha val="43137"/>
                    </a:srgbClr>
                  </a:outerShdw>
                </a:effectLst>
              </a:rPr>
              <a:t> “Augustine now justified the use of force by arguing that inflicting temporal pain to help someone avoid eternal pain is justified.  Since God had given the church the power of the sword,  Augustine reasoned,  it had a responsibility to use it to further God’s purposes in the world just as a stern father has a responsibility to beat his child for his own good.  Since God sometimes uses terror for the good of humans,  we who are God’s representatives on earth –  the church  – may use terror for the sake of the gospel.  If the end justifies it,  the use of violence as a means to that end is </a:t>
            </a:r>
            <a:r>
              <a:rPr lang="en-US" sz="2800" b="1" i="1" dirty="0">
                <a:solidFill>
                  <a:srgbClr val="FF3300"/>
                </a:solidFill>
                <a:effectLst>
                  <a:outerShdw blurRad="38100" dist="38100" dir="2700000" algn="tl">
                    <a:srgbClr val="000000">
                      <a:alpha val="43137"/>
                    </a:srgbClr>
                  </a:outerShdw>
                </a:effectLst>
              </a:rPr>
              <a:t>justified.</a:t>
            </a:r>
            <a:r>
              <a:rPr lang="en-US" sz="2800" b="1" dirty="0">
                <a:solidFill>
                  <a:srgbClr val="FF3300"/>
                </a:solidFill>
                <a:effectLst>
                  <a:outerShdw blurRad="38100" dist="38100" dir="2700000" algn="tl">
                    <a:srgbClr val="000000">
                      <a:alpha val="43137"/>
                    </a:srgbClr>
                  </a:outerShdw>
                </a:effectLst>
              </a:rPr>
              <a:t> (Page 78)</a:t>
            </a:r>
            <a:endParaRPr lang="en-US" sz="2800" b="1" dirty="0">
              <a:effectLst>
                <a:outerShdw blurRad="38100" dist="38100" dir="2700000" algn="tl">
                  <a:srgbClr val="000000">
                    <a:alpha val="43137"/>
                  </a:srgbClr>
                </a:outerShdw>
              </a:effectLst>
            </a:endParaRPr>
          </a:p>
        </p:txBody>
      </p:sp>
      <p:sp>
        <p:nvSpPr>
          <p:cNvPr id="3111939" name="WordArt 3"/>
          <p:cNvSpPr>
            <a:spLocks noChangeArrowheads="1" noChangeShapeType="1" noTextEdit="1"/>
          </p:cNvSpPr>
          <p:nvPr/>
        </p:nvSpPr>
        <p:spPr bwMode="auto">
          <a:xfrm>
            <a:off x="1633490" y="5562600"/>
            <a:ext cx="8762261"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Gregory Boyd,  Myth Of A Christian 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11938">
                                            <p:txEl>
                                              <p:pRg st="0" end="0"/>
                                            </p:txEl>
                                          </p:spTgt>
                                        </p:tgtEl>
                                        <p:attrNameLst>
                                          <p:attrName>style.visibility</p:attrName>
                                        </p:attrNameLst>
                                      </p:cBhvr>
                                      <p:to>
                                        <p:strVal val="visible"/>
                                      </p:to>
                                    </p:set>
                                    <p:animEffect transition="in" filter="wipe(left)">
                                      <p:cBhvr>
                                        <p:cTn id="7" dur="500"/>
                                        <p:tgtEl>
                                          <p:spTgt spid="3111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11939"/>
                                        </p:tgtEl>
                                        <p:attrNameLst>
                                          <p:attrName>style.visibility</p:attrName>
                                        </p:attrNameLst>
                                      </p:cBhvr>
                                      <p:to>
                                        <p:strVal val="visible"/>
                                      </p:to>
                                    </p:set>
                                    <p:animEffect transition="in" filter="dissolve">
                                      <p:cBhvr>
                                        <p:cTn id="12" dur="500"/>
                                        <p:tgtEl>
                                          <p:spTgt spid="3111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1938" grpId="0" build="p" autoUpdateAnimBg="0" rev="1"/>
      <p:bldP spid="31119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Online Media 1" title="Goya's Ghosts2006]Torture">
            <a:hlinkClick r:id="" action="ppaction://media"/>
            <a:extLst>
              <a:ext uri="{FF2B5EF4-FFF2-40B4-BE49-F238E27FC236}">
                <a16:creationId xmlns:a16="http://schemas.microsoft.com/office/drawing/2014/main" id="{A2AF877D-9604-8CBD-D01A-F9A3EE424BF5}"/>
              </a:ext>
            </a:extLst>
          </p:cNvPr>
          <p:cNvPicPr>
            <a:picLocks noRot="1" noChangeAspect="1"/>
          </p:cNvPicPr>
          <p:nvPr>
            <a:videoFile r:link="rId1"/>
          </p:nvPr>
        </p:nvPicPr>
        <p:blipFill>
          <a:blip r:embed="rId3"/>
          <a:stretch>
            <a:fillRect/>
          </a:stretch>
        </p:blipFill>
        <p:spPr>
          <a:xfrm>
            <a:off x="1518249" y="1181819"/>
            <a:ext cx="9023230" cy="4442604"/>
          </a:xfrm>
          <a:prstGeom prst="rect">
            <a:avLst/>
          </a:prstGeom>
        </p:spPr>
      </p:pic>
    </p:spTree>
    <p:extLst>
      <p:ext uri="{BB962C8B-B14F-4D97-AF65-F5344CB8AC3E}">
        <p14:creationId xmlns:p14="http://schemas.microsoft.com/office/powerpoint/2010/main" val="247137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ologne-1.jpg"/>
          <p:cNvPicPr>
            <a:picLocks noGrp="1" noChangeAspect="1"/>
          </p:cNvPicPr>
          <p:nvPr>
            <p:ph/>
          </p:nvPr>
        </p:nvPicPr>
        <p:blipFill>
          <a:blip r:embed="rId2" cstate="print"/>
          <a:stretch>
            <a:fillRect/>
          </a:stretch>
        </p:blipFill>
        <p:spPr>
          <a:xfrm>
            <a:off x="0" y="0"/>
            <a:ext cx="12192000" cy="6858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74115" name="WordArt 3"/>
          <p:cNvSpPr>
            <a:spLocks noChangeArrowheads="1" noChangeShapeType="1" noTextEdit="1"/>
          </p:cNvSpPr>
          <p:nvPr/>
        </p:nvSpPr>
        <p:spPr bwMode="auto">
          <a:xfrm>
            <a:off x="4456114" y="2133600"/>
            <a:ext cx="3279775" cy="25908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PUBLIC VERSUS</a:t>
            </a:r>
          </a:p>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PRIVATE FAITH:</a:t>
            </a:r>
          </a:p>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"Inquiring Minds</a:t>
            </a:r>
          </a:p>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WANT TO KNOW"</a:t>
            </a:r>
          </a:p>
        </p:txBody>
      </p:sp>
      <p:pic>
        <p:nvPicPr>
          <p:cNvPr id="2" name="Picture 1">
            <a:extLst>
              <a:ext uri="{FF2B5EF4-FFF2-40B4-BE49-F238E27FC236}">
                <a16:creationId xmlns:a16="http://schemas.microsoft.com/office/drawing/2014/main" id="{C50DC64F-0E83-7682-33D9-DFF46CAF61C1}"/>
              </a:ext>
            </a:extLst>
          </p:cNvPr>
          <p:cNvPicPr>
            <a:picLocks noChangeAspect="1"/>
          </p:cNvPicPr>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674115"/>
                                        </p:tgtEl>
                                        <p:attrNameLst>
                                          <p:attrName>style.visibility</p:attrName>
                                        </p:attrNameLst>
                                      </p:cBhvr>
                                      <p:to>
                                        <p:strVal val="visible"/>
                                      </p:to>
                                    </p:set>
                                    <p:anim calcmode="lin" valueType="num">
                                      <p:cBhvr additive="base">
                                        <p:cTn id="7" dur="5000" fill="hold"/>
                                        <p:tgtEl>
                                          <p:spTgt spid="3674115"/>
                                        </p:tgtEl>
                                        <p:attrNameLst>
                                          <p:attrName>ppt_x</p:attrName>
                                        </p:attrNameLst>
                                      </p:cBhvr>
                                      <p:tavLst>
                                        <p:tav tm="0">
                                          <p:val>
                                            <p:strVal val="#ppt_x"/>
                                          </p:val>
                                        </p:tav>
                                        <p:tav tm="100000">
                                          <p:val>
                                            <p:strVal val="#ppt_x"/>
                                          </p:val>
                                        </p:tav>
                                      </p:tavLst>
                                    </p:anim>
                                    <p:anim calcmode="lin" valueType="num">
                                      <p:cBhvr additive="base">
                                        <p:cTn id="8" dur="5000" fill="hold"/>
                                        <p:tgtEl>
                                          <p:spTgt spid="36741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41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goya_inquisition.jpg"/>
          <p:cNvPicPr>
            <a:picLocks noChangeAspect="1"/>
          </p:cNvPicPr>
          <p:nvPr/>
        </p:nvPicPr>
        <p:blipFill>
          <a:blip r:embed="rId2" cstate="print"/>
          <a:stretch>
            <a:fillRect/>
          </a:stretch>
        </p:blipFill>
        <p:spPr>
          <a:xfrm>
            <a:off x="0" y="0"/>
            <a:ext cx="12192000" cy="6858000"/>
          </a:xfrm>
          <a:prstGeom prst="rect">
            <a:avLst/>
          </a:prstGeom>
        </p:spPr>
      </p:pic>
      <p:pic>
        <p:nvPicPr>
          <p:cNvPr id="5" name="Picture 4" descr="man1.gif"/>
          <p:cNvPicPr>
            <a:picLocks noChangeAspect="1"/>
          </p:cNvPicPr>
          <p:nvPr/>
        </p:nvPicPr>
        <p:blipFill>
          <a:blip r:embed="rId3" cstate="print"/>
          <a:stretch>
            <a:fillRect/>
          </a:stretch>
        </p:blipFill>
        <p:spPr>
          <a:xfrm>
            <a:off x="9753600" y="0"/>
            <a:ext cx="2438400" cy="3048000"/>
          </a:xfrm>
          <a:prstGeom prst="rect">
            <a:avLst/>
          </a:prstGeom>
        </p:spPr>
      </p:pic>
      <p:pic>
        <p:nvPicPr>
          <p:cNvPr id="6" name="Picture 5" descr="man2.gif"/>
          <p:cNvPicPr>
            <a:picLocks noChangeAspect="1"/>
          </p:cNvPicPr>
          <p:nvPr/>
        </p:nvPicPr>
        <p:blipFill>
          <a:blip r:embed="rId4" cstate="print"/>
          <a:stretch>
            <a:fillRect/>
          </a:stretch>
        </p:blipFill>
        <p:spPr>
          <a:xfrm>
            <a:off x="0" y="5029200"/>
            <a:ext cx="1504880" cy="182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goya_procession.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1394" y="75501"/>
            <a:ext cx="11182525" cy="7431272"/>
          </a:xfrm>
          <a:prstGeom prst="rect">
            <a:avLst/>
          </a:prstGeom>
          <a:noFill/>
        </p:spPr>
        <p:txBody>
          <a:bodyPr wrap="square" lIns="91440" tIns="45720" rIns="91440" bIns="45720">
            <a:spAutoFit/>
          </a:bodyPr>
          <a:lstStyle/>
          <a:p>
            <a:pPr algn="ctr" fontAlgn="base">
              <a:spcBef>
                <a:spcPct val="0"/>
              </a:spcBef>
              <a:spcAft>
                <a:spcPct val="0"/>
              </a:spcAft>
            </a:pPr>
            <a:r>
              <a:rPr lang="en-US" sz="48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Storybook" pitchFamily="2" charset="0"/>
              </a:rPr>
              <a:t>“The burning of [DEFUNCT HERETICS] (DISINTERRED) DEAD BODIES,  LIKE THE WEARING OF YELLOW CROSSES OR THE PUBLIC SCOURGING OF CONVICTED HERETICS ON FEAST DAYS, WAS INTENDED TO MAKE A POINT ABOUT THE REACH &amp; POWER OF THE INQUISITION AND ITS LONG MEMORY &amp; STRONG WILL.”</a:t>
            </a:r>
          </a:p>
          <a:p>
            <a:pPr algn="ctr" fontAlgn="base">
              <a:spcBef>
                <a:spcPct val="0"/>
              </a:spcBef>
              <a:spcAft>
                <a:spcPct val="0"/>
              </a:spcAft>
            </a:pPr>
            <a:r>
              <a:rPr lang="en-US" sz="5400" b="1" cap="all" dirty="0">
                <a:ln w="9000" cmpd="sng">
                  <a:solidFill>
                    <a:srgbClr val="000000">
                      <a:shade val="50000"/>
                      <a:satMod val="120000"/>
                    </a:srgbClr>
                  </a:solidFill>
                  <a:prstDash val="solid"/>
                </a:ln>
                <a:solidFill>
                  <a:srgbClr val="000000"/>
                </a:solidFill>
                <a:effectLst>
                  <a:reflection blurRad="12700" stA="28000" endPos="45000" dist="1000" dir="5400000" sy="-100000" algn="bl" rotWithShape="0"/>
                </a:effectLst>
                <a:latin typeface="Storybook" pitchFamily="2" charset="0"/>
              </a:rPr>
              <a:t>- Jonathan kirsch </a:t>
            </a:r>
          </a:p>
          <a:p>
            <a:pPr algn="ctr" fontAlgn="base">
              <a:spcBef>
                <a:spcPct val="0"/>
              </a:spcBef>
              <a:spcAft>
                <a:spcPct val="0"/>
              </a:spcAft>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p:txBody>
      </p:sp>
      <p:pic>
        <p:nvPicPr>
          <p:cNvPr id="3" name="Picture 2" descr="man1.gif"/>
          <p:cNvPicPr>
            <a:picLocks noChangeAspect="1"/>
          </p:cNvPicPr>
          <p:nvPr/>
        </p:nvPicPr>
        <p:blipFill>
          <a:blip r:embed="rId2" cstate="print"/>
          <a:stretch>
            <a:fillRect/>
          </a:stretch>
        </p:blipFill>
        <p:spPr>
          <a:xfrm>
            <a:off x="0" y="0"/>
            <a:ext cx="1208014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9346" name="Rectangle 2">
            <a:extLst>
              <a:ext uri="{FF2B5EF4-FFF2-40B4-BE49-F238E27FC236}">
                <a16:creationId xmlns:a16="http://schemas.microsoft.com/office/drawing/2014/main" id="{47519BCC-A3C6-376A-1F28-0C091E6605AE}"/>
              </a:ext>
            </a:extLst>
          </p:cNvPr>
          <p:cNvSpPr>
            <a:spLocks noGrp="1" noChangeArrowheads="1"/>
          </p:cNvSpPr>
          <p:nvPr>
            <p:ph type="ctrTitle"/>
          </p:nvPr>
        </p:nvSpPr>
        <p:spPr>
          <a:xfrm>
            <a:off x="2209800" y="152400"/>
            <a:ext cx="7772400" cy="1219200"/>
          </a:xfrm>
          <a:ln>
            <a:solidFill>
              <a:srgbClr val="CC0000"/>
            </a:solidFill>
          </a:ln>
        </p:spPr>
        <p:txBody>
          <a:bodyPr/>
          <a:lstStyle/>
          <a:p>
            <a:pPr eaLnBrk="1" hangingPunct="1">
              <a:defRPr/>
            </a:pPr>
            <a:r>
              <a:rPr lang="en-US" b="1" dirty="0">
                <a:effectLst>
                  <a:outerShdw blurRad="38100" dist="38100" dir="2700000" algn="tl">
                    <a:srgbClr val="C0C0C0"/>
                  </a:outerShdw>
                </a:effectLst>
                <a:ea typeface="+mj-ea"/>
              </a:rPr>
              <a:t>Nature Of This Temptation: Shortcut That Avoids Death</a:t>
            </a:r>
          </a:p>
        </p:txBody>
      </p:sp>
      <p:pic>
        <p:nvPicPr>
          <p:cNvPr id="381955" name="Picture 4" descr="C:\Documents and Settings\Owner\My Documents\Educational Illustrations\JesusPray7.gif">
            <a:extLst>
              <a:ext uri="{FF2B5EF4-FFF2-40B4-BE49-F238E27FC236}">
                <a16:creationId xmlns:a16="http://schemas.microsoft.com/office/drawing/2014/main" id="{73D45A54-EC9A-5018-6298-FAD6231AB3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95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10-medieval-torture-devices10.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uto_de_fe.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Online Media 2" title="Ugly History: The Spanish Inquisition - Kayla Wolf">
            <a:hlinkClick r:id="" action="ppaction://media"/>
            <a:extLst>
              <a:ext uri="{FF2B5EF4-FFF2-40B4-BE49-F238E27FC236}">
                <a16:creationId xmlns:a16="http://schemas.microsoft.com/office/drawing/2014/main" id="{61E109A0-069D-2F09-0F16-F614C8B194F7}"/>
              </a:ext>
            </a:extLst>
          </p:cNvPr>
          <p:cNvPicPr>
            <a:picLocks noRot="1" noChangeAspect="1"/>
          </p:cNvPicPr>
          <p:nvPr>
            <a:videoFile r:link="rId1"/>
          </p:nvPr>
        </p:nvPicPr>
        <p:blipFill>
          <a:blip r:embed="rId3"/>
          <a:stretch>
            <a:fillRect/>
          </a:stretch>
        </p:blipFill>
        <p:spPr>
          <a:xfrm>
            <a:off x="1761688" y="914400"/>
            <a:ext cx="8514826" cy="4823670"/>
          </a:xfrm>
          <a:prstGeom prst="rect">
            <a:avLst/>
          </a:prstGeom>
        </p:spPr>
      </p:pic>
    </p:spTree>
    <p:extLst>
      <p:ext uri="{BB962C8B-B14F-4D97-AF65-F5344CB8AC3E}">
        <p14:creationId xmlns:p14="http://schemas.microsoft.com/office/powerpoint/2010/main" val="203745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413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1522</a:t>
            </a:r>
          </a:p>
        </p:txBody>
      </p:sp>
      <p:sp>
        <p:nvSpPr>
          <p:cNvPr id="286413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86413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86413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2800" b="1" dirty="0">
                <a:solidFill>
                  <a:srgbClr val="000000"/>
                </a:solidFill>
                <a:effectLst>
                  <a:outerShdw blurRad="38100" dist="38100" dir="2700000" algn="tl">
                    <a:srgbClr val="000000">
                      <a:alpha val="43137"/>
                    </a:srgbClr>
                  </a:outerShdw>
                </a:effectLst>
                <a:latin typeface="Times New Roman" pitchFamily="18" charset="0"/>
              </a:rPr>
              <a:t>Ignatius Loyola while recovering in the hospital reads </a:t>
            </a:r>
            <a:r>
              <a:rPr lang="en-US" sz="2800" b="1" i="1" dirty="0">
                <a:solidFill>
                  <a:srgbClr val="000000"/>
                </a:solidFill>
                <a:effectLst>
                  <a:outerShdw blurRad="38100" dist="38100" dir="2700000" algn="tl">
                    <a:srgbClr val="000000">
                      <a:alpha val="43137"/>
                    </a:srgbClr>
                  </a:outerShdw>
                </a:effectLst>
                <a:latin typeface="Times New Roman" pitchFamily="18" charset="0"/>
              </a:rPr>
              <a:t>Saints’ Lives</a:t>
            </a:r>
            <a:r>
              <a:rPr lang="en-US" sz="2800" b="1" dirty="0">
                <a:solidFill>
                  <a:srgbClr val="000000"/>
                </a:solidFill>
                <a:effectLst>
                  <a:outerShdw blurRad="38100" dist="38100" dir="2700000" algn="tl">
                    <a:srgbClr val="000000">
                      <a:alpha val="43137"/>
                    </a:srgbClr>
                  </a:outerShdw>
                </a:effectLst>
                <a:latin typeface="Times New Roman" pitchFamily="18" charset="0"/>
              </a:rPr>
              <a:t> &amp; develops a “military” vision of Christianity whereby God’s armies represented by the ancient Catholic Church are at war with the armies of the devil,  represented by the Protestants!</a:t>
            </a:r>
          </a:p>
          <a:p>
            <a:pPr marL="342900" indent="-342900" fontAlgn="base">
              <a:spcBef>
                <a:spcPct val="20000"/>
              </a:spcBef>
              <a:spcAft>
                <a:spcPct val="0"/>
              </a:spcAft>
              <a:buClr>
                <a:srgbClr val="7E7F00"/>
              </a:buClr>
            </a:pPr>
            <a:r>
              <a:rPr lang="en-US" sz="3600" dirty="0">
                <a:solidFill>
                  <a:srgbClr val="000000"/>
                </a:solidFill>
                <a:latin typeface="Times New Roman" pitchFamily="18" charset="0"/>
              </a:rPr>
              <a:t> </a:t>
            </a:r>
            <a:endParaRPr lang="en-US" sz="3200" dirty="0">
              <a:solidFill>
                <a:srgbClr val="000000"/>
              </a:solidFill>
              <a:latin typeface="Times New Roman" pitchFamily="18" charset="0"/>
            </a:endParaRPr>
          </a:p>
        </p:txBody>
      </p:sp>
      <p:pic>
        <p:nvPicPr>
          <p:cNvPr id="2864134" name="Picture 6" descr="Europe Reform Map"/>
          <p:cNvPicPr>
            <a:picLocks noChangeAspect="1" noChangeArrowheads="1"/>
          </p:cNvPicPr>
          <p:nvPr/>
        </p:nvPicPr>
        <p:blipFill>
          <a:blip r:embed="rId4" cstate="print"/>
          <a:srcRect l="23328" t="23810" r="29489" b="23810"/>
          <a:stretch>
            <a:fillRect/>
          </a:stretch>
        </p:blipFill>
        <p:spPr bwMode="auto">
          <a:xfrm>
            <a:off x="3810000" y="3041650"/>
            <a:ext cx="3505200" cy="3213100"/>
          </a:xfrm>
          <a:prstGeom prst="rect">
            <a:avLst/>
          </a:prstGeom>
          <a:noFill/>
          <a:ln w="38100">
            <a:solidFill>
              <a:srgbClr val="14455E"/>
            </a:solidFill>
            <a:miter lim="800000"/>
            <a:headEnd/>
            <a:tailEnd/>
          </a:ln>
        </p:spPr>
      </p:pic>
      <p:sp>
        <p:nvSpPr>
          <p:cNvPr id="2864135" name="Oval 7"/>
          <p:cNvSpPr>
            <a:spLocks noChangeArrowheads="1"/>
          </p:cNvSpPr>
          <p:nvPr/>
        </p:nvSpPr>
        <p:spPr bwMode="auto">
          <a:xfrm>
            <a:off x="5334000" y="45466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2864136" name="Group 8"/>
          <p:cNvGrpSpPr>
            <a:grpSpLocks/>
          </p:cNvGrpSpPr>
          <p:nvPr/>
        </p:nvGrpSpPr>
        <p:grpSpPr bwMode="auto">
          <a:xfrm>
            <a:off x="7467600" y="3048000"/>
            <a:ext cx="2819400" cy="3733800"/>
            <a:chOff x="3744" y="1920"/>
            <a:chExt cx="1776" cy="2352"/>
          </a:xfrm>
        </p:grpSpPr>
        <p:sp>
          <p:nvSpPr>
            <p:cNvPr id="2864137"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2864138"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pic>
        <p:nvPicPr>
          <p:cNvPr id="11" name="Picture 10" descr="jesuits_news.jpg"/>
          <p:cNvPicPr>
            <a:picLocks noChangeAspect="1"/>
          </p:cNvPicPr>
          <p:nvPr/>
        </p:nvPicPr>
        <p:blipFill>
          <a:blip r:embed="rId6" cstate="print"/>
          <a:stretch>
            <a:fillRect/>
          </a:stretch>
        </p:blipFill>
        <p:spPr>
          <a:xfrm>
            <a:off x="1524000" y="2743200"/>
            <a:ext cx="9144000" cy="47244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64134"/>
                                        </p:tgtEl>
                                        <p:attrNameLst>
                                          <p:attrName>style.visibility</p:attrName>
                                        </p:attrNameLst>
                                      </p:cBhvr>
                                      <p:to>
                                        <p:strVal val="visible"/>
                                      </p:to>
                                    </p:set>
                                    <p:animEffect transition="in" filter="dissolve">
                                      <p:cBhvr>
                                        <p:cTn id="7" dur="500"/>
                                        <p:tgtEl>
                                          <p:spTgt spid="28641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4135"/>
                                        </p:tgtEl>
                                        <p:attrNameLst>
                                          <p:attrName>style.visibility</p:attrName>
                                        </p:attrNameLst>
                                      </p:cBhvr>
                                      <p:to>
                                        <p:strVal val="visible"/>
                                      </p:to>
                                    </p:set>
                                    <p:animEffect transition="in" filter="wipe(left)">
                                      <p:cBhvr>
                                        <p:cTn id="11" dur="500"/>
                                        <p:tgtEl>
                                          <p:spTgt spid="286413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864136"/>
                                        </p:tgtEl>
                                        <p:attrNameLst>
                                          <p:attrName>style.visibility</p:attrName>
                                        </p:attrNameLst>
                                      </p:cBhvr>
                                      <p:to>
                                        <p:strVal val="visible"/>
                                      </p:to>
                                    </p:set>
                                    <p:animEffect transition="in" filter="dissolve">
                                      <p:cBhvr>
                                        <p:cTn id="15" dur="500"/>
                                        <p:tgtEl>
                                          <p:spTgt spid="286413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41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24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4824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825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4825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effectLst>
                  <a:outerShdw blurRad="38100" dist="38100" dir="2700000" algn="tl">
                    <a:srgbClr val="000000">
                      <a:alpha val="43137"/>
                    </a:srgbClr>
                  </a:outerShdw>
                </a:effectLst>
                <a:latin typeface="Times New Roman" pitchFamily="18" charset="0"/>
              </a:rPr>
              <a:t>Roman Catholic priest Ignatius Loyola founds Society of Jesus (Jesuits) in Paris to spread Counter-Reformation and to evangelize</a:t>
            </a:r>
            <a:endParaRPr lang="en-US" sz="3200" dirty="0">
              <a:solidFill>
                <a:srgbClr val="000000"/>
              </a:solidFill>
              <a:effectLst>
                <a:outerShdw blurRad="38100" dist="38100" dir="2700000" algn="tl">
                  <a:srgbClr val="000000">
                    <a:alpha val="43137"/>
                  </a:srgbClr>
                </a:outerShdw>
              </a:effectLst>
              <a:latin typeface="Times New Roman" pitchFamily="18" charset="0"/>
            </a:endParaRPr>
          </a:p>
        </p:txBody>
      </p:sp>
      <p:pic>
        <p:nvPicPr>
          <p:cNvPr id="5482502" name="Picture 6" descr="Europe Reform Map"/>
          <p:cNvPicPr>
            <a:picLocks noChangeAspect="1" noChangeArrowheads="1"/>
          </p:cNvPicPr>
          <p:nvPr/>
        </p:nvPicPr>
        <p:blipFill>
          <a:blip r:embed="rId4" cstate="print"/>
          <a:srcRect l="23328" t="23810" r="29489" b="23810"/>
          <a:stretch>
            <a:fillRect/>
          </a:stretch>
        </p:blipFill>
        <p:spPr bwMode="auto">
          <a:xfrm>
            <a:off x="3810000" y="3041650"/>
            <a:ext cx="3505200" cy="3213100"/>
          </a:xfrm>
          <a:prstGeom prst="rect">
            <a:avLst/>
          </a:prstGeom>
          <a:noFill/>
          <a:ln w="38100">
            <a:solidFill>
              <a:srgbClr val="14455E"/>
            </a:solidFill>
            <a:miter lim="800000"/>
            <a:headEnd/>
            <a:tailEnd/>
          </a:ln>
        </p:spPr>
      </p:pic>
      <p:sp>
        <p:nvSpPr>
          <p:cNvPr id="5482503" name="Oval 7"/>
          <p:cNvSpPr>
            <a:spLocks noChangeArrowheads="1"/>
          </p:cNvSpPr>
          <p:nvPr/>
        </p:nvSpPr>
        <p:spPr bwMode="auto">
          <a:xfrm>
            <a:off x="5334000" y="45466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482504" name="Group 8"/>
          <p:cNvGrpSpPr>
            <a:grpSpLocks/>
          </p:cNvGrpSpPr>
          <p:nvPr/>
        </p:nvGrpSpPr>
        <p:grpSpPr bwMode="auto">
          <a:xfrm>
            <a:off x="7467600" y="3048000"/>
            <a:ext cx="2819400" cy="3733800"/>
            <a:chOff x="3744" y="1920"/>
            <a:chExt cx="1776" cy="2352"/>
          </a:xfrm>
        </p:grpSpPr>
        <p:sp>
          <p:nvSpPr>
            <p:cNvPr id="5482505"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482506"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482502"/>
                                        </p:tgtEl>
                                        <p:attrNameLst>
                                          <p:attrName>style.visibility</p:attrName>
                                        </p:attrNameLst>
                                      </p:cBhvr>
                                      <p:to>
                                        <p:strVal val="visible"/>
                                      </p:to>
                                    </p:set>
                                    <p:animEffect transition="in" filter="dissolve">
                                      <p:cBhvr>
                                        <p:cTn id="7" dur="500"/>
                                        <p:tgtEl>
                                          <p:spTgt spid="54825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82503"/>
                                        </p:tgtEl>
                                        <p:attrNameLst>
                                          <p:attrName>style.visibility</p:attrName>
                                        </p:attrNameLst>
                                      </p:cBhvr>
                                      <p:to>
                                        <p:strVal val="visible"/>
                                      </p:to>
                                    </p:set>
                                    <p:animEffect transition="in" filter="wipe(left)">
                                      <p:cBhvr>
                                        <p:cTn id="11" dur="500"/>
                                        <p:tgtEl>
                                          <p:spTgt spid="548250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482504"/>
                                        </p:tgtEl>
                                        <p:attrNameLst>
                                          <p:attrName>style.visibility</p:attrName>
                                        </p:attrNameLst>
                                      </p:cBhvr>
                                      <p:to>
                                        <p:strVal val="visible"/>
                                      </p:to>
                                    </p:set>
                                    <p:animEffect transition="in" filter="dissolve">
                                      <p:cBhvr>
                                        <p:cTn id="15" dur="500"/>
                                        <p:tgtEl>
                                          <p:spTgt spid="5482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250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693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11693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1693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1693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dirty="0">
                <a:solidFill>
                  <a:srgbClr val="000000"/>
                </a:solidFill>
                <a:effectLst>
                  <a:outerShdw blurRad="38100" dist="38100" dir="2700000" algn="tl">
                    <a:srgbClr val="000000">
                      <a:alpha val="43137"/>
                    </a:srgbClr>
                  </a:outerShdw>
                </a:effectLst>
                <a:latin typeface="Times New Roman" pitchFamily="18" charset="0"/>
              </a:rPr>
              <a:t>The religious society became known as the Jesuit order of monks.  It is the missionary order of present-day Catholicism!</a:t>
            </a:r>
            <a:endParaRPr lang="en-US" sz="3200" b="1" dirty="0">
              <a:solidFill>
                <a:srgbClr val="000000"/>
              </a:solidFill>
              <a:effectLst>
                <a:outerShdw blurRad="38100" dist="38100" dir="2700000" algn="tl">
                  <a:srgbClr val="000000">
                    <a:alpha val="43137"/>
                  </a:srgbClr>
                </a:outerShdw>
              </a:effectLst>
              <a:latin typeface="Times New Roman" pitchFamily="18" charset="0"/>
            </a:endParaRPr>
          </a:p>
        </p:txBody>
      </p:sp>
      <p:pic>
        <p:nvPicPr>
          <p:cNvPr id="5116934" name="Picture 6" descr="Europe Reform Map"/>
          <p:cNvPicPr>
            <a:picLocks noChangeAspect="1" noChangeArrowheads="1"/>
          </p:cNvPicPr>
          <p:nvPr/>
        </p:nvPicPr>
        <p:blipFill>
          <a:blip r:embed="rId4" cstate="print"/>
          <a:srcRect l="23328" t="23810" r="29489" b="23810"/>
          <a:stretch>
            <a:fillRect/>
          </a:stretch>
        </p:blipFill>
        <p:spPr bwMode="auto">
          <a:xfrm>
            <a:off x="3810000" y="3041650"/>
            <a:ext cx="3505200" cy="3213100"/>
          </a:xfrm>
          <a:prstGeom prst="rect">
            <a:avLst/>
          </a:prstGeom>
          <a:noFill/>
          <a:ln w="38100">
            <a:solidFill>
              <a:srgbClr val="14455E"/>
            </a:solidFill>
            <a:miter lim="800000"/>
            <a:headEnd/>
            <a:tailEnd/>
          </a:ln>
        </p:spPr>
      </p:pic>
      <p:sp>
        <p:nvSpPr>
          <p:cNvPr id="5116935" name="Oval 7"/>
          <p:cNvSpPr>
            <a:spLocks noChangeArrowheads="1"/>
          </p:cNvSpPr>
          <p:nvPr/>
        </p:nvSpPr>
        <p:spPr bwMode="auto">
          <a:xfrm>
            <a:off x="5334000" y="45466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116936" name="Group 8"/>
          <p:cNvGrpSpPr>
            <a:grpSpLocks/>
          </p:cNvGrpSpPr>
          <p:nvPr/>
        </p:nvGrpSpPr>
        <p:grpSpPr bwMode="auto">
          <a:xfrm>
            <a:off x="7467600" y="3048000"/>
            <a:ext cx="2819400" cy="3733800"/>
            <a:chOff x="3744" y="1920"/>
            <a:chExt cx="1776" cy="2352"/>
          </a:xfrm>
        </p:grpSpPr>
        <p:sp>
          <p:nvSpPr>
            <p:cNvPr id="5116937"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116938"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16934"/>
                                        </p:tgtEl>
                                        <p:attrNameLst>
                                          <p:attrName>style.visibility</p:attrName>
                                        </p:attrNameLst>
                                      </p:cBhvr>
                                      <p:to>
                                        <p:strVal val="visible"/>
                                      </p:to>
                                    </p:set>
                                    <p:animEffect transition="in" filter="dissolve">
                                      <p:cBhvr>
                                        <p:cTn id="7" dur="500"/>
                                        <p:tgtEl>
                                          <p:spTgt spid="51169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16935"/>
                                        </p:tgtEl>
                                        <p:attrNameLst>
                                          <p:attrName>style.visibility</p:attrName>
                                        </p:attrNameLst>
                                      </p:cBhvr>
                                      <p:to>
                                        <p:strVal val="visible"/>
                                      </p:to>
                                    </p:set>
                                    <p:animEffect transition="in" filter="wipe(left)">
                                      <p:cBhvr>
                                        <p:cTn id="11" dur="500"/>
                                        <p:tgtEl>
                                          <p:spTgt spid="511693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16936"/>
                                        </p:tgtEl>
                                        <p:attrNameLst>
                                          <p:attrName>style.visibility</p:attrName>
                                        </p:attrNameLst>
                                      </p:cBhvr>
                                      <p:to>
                                        <p:strVal val="visible"/>
                                      </p:to>
                                    </p:set>
                                    <p:animEffect transition="in" filter="dissolve">
                                      <p:cBhvr>
                                        <p:cTn id="15" dur="500"/>
                                        <p:tgtEl>
                                          <p:spTgt spid="5116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69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897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11897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1898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18981"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dirty="0">
                <a:solidFill>
                  <a:srgbClr val="000000"/>
                </a:solidFill>
                <a:effectLst>
                  <a:outerShdw blurRad="38100" dist="38100" dir="2700000" algn="tl">
                    <a:srgbClr val="000000">
                      <a:alpha val="43137"/>
                    </a:srgbClr>
                  </a:outerShdw>
                </a:effectLst>
                <a:latin typeface="Times New Roman" pitchFamily="18" charset="0"/>
              </a:rPr>
              <a:t>The three main ideas of Jesuitism are:</a:t>
            </a:r>
          </a:p>
          <a:p>
            <a:pPr marL="342900" indent="-342900" fontAlgn="base">
              <a:spcBef>
                <a:spcPct val="20000"/>
              </a:spcBef>
              <a:spcAft>
                <a:spcPct val="0"/>
              </a:spcAft>
              <a:buClr>
                <a:srgbClr val="7E7F00"/>
              </a:buClr>
              <a:buBlip>
                <a:blip r:embed="rId3"/>
              </a:buBlip>
            </a:pPr>
            <a:r>
              <a:rPr lang="en-US" sz="2800" dirty="0">
                <a:solidFill>
                  <a:srgbClr val="000000"/>
                </a:solidFill>
                <a:effectLst>
                  <a:outerShdw blurRad="38100" dist="38100" dir="2700000" algn="tl">
                    <a:srgbClr val="000000">
                      <a:alpha val="43137"/>
                    </a:srgbClr>
                  </a:outerShdw>
                </a:effectLst>
                <a:latin typeface="Times New Roman" pitchFamily="18" charset="0"/>
              </a:rPr>
              <a:t>“Intentionalism” – </a:t>
            </a:r>
            <a:r>
              <a:rPr lang="en-US" sz="2800" i="1" dirty="0">
                <a:solidFill>
                  <a:srgbClr val="000000"/>
                </a:solidFill>
                <a:effectLst>
                  <a:outerShdw blurRad="38100" dist="38100" dir="2700000" algn="tl">
                    <a:srgbClr val="000000">
                      <a:alpha val="43137"/>
                    </a:srgbClr>
                  </a:outerShdw>
                </a:effectLst>
                <a:latin typeface="Times New Roman" pitchFamily="18" charset="0"/>
              </a:rPr>
              <a:t>the end justifies the means.</a:t>
            </a:r>
          </a:p>
          <a:p>
            <a:pPr marL="342900" indent="-342900" fontAlgn="base">
              <a:spcBef>
                <a:spcPct val="20000"/>
              </a:spcBef>
              <a:spcAft>
                <a:spcPct val="0"/>
              </a:spcAft>
              <a:buClr>
                <a:srgbClr val="7E7F00"/>
              </a:buClr>
              <a:buBlip>
                <a:blip r:embed="rId3"/>
              </a:buBlip>
            </a:pPr>
            <a:r>
              <a:rPr lang="en-US" sz="2800" dirty="0">
                <a:solidFill>
                  <a:srgbClr val="000000"/>
                </a:solidFill>
                <a:effectLst>
                  <a:outerShdw blurRad="38100" dist="38100" dir="2700000" algn="tl">
                    <a:srgbClr val="000000">
                      <a:alpha val="43137"/>
                    </a:srgbClr>
                  </a:outerShdw>
                </a:effectLst>
                <a:latin typeface="Times New Roman" pitchFamily="18" charset="0"/>
              </a:rPr>
              <a:t>“Mental Reservation” – </a:t>
            </a:r>
            <a:r>
              <a:rPr lang="en-US" sz="2800" i="1" dirty="0">
                <a:solidFill>
                  <a:srgbClr val="000000"/>
                </a:solidFill>
                <a:effectLst>
                  <a:outerShdw blurRad="38100" dist="38100" dir="2700000" algn="tl">
                    <a:srgbClr val="000000">
                      <a:alpha val="43137"/>
                    </a:srgbClr>
                  </a:outerShdw>
                </a:effectLst>
                <a:latin typeface="Times New Roman" pitchFamily="18" charset="0"/>
              </a:rPr>
              <a:t>one is not bound to state the whole truth when on oath.</a:t>
            </a:r>
          </a:p>
          <a:p>
            <a:pPr marL="342900" indent="-342900" fontAlgn="base">
              <a:spcBef>
                <a:spcPct val="20000"/>
              </a:spcBef>
              <a:spcAft>
                <a:spcPct val="0"/>
              </a:spcAft>
              <a:buClr>
                <a:srgbClr val="7E7F00"/>
              </a:buClr>
              <a:buBlip>
                <a:blip r:embed="rId3"/>
              </a:buBlip>
            </a:pPr>
            <a:r>
              <a:rPr lang="en-US" sz="2800" dirty="0">
                <a:solidFill>
                  <a:srgbClr val="000000"/>
                </a:solidFill>
                <a:effectLst>
                  <a:outerShdw blurRad="38100" dist="38100" dir="2700000" algn="tl">
                    <a:srgbClr val="000000">
                      <a:alpha val="43137"/>
                    </a:srgbClr>
                  </a:outerShdw>
                </a:effectLst>
                <a:latin typeface="Times New Roman" pitchFamily="18" charset="0"/>
              </a:rPr>
              <a:t>“Probabilism” - </a:t>
            </a:r>
            <a:r>
              <a:rPr lang="en-US" sz="2800" i="1" dirty="0">
                <a:solidFill>
                  <a:srgbClr val="000000"/>
                </a:solidFill>
                <a:effectLst>
                  <a:outerShdw blurRad="38100" dist="38100" dir="2700000" algn="tl">
                    <a:srgbClr val="000000">
                      <a:alpha val="43137"/>
                    </a:srgbClr>
                  </a:outerShdw>
                </a:effectLst>
                <a:latin typeface="Times New Roman" pitchFamily="18" charset="0"/>
              </a:rPr>
              <a:t>if a thing is probable, it is good</a:t>
            </a:r>
            <a:r>
              <a:rPr lang="en-US" sz="2800" i="1" dirty="0">
                <a:solidFill>
                  <a:srgbClr val="000000"/>
                </a:solidFill>
                <a:effectLst>
                  <a:outerShdw blurRad="38100" dist="38100" dir="2700000" algn="tl">
                    <a:srgbClr val="C0C0C0"/>
                  </a:outerShdw>
                </a:effectLst>
                <a:latin typeface="Times New Roman" pitchFamily="18" charset="0"/>
              </a:rPr>
              <a:t>.</a:t>
            </a:r>
            <a:r>
              <a:rPr lang="en-US" sz="3200" b="1" dirty="0">
                <a:solidFill>
                  <a:srgbClr val="000000"/>
                </a:solidFill>
                <a:latin typeface="Times New Roman" pitchFamily="18" charset="0"/>
              </a:rPr>
              <a:t> </a:t>
            </a:r>
            <a:r>
              <a:rPr lang="en-US" sz="3600" b="1" dirty="0">
                <a:solidFill>
                  <a:srgbClr val="000000"/>
                </a:solidFill>
                <a:latin typeface="Times New Roman" pitchFamily="18" charset="0"/>
              </a:rPr>
              <a:t> </a:t>
            </a:r>
            <a:endParaRPr lang="en-US" sz="3200" b="1" dirty="0">
              <a:solidFill>
                <a:srgbClr val="000000"/>
              </a:solidFill>
              <a:latin typeface="Times New Roman" pitchFamily="18" charset="0"/>
            </a:endParaRPr>
          </a:p>
        </p:txBody>
      </p:sp>
      <p:pic>
        <p:nvPicPr>
          <p:cNvPr id="5118982" name="Picture 6" descr="Europe Reform Map"/>
          <p:cNvPicPr>
            <a:picLocks noChangeAspect="1" noChangeArrowheads="1"/>
          </p:cNvPicPr>
          <p:nvPr/>
        </p:nvPicPr>
        <p:blipFill>
          <a:blip r:embed="rId4" cstate="print"/>
          <a:srcRect l="23328" t="23810" r="29489" b="23810"/>
          <a:stretch>
            <a:fillRect/>
          </a:stretch>
        </p:blipFill>
        <p:spPr bwMode="auto">
          <a:xfrm>
            <a:off x="3581400" y="3124200"/>
            <a:ext cx="3505200" cy="3213100"/>
          </a:xfrm>
          <a:prstGeom prst="rect">
            <a:avLst/>
          </a:prstGeom>
          <a:noFill/>
          <a:ln w="38100">
            <a:solidFill>
              <a:srgbClr val="14455E"/>
            </a:solidFill>
            <a:miter lim="800000"/>
            <a:headEnd/>
            <a:tailEnd/>
          </a:ln>
        </p:spPr>
      </p:pic>
      <p:sp>
        <p:nvSpPr>
          <p:cNvPr id="5118983"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118984" name="Group 8"/>
          <p:cNvGrpSpPr>
            <a:grpSpLocks/>
          </p:cNvGrpSpPr>
          <p:nvPr/>
        </p:nvGrpSpPr>
        <p:grpSpPr bwMode="auto">
          <a:xfrm>
            <a:off x="7467600" y="3124200"/>
            <a:ext cx="2819400" cy="3733800"/>
            <a:chOff x="3744" y="1920"/>
            <a:chExt cx="1776" cy="2352"/>
          </a:xfrm>
        </p:grpSpPr>
        <p:sp>
          <p:nvSpPr>
            <p:cNvPr id="5118985"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118986"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18982"/>
                                        </p:tgtEl>
                                        <p:attrNameLst>
                                          <p:attrName>style.visibility</p:attrName>
                                        </p:attrNameLst>
                                      </p:cBhvr>
                                      <p:to>
                                        <p:strVal val="visible"/>
                                      </p:to>
                                    </p:set>
                                    <p:animEffect transition="in" filter="dissolve">
                                      <p:cBhvr>
                                        <p:cTn id="7" dur="500"/>
                                        <p:tgtEl>
                                          <p:spTgt spid="511898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18983"/>
                                        </p:tgtEl>
                                        <p:attrNameLst>
                                          <p:attrName>style.visibility</p:attrName>
                                        </p:attrNameLst>
                                      </p:cBhvr>
                                      <p:to>
                                        <p:strVal val="visible"/>
                                      </p:to>
                                    </p:set>
                                    <p:animEffect transition="in" filter="wipe(left)">
                                      <p:cBhvr>
                                        <p:cTn id="11" dur="500"/>
                                        <p:tgtEl>
                                          <p:spTgt spid="511898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18984"/>
                                        </p:tgtEl>
                                        <p:attrNameLst>
                                          <p:attrName>style.visibility</p:attrName>
                                        </p:attrNameLst>
                                      </p:cBhvr>
                                      <p:to>
                                        <p:strVal val="visible"/>
                                      </p:to>
                                    </p:set>
                                    <p:animEffect transition="in" filter="dissolve">
                                      <p:cBhvr>
                                        <p:cTn id="15" dur="500"/>
                                        <p:tgtEl>
                                          <p:spTgt spid="5118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898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1496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497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49701"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dirty="0">
                <a:solidFill>
                  <a:srgbClr val="000000"/>
                </a:solidFill>
                <a:effectLst>
                  <a:outerShdw blurRad="38100" dist="38100" dir="2700000" algn="tl">
                    <a:srgbClr val="000000">
                      <a:alpha val="43137"/>
                    </a:srgbClr>
                  </a:outerShdw>
                </a:effectLst>
                <a:latin typeface="Times New Roman" pitchFamily="18" charset="0"/>
              </a:rPr>
              <a:t>The Doctrine Of Mental Reservation:</a:t>
            </a:r>
          </a:p>
          <a:p>
            <a:pPr marL="342900" indent="-342900" fontAlgn="base">
              <a:spcBef>
                <a:spcPct val="20000"/>
              </a:spcBef>
              <a:spcAft>
                <a:spcPct val="0"/>
              </a:spcAft>
              <a:buClr>
                <a:srgbClr val="7E7F00"/>
              </a:buClr>
              <a:buBlip>
                <a:blip r:embed="rId3"/>
              </a:buBlip>
            </a:pPr>
            <a:r>
              <a:rPr lang="en-US" sz="2800" dirty="0">
                <a:solidFill>
                  <a:srgbClr val="000000"/>
                </a:solidFill>
                <a:effectLst>
                  <a:outerShdw blurRad="38100" dist="38100" dir="2700000" algn="tl">
                    <a:srgbClr val="000000">
                      <a:alpha val="43137"/>
                    </a:srgbClr>
                  </a:outerShdw>
                </a:effectLst>
                <a:latin typeface="Times New Roman" pitchFamily="18" charset="0"/>
              </a:rPr>
              <a:t>According to this teaching,  one could conform outwardly to some requirement without giving consent of the mind,  if this seemed expedient for advancing some “higher purpose” and not be held responsible for the outward act or word. </a:t>
            </a:r>
            <a:endParaRPr lang="en-US" sz="3200" b="1" dirty="0">
              <a:solidFill>
                <a:srgbClr val="000000"/>
              </a:solidFill>
              <a:effectLst>
                <a:outerShdw blurRad="38100" dist="38100" dir="2700000" algn="tl">
                  <a:srgbClr val="000000">
                    <a:alpha val="43137"/>
                  </a:srgbClr>
                </a:outerShdw>
              </a:effectLst>
              <a:latin typeface="Times New Roman" pitchFamily="18" charset="0"/>
            </a:endParaRPr>
          </a:p>
        </p:txBody>
      </p:sp>
      <p:pic>
        <p:nvPicPr>
          <p:cNvPr id="5149702" name="Picture 6" descr="Europe Reform Map"/>
          <p:cNvPicPr>
            <a:picLocks noChangeAspect="1" noChangeArrowheads="1"/>
          </p:cNvPicPr>
          <p:nvPr/>
        </p:nvPicPr>
        <p:blipFill>
          <a:blip r:embed="rId4" cstate="print"/>
          <a:srcRect l="23328" t="23810" r="29489" b="23810"/>
          <a:stretch>
            <a:fillRect/>
          </a:stretch>
        </p:blipFill>
        <p:spPr bwMode="auto">
          <a:xfrm>
            <a:off x="3581400" y="3124200"/>
            <a:ext cx="3505200" cy="3213100"/>
          </a:xfrm>
          <a:prstGeom prst="rect">
            <a:avLst/>
          </a:prstGeom>
          <a:noFill/>
          <a:ln w="38100">
            <a:solidFill>
              <a:srgbClr val="14455E"/>
            </a:solidFill>
            <a:miter lim="800000"/>
            <a:headEnd/>
            <a:tailEnd/>
          </a:ln>
        </p:spPr>
      </p:pic>
      <p:sp>
        <p:nvSpPr>
          <p:cNvPr id="5149703"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149704" name="Group 8"/>
          <p:cNvGrpSpPr>
            <a:grpSpLocks/>
          </p:cNvGrpSpPr>
          <p:nvPr/>
        </p:nvGrpSpPr>
        <p:grpSpPr bwMode="auto">
          <a:xfrm>
            <a:off x="7467600" y="3124200"/>
            <a:ext cx="2819400" cy="3733800"/>
            <a:chOff x="3744" y="1920"/>
            <a:chExt cx="1776" cy="2352"/>
          </a:xfrm>
        </p:grpSpPr>
        <p:sp>
          <p:nvSpPr>
            <p:cNvPr id="5149705" name="Text Box 9"/>
            <p:cNvSpPr txBox="1">
              <a:spLocks noChangeArrowheads="1"/>
            </p:cNvSpPr>
            <p:nvPr/>
          </p:nvSpPr>
          <p:spPr bwMode="auto">
            <a:xfrm>
              <a:off x="3744" y="4007"/>
              <a:ext cx="1776" cy="265"/>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400" b="1" i="1">
                  <a:solidFill>
                    <a:srgbClr val="000000"/>
                  </a:solidFill>
                  <a:latin typeface="Times New Roman" pitchFamily="18" charset="0"/>
                </a:rPr>
                <a:t>Ignatius Loyola</a:t>
              </a:r>
              <a:endParaRPr lang="en-US" sz="2400" i="1">
                <a:solidFill>
                  <a:srgbClr val="000000"/>
                </a:solidFill>
                <a:latin typeface="Times New Roman" pitchFamily="18" charset="0"/>
              </a:endParaRPr>
            </a:p>
          </p:txBody>
        </p:sp>
        <p:pic>
          <p:nvPicPr>
            <p:cNvPr id="5149706"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49702"/>
                                        </p:tgtEl>
                                        <p:attrNameLst>
                                          <p:attrName>style.visibility</p:attrName>
                                        </p:attrNameLst>
                                      </p:cBhvr>
                                      <p:to>
                                        <p:strVal val="visible"/>
                                      </p:to>
                                    </p:set>
                                    <p:animEffect transition="in" filter="dissolve">
                                      <p:cBhvr>
                                        <p:cTn id="7" dur="500"/>
                                        <p:tgtEl>
                                          <p:spTgt spid="51497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49703"/>
                                        </p:tgtEl>
                                        <p:attrNameLst>
                                          <p:attrName>style.visibility</p:attrName>
                                        </p:attrNameLst>
                                      </p:cBhvr>
                                      <p:to>
                                        <p:strVal val="visible"/>
                                      </p:to>
                                    </p:set>
                                    <p:animEffect transition="in" filter="wipe(left)">
                                      <p:cBhvr>
                                        <p:cTn id="11" dur="500"/>
                                        <p:tgtEl>
                                          <p:spTgt spid="514970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49704"/>
                                        </p:tgtEl>
                                        <p:attrNameLst>
                                          <p:attrName>style.visibility</p:attrName>
                                        </p:attrNameLst>
                                      </p:cBhvr>
                                      <p:to>
                                        <p:strVal val="visible"/>
                                      </p:to>
                                    </p:set>
                                    <p:animEffect transition="in" filter="dissolve">
                                      <p:cBhvr>
                                        <p:cTn id="15" dur="500"/>
                                        <p:tgtEl>
                                          <p:spTgt spid="514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174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1534</a:t>
            </a:r>
          </a:p>
        </p:txBody>
      </p:sp>
      <p:sp>
        <p:nvSpPr>
          <p:cNvPr id="515174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5174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51749"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dirty="0">
                <a:solidFill>
                  <a:srgbClr val="000000"/>
                </a:solidFill>
                <a:effectLst>
                  <a:outerShdw blurRad="38100" dist="38100" dir="2700000" algn="tl">
                    <a:srgbClr val="000000">
                      <a:alpha val="43137"/>
                    </a:srgbClr>
                  </a:outerShdw>
                </a:effectLst>
                <a:latin typeface="Times New Roman" pitchFamily="18" charset="0"/>
              </a:rPr>
              <a:t>THE DOCTRINE OF PROBABILISM:</a:t>
            </a:r>
          </a:p>
          <a:p>
            <a:pPr marL="342900" indent="-342900" fontAlgn="base">
              <a:spcBef>
                <a:spcPct val="20000"/>
              </a:spcBef>
              <a:spcAft>
                <a:spcPct val="0"/>
              </a:spcAft>
              <a:buClr>
                <a:srgbClr val="7E7F00"/>
              </a:buClr>
              <a:buBlip>
                <a:blip r:embed="rId3"/>
              </a:buBlip>
            </a:pPr>
            <a:r>
              <a:rPr lang="en-US" sz="2400" b="1" dirty="0">
                <a:solidFill>
                  <a:srgbClr val="000000"/>
                </a:solidFill>
                <a:effectLst>
                  <a:outerShdw blurRad="38100" dist="38100" dir="2700000" algn="tl">
                    <a:srgbClr val="000000">
                      <a:alpha val="43137"/>
                    </a:srgbClr>
                  </a:outerShdw>
                </a:effectLst>
                <a:latin typeface="Times New Roman" pitchFamily="18" charset="0"/>
              </a:rPr>
              <a:t>According to this teaching,  if,  in a given situation calling for an ethical decision any one authoritative writer in the church’s tradition defended a course of action,  that advice had enough probability of being right to make it a basis of action.  Since it is possible to find this type authority for almost any act in given circumstances,  their system is of a situational ethic.</a:t>
            </a:r>
          </a:p>
          <a:p>
            <a:pPr marL="342900" indent="-342900" fontAlgn="base">
              <a:spcBef>
                <a:spcPct val="20000"/>
              </a:spcBef>
              <a:spcAft>
                <a:spcPct val="0"/>
              </a:spcAft>
              <a:buClr>
                <a:srgbClr val="7E7F00"/>
              </a:buClr>
              <a:buBlip>
                <a:blip r:embed="rId3"/>
              </a:buBlip>
            </a:pPr>
            <a:r>
              <a:rPr lang="en-US" sz="2400" b="1" dirty="0">
                <a:solidFill>
                  <a:srgbClr val="000000"/>
                </a:solidFill>
                <a:effectLst>
                  <a:outerShdw blurRad="38100" dist="38100" dir="2700000" algn="tl">
                    <a:srgbClr val="000000">
                      <a:alpha val="43137"/>
                    </a:srgbClr>
                  </a:outerShdw>
                </a:effectLst>
                <a:latin typeface="Times New Roman" pitchFamily="18" charset="0"/>
              </a:rPr>
              <a:t>Aristotelian Modal Model of Probability Is Abused!   </a:t>
            </a:r>
            <a:endParaRPr lang="en-US" sz="2000" b="1" dirty="0">
              <a:solidFill>
                <a:srgbClr val="000000"/>
              </a:solidFill>
              <a:effectLst>
                <a:outerShdw blurRad="38100" dist="38100" dir="2700000" algn="tl">
                  <a:srgbClr val="000000">
                    <a:alpha val="43137"/>
                  </a:srgbClr>
                </a:outerShdw>
              </a:effectLst>
              <a:latin typeface="Times New Roman" pitchFamily="18" charset="0"/>
            </a:endParaRPr>
          </a:p>
        </p:txBody>
      </p:sp>
      <p:pic>
        <p:nvPicPr>
          <p:cNvPr id="5151750" name="Picture 6" descr="Europe Reform Map"/>
          <p:cNvPicPr>
            <a:picLocks noChangeAspect="1" noChangeArrowheads="1"/>
          </p:cNvPicPr>
          <p:nvPr/>
        </p:nvPicPr>
        <p:blipFill>
          <a:blip r:embed="rId4" cstate="print"/>
          <a:srcRect l="23328" t="23810" r="29489" b="23810"/>
          <a:stretch>
            <a:fillRect/>
          </a:stretch>
        </p:blipFill>
        <p:spPr bwMode="auto">
          <a:xfrm>
            <a:off x="3657600" y="3733800"/>
            <a:ext cx="3429000" cy="2603500"/>
          </a:xfrm>
          <a:prstGeom prst="rect">
            <a:avLst/>
          </a:prstGeom>
          <a:noFill/>
          <a:ln w="38100">
            <a:solidFill>
              <a:srgbClr val="14455E"/>
            </a:solidFill>
            <a:miter lim="800000"/>
            <a:headEnd/>
            <a:tailEnd/>
          </a:ln>
        </p:spPr>
      </p:pic>
      <p:sp>
        <p:nvSpPr>
          <p:cNvPr id="5151751"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nvGrpSpPr>
          <p:cNvPr id="5151752" name="Group 8"/>
          <p:cNvGrpSpPr>
            <a:grpSpLocks/>
          </p:cNvGrpSpPr>
          <p:nvPr/>
        </p:nvGrpSpPr>
        <p:grpSpPr bwMode="auto">
          <a:xfrm>
            <a:off x="7467600" y="3733801"/>
            <a:ext cx="2819400" cy="3141663"/>
            <a:chOff x="3744" y="1920"/>
            <a:chExt cx="1776" cy="2363"/>
          </a:xfrm>
        </p:grpSpPr>
        <p:sp>
          <p:nvSpPr>
            <p:cNvPr id="5151753" name="Text Box 9"/>
            <p:cNvSpPr txBox="1">
              <a:spLocks noChangeArrowheads="1"/>
            </p:cNvSpPr>
            <p:nvPr/>
          </p:nvSpPr>
          <p:spPr bwMode="auto">
            <a:xfrm>
              <a:off x="3744" y="4007"/>
              <a:ext cx="1776" cy="276"/>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sz="2000" b="1" i="1" dirty="0">
                  <a:solidFill>
                    <a:srgbClr val="000000"/>
                  </a:solidFill>
                  <a:latin typeface="Times New Roman" pitchFamily="18" charset="0"/>
                </a:rPr>
                <a:t>Ignatius Loyola</a:t>
              </a:r>
              <a:endParaRPr lang="en-US" sz="2000" i="1" dirty="0">
                <a:solidFill>
                  <a:srgbClr val="000000"/>
                </a:solidFill>
                <a:latin typeface="Times New Roman" pitchFamily="18" charset="0"/>
              </a:endParaRPr>
            </a:p>
          </p:txBody>
        </p:sp>
        <p:pic>
          <p:nvPicPr>
            <p:cNvPr id="5151754"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51750"/>
                                        </p:tgtEl>
                                        <p:attrNameLst>
                                          <p:attrName>style.visibility</p:attrName>
                                        </p:attrNameLst>
                                      </p:cBhvr>
                                      <p:to>
                                        <p:strVal val="visible"/>
                                      </p:to>
                                    </p:set>
                                    <p:animEffect transition="in" filter="dissolve">
                                      <p:cBhvr>
                                        <p:cTn id="7" dur="500"/>
                                        <p:tgtEl>
                                          <p:spTgt spid="51517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51751"/>
                                        </p:tgtEl>
                                        <p:attrNameLst>
                                          <p:attrName>style.visibility</p:attrName>
                                        </p:attrNameLst>
                                      </p:cBhvr>
                                      <p:to>
                                        <p:strVal val="visible"/>
                                      </p:to>
                                    </p:set>
                                    <p:animEffect transition="in" filter="wipe(left)">
                                      <p:cBhvr>
                                        <p:cTn id="11" dur="500"/>
                                        <p:tgtEl>
                                          <p:spTgt spid="515175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151752"/>
                                        </p:tgtEl>
                                        <p:attrNameLst>
                                          <p:attrName>style.visibility</p:attrName>
                                        </p:attrNameLst>
                                      </p:cBhvr>
                                      <p:to>
                                        <p:strVal val="visible"/>
                                      </p:to>
                                    </p:set>
                                    <p:animEffect transition="in" filter="dissolve">
                                      <p:cBhvr>
                                        <p:cTn id="15" dur="500"/>
                                        <p:tgtEl>
                                          <p:spTgt spid="5151752"/>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mph" presetSubtype="0" fill="hold" nodeType="clickEffect">
                                  <p:stCondLst>
                                    <p:cond delay="0"/>
                                  </p:stCondLst>
                                  <p:iterate type="lt">
                                    <p:tmPct val="4000"/>
                                  </p:iterate>
                                  <p:childTnLst>
                                    <p:set>
                                      <p:cBhvr override="childStyle">
                                        <p:cTn id="19" dur="500" fill="hold"/>
                                        <p:tgtEl>
                                          <p:spTgt spid="5151749">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75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p:nvPr>
        </p:nvSpPr>
        <p:spPr>
          <a:xfrm>
            <a:off x="3429000" y="609600"/>
            <a:ext cx="7239000" cy="5334000"/>
          </a:xfrm>
        </p:spPr>
        <p:txBody>
          <a:bodyPr/>
          <a:lstStyle/>
          <a:p>
            <a:pPr>
              <a:buFontTx/>
              <a:buNone/>
            </a:pPr>
            <a:r>
              <a:rPr lang="en-US" sz="6600"/>
              <a:t>  POSSESSING  A </a:t>
            </a:r>
            <a:r>
              <a:rPr lang="en-US" sz="6600" i="1"/>
              <a:t>VERNACULAR VERSION</a:t>
            </a:r>
            <a:r>
              <a:rPr lang="en-US" sz="6600"/>
              <a:t>  WAS PUNISHABLE  BY  </a:t>
            </a:r>
            <a:r>
              <a:rPr lang="en-US" sz="6600">
                <a:solidFill>
                  <a:srgbClr val="FF3300"/>
                </a:solidFill>
              </a:rPr>
              <a:t>DEATH</a:t>
            </a:r>
            <a:r>
              <a:rPr lang="en-US" sz="66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18786">
                                            <p:txEl>
                                              <p:pRg st="0" end="0"/>
                                            </p:txEl>
                                          </p:spTgt>
                                        </p:tgtEl>
                                        <p:attrNameLst>
                                          <p:attrName>style.visibility</p:attrName>
                                        </p:attrNameLst>
                                      </p:cBhvr>
                                      <p:to>
                                        <p:strVal val="visible"/>
                                      </p:to>
                                    </p:set>
                                    <p:anim calcmode="lin" valueType="num">
                                      <p:cBhvr additive="base">
                                        <p:cTn id="7" dur="300" fill="hold"/>
                                        <p:tgtEl>
                                          <p:spTgt spid="11878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1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4226" name="Rectangle 2">
            <a:extLst>
              <a:ext uri="{FF2B5EF4-FFF2-40B4-BE49-F238E27FC236}">
                <a16:creationId xmlns:a16="http://schemas.microsoft.com/office/drawing/2014/main" id="{0E5D1C4F-5027-6DE6-9F23-3FEAEE1ADA25}"/>
              </a:ext>
            </a:extLst>
          </p:cNvPr>
          <p:cNvSpPr>
            <a:spLocks noGrp="1" noChangeArrowheads="1"/>
          </p:cNvSpPr>
          <p:nvPr>
            <p:ph type="ctrTitle"/>
          </p:nvPr>
        </p:nvSpPr>
        <p:spPr>
          <a:xfrm>
            <a:off x="1752600" y="2514600"/>
            <a:ext cx="8686800" cy="533400"/>
          </a:xfrm>
          <a:solidFill>
            <a:schemeClr val="bg1"/>
          </a:solidFill>
        </p:spPr>
        <p:txBody>
          <a:bodyPr/>
          <a:lstStyle/>
          <a:p>
            <a:pPr eaLnBrk="1" hangingPunct="1">
              <a:defRPr/>
            </a:pPr>
            <a:r>
              <a:rPr lang="en-US" sz="4000">
                <a:effectLst>
                  <a:outerShdw blurRad="38100" dist="38100" dir="2700000" algn="tl">
                    <a:srgbClr val="C0C0C0"/>
                  </a:outerShdw>
                </a:effectLst>
                <a:ea typeface="+mj-ea"/>
              </a:rPr>
              <a:t>1</a:t>
            </a:r>
            <a:r>
              <a:rPr lang="en-US" sz="4000" baseline="30000">
                <a:effectLst>
                  <a:outerShdw blurRad="38100" dist="38100" dir="2700000" algn="tl">
                    <a:srgbClr val="C0C0C0"/>
                  </a:outerShdw>
                </a:effectLst>
                <a:ea typeface="+mj-ea"/>
              </a:rPr>
              <a:t>st.</a:t>
            </a:r>
            <a:r>
              <a:rPr lang="en-US" sz="4000" b="1">
                <a:effectLst>
                  <a:outerShdw blurRad="38100" dist="38100" dir="2700000" algn="tl">
                    <a:srgbClr val="C0C0C0"/>
                  </a:outerShdw>
                </a:effectLst>
                <a:ea typeface="+mj-ea"/>
              </a:rPr>
              <a:t> </a:t>
            </a:r>
            <a:r>
              <a:rPr lang="en-US" sz="3200" b="1">
                <a:effectLst>
                  <a:outerShdw blurRad="38100" dist="38100" dir="2700000" algn="tl">
                    <a:srgbClr val="C0C0C0"/>
                  </a:outerShdw>
                </a:effectLst>
                <a:ea typeface="+mj-ea"/>
              </a:rPr>
              <a:t>Obvious Outside &amp; Alternative Agency</a:t>
            </a:r>
          </a:p>
        </p:txBody>
      </p:sp>
      <p:pic>
        <p:nvPicPr>
          <p:cNvPr id="564228" name="Picture 4" descr="C:\Documents and Settings\Owner\My Documents\Educational Illustrations\Religious Related\citadel.jpeg">
            <a:extLst>
              <a:ext uri="{FF2B5EF4-FFF2-40B4-BE49-F238E27FC236}">
                <a16:creationId xmlns:a16="http://schemas.microsoft.com/office/drawing/2014/main" id="{32AFD6FD-C3F1-FDF1-1975-74ECCD1E5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12191999"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64228"/>
                                        </p:tgtEl>
                                        <p:attrNameLst>
                                          <p:attrName>style.visibility</p:attrName>
                                        </p:attrNameLst>
                                      </p:cBhvr>
                                      <p:to>
                                        <p:strVal val="visible"/>
                                      </p:to>
                                    </p:set>
                                    <p:anim calcmode="lin" valueType="num">
                                      <p:cBhvr>
                                        <p:cTn id="7" dur="5000" fill="hold"/>
                                        <p:tgtEl>
                                          <p:spTgt spid="564228"/>
                                        </p:tgtEl>
                                        <p:attrNameLst>
                                          <p:attrName>ppt_w</p:attrName>
                                        </p:attrNameLst>
                                      </p:cBhvr>
                                      <p:tavLst>
                                        <p:tav tm="0" fmla="#ppt_w*sin(2.5*pi*$)">
                                          <p:val>
                                            <p:fltVal val="0"/>
                                          </p:val>
                                        </p:tav>
                                        <p:tav tm="100000">
                                          <p:val>
                                            <p:fltVal val="1"/>
                                          </p:val>
                                        </p:tav>
                                      </p:tavLst>
                                    </p:anim>
                                    <p:anim calcmode="lin" valueType="num">
                                      <p:cBhvr>
                                        <p:cTn id="8" dur="5000" fill="hold"/>
                                        <p:tgtEl>
                                          <p:spTgt spid="5642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15411"/>
            <a:ext cx="12191999"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spc="200" dirty="0">
                <a:ln w="29210">
                  <a:solidFill>
                    <a:srgbClr val="FFFFFF">
                      <a:tint val="10000"/>
                    </a:srgbClr>
                  </a:solidFill>
                </a:ln>
                <a:solidFill>
                  <a:srgbClr val="FFFFFF">
                    <a:satMod val="200000"/>
                    <a:alpha val="50000"/>
                  </a:srgbClr>
                </a:solidFill>
                <a:effectLst>
                  <a:outerShdw blurRad="38100" dist="38100" dir="2700000" algn="tl">
                    <a:srgbClr val="000000">
                      <a:alpha val="43137"/>
                    </a:srgbClr>
                  </a:outerShdw>
                </a:effectLst>
                <a:latin typeface="Storybook" pitchFamily="2" charset="0"/>
              </a:rPr>
              <a:t>Catholic Theologian Johann </a:t>
            </a:r>
            <a:r>
              <a:rPr lang="en-US" sz="5400" b="1" spc="200" dirty="0" err="1">
                <a:ln w="29210">
                  <a:solidFill>
                    <a:srgbClr val="FFFFFF">
                      <a:tint val="10000"/>
                    </a:srgbClr>
                  </a:solidFill>
                </a:ln>
                <a:solidFill>
                  <a:srgbClr val="FFFFFF">
                    <a:satMod val="200000"/>
                    <a:alpha val="50000"/>
                  </a:srgbClr>
                </a:solidFill>
                <a:effectLst>
                  <a:outerShdw blurRad="38100" dist="38100" dir="2700000" algn="tl">
                    <a:srgbClr val="000000">
                      <a:alpha val="43137"/>
                    </a:srgbClr>
                  </a:outerShdw>
                </a:effectLst>
                <a:latin typeface="Storybook" pitchFamily="2" charset="0"/>
              </a:rPr>
              <a:t>Cochlaeus</a:t>
            </a:r>
            <a:r>
              <a:rPr lang="en-US" sz="5400" b="1" spc="200" dirty="0">
                <a:ln w="29210">
                  <a:solidFill>
                    <a:srgbClr val="FFFFFF">
                      <a:tint val="10000"/>
                    </a:srgbClr>
                  </a:solidFill>
                </a:ln>
                <a:solidFill>
                  <a:srgbClr val="FFFFFF">
                    <a:satMod val="200000"/>
                    <a:alpha val="50000"/>
                  </a:srgbClr>
                </a:solidFill>
                <a:effectLst>
                  <a:outerShdw blurRad="38100" dist="38100" dir="2700000" algn="tl">
                    <a:srgbClr val="000000">
                      <a:alpha val="43137"/>
                    </a:srgbClr>
                  </a:outerShdw>
                </a:effectLst>
                <a:latin typeface="Storybook" pitchFamily="2" charset="0"/>
              </a:rPr>
              <a:t>:</a:t>
            </a:r>
          </a:p>
        </p:txBody>
      </p:sp>
      <p:sp>
        <p:nvSpPr>
          <p:cNvPr id="6" name="Rectangle 5"/>
          <p:cNvSpPr/>
          <p:nvPr/>
        </p:nvSpPr>
        <p:spPr>
          <a:xfrm>
            <a:off x="0" y="683581"/>
            <a:ext cx="12191999" cy="6247864"/>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n-US" sz="4000" b="1" dirty="0">
                <a:ln w="50800"/>
                <a:solidFill>
                  <a:srgbClr val="FFFFFF">
                    <a:shade val="50000"/>
                  </a:srgbClr>
                </a:solidFill>
                <a:effectLst>
                  <a:outerShdw blurRad="38100" dist="38100" dir="2700000" algn="tl">
                    <a:srgbClr val="000000">
                      <a:alpha val="43137"/>
                    </a:srgbClr>
                  </a:outerShdw>
                </a:effectLst>
                <a:latin typeface="Storybook" pitchFamily="2" charset="0"/>
              </a:rPr>
              <a:t>“The New Testament translated into the vulgar tongue,  is in truth the food of death,  the fuel of sin,  the veil of malice,  the pretext of false liberty,  the protection of disobedience,  the corruption of discipline,  the depravity of morals,  the termination of concord,  the death of honesty,  the well-spring of vice,  the disease of virtues,  the instigation of rebellion,  the milk of pride,  the nourishment of contempt,  the death of peace,      the destruction of charity,  the enemy of unity,  the murderer of truth.”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107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1534</a:t>
            </a:r>
          </a:p>
        </p:txBody>
      </p:sp>
      <p:sp>
        <p:nvSpPr>
          <p:cNvPr id="525107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5107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51077" name="Rectangle 5"/>
          <p:cNvSpPr>
            <a:spLocks noChangeArrowheads="1"/>
          </p:cNvSpPr>
          <p:nvPr/>
        </p:nvSpPr>
        <p:spPr bwMode="auto">
          <a:xfrm>
            <a:off x="3124200" y="0"/>
            <a:ext cx="7543800" cy="137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PROPAGANDA AND/OR COERCION</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mn-cs"/>
              </a:rPr>
              <a:t>The Roman Church had two weapons of coercion to back up the propaganda of the Jesuits - the Inquisition and the Index.  The Index was a list of books the faithful were not permitted to read.  It was called the Roman Index of Prohibited Books &amp; a special Congregation of the Index,  created in 1571,  was charged by the pope with the task of keeping the list up-to-date.</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5251078" name="Picture 6" descr="Europe Reform Map"/>
          <p:cNvPicPr>
            <a:picLocks noChangeAspect="1" noChangeArrowheads="1"/>
          </p:cNvPicPr>
          <p:nvPr/>
        </p:nvPicPr>
        <p:blipFill>
          <a:blip r:embed="rId4" cstate="print"/>
          <a:srcRect l="23328" t="23810" r="29489" b="23810"/>
          <a:stretch>
            <a:fillRect/>
          </a:stretch>
        </p:blipFill>
        <p:spPr bwMode="auto">
          <a:xfrm>
            <a:off x="3581400" y="3276600"/>
            <a:ext cx="3505200" cy="3060700"/>
          </a:xfrm>
          <a:prstGeom prst="rect">
            <a:avLst/>
          </a:prstGeom>
          <a:noFill/>
          <a:ln w="38100">
            <a:solidFill>
              <a:srgbClr val="14455E"/>
            </a:solidFill>
            <a:miter lim="800000"/>
            <a:headEnd/>
            <a:tailEnd/>
          </a:ln>
        </p:spPr>
      </p:pic>
      <p:sp>
        <p:nvSpPr>
          <p:cNvPr id="5251079" name="Oval 7"/>
          <p:cNvSpPr>
            <a:spLocks noChangeArrowheads="1"/>
          </p:cNvSpPr>
          <p:nvPr/>
        </p:nvSpPr>
        <p:spPr bwMode="auto">
          <a:xfrm>
            <a:off x="5334000" y="4572000"/>
            <a:ext cx="533400" cy="22860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nvGrpSpPr>
          <p:cNvPr id="5251080" name="Group 8"/>
          <p:cNvGrpSpPr>
            <a:grpSpLocks/>
          </p:cNvGrpSpPr>
          <p:nvPr/>
        </p:nvGrpSpPr>
        <p:grpSpPr bwMode="auto">
          <a:xfrm>
            <a:off x="7467600" y="3200400"/>
            <a:ext cx="2819400" cy="3670204"/>
            <a:chOff x="3744" y="1920"/>
            <a:chExt cx="1776" cy="2360"/>
          </a:xfrm>
        </p:grpSpPr>
        <p:sp>
          <p:nvSpPr>
            <p:cNvPr id="5251081" name="Text Box 9"/>
            <p:cNvSpPr txBox="1">
              <a:spLocks noChangeArrowheads="1"/>
            </p:cNvSpPr>
            <p:nvPr/>
          </p:nvSpPr>
          <p:spPr bwMode="auto">
            <a:xfrm>
              <a:off x="3744" y="4007"/>
              <a:ext cx="1776" cy="27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Times New Roman" pitchFamily="18" charset="0"/>
                  <a:ea typeface="+mn-ea"/>
                  <a:cs typeface="+mn-cs"/>
                </a:rPr>
                <a:t>Ignatius Loyola</a:t>
              </a:r>
              <a:endParaRPr kumimoji="0" lang="en-US" sz="24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251082" name="Picture 10" descr="Ignatius_Loyola"/>
            <p:cNvPicPr>
              <a:picLocks noChangeAspect="1" noChangeArrowheads="1"/>
            </p:cNvPicPr>
            <p:nvPr/>
          </p:nvPicPr>
          <p:blipFill>
            <a:blip r:embed="rId5" cstate="print"/>
            <a:srcRect t="9000"/>
            <a:stretch>
              <a:fillRect/>
            </a:stretch>
          </p:blipFill>
          <p:spPr bwMode="auto">
            <a:xfrm>
              <a:off x="3888" y="1920"/>
              <a:ext cx="1488" cy="2016"/>
            </a:xfrm>
            <a:prstGeom prst="rect">
              <a:avLst/>
            </a:prstGeom>
            <a:noFill/>
            <a:ln w="38100">
              <a:solidFill>
                <a:srgbClr val="14455E"/>
              </a:solidFill>
              <a:miter lim="800000"/>
              <a:headEnd/>
              <a:tailEnd/>
            </a:ln>
          </p:spPr>
        </p:pic>
      </p:grpSp>
      <p:sp>
        <p:nvSpPr>
          <p:cNvPr id="6805506" name="Rectangle 2"/>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6805507" name="Rectangle 3"/>
          <p:cNvSpPr>
            <a:spLocks noChangeArrowheads="1"/>
          </p:cNvSpPr>
          <p:nvPr/>
        </p:nvSpPr>
        <p:spPr bwMode="auto">
          <a:xfrm>
            <a:off x="6025458" y="-276512"/>
            <a:ext cx="141084" cy="584775"/>
          </a:xfrm>
          <a:prstGeom prst="rect">
            <a:avLst/>
          </a:prstGeom>
          <a:noFill/>
          <a:ln w="9525">
            <a:noFill/>
            <a:miter lim="800000"/>
            <a:headEnd/>
            <a:tailEnd/>
          </a:ln>
          <a:effectLst/>
        </p:spPr>
        <p:txBody>
          <a:bodyPr vert="horz" wrap="none" lIns="158700" tIns="45720" rIns="-19044"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251078"/>
                                        </p:tgtEl>
                                        <p:attrNameLst>
                                          <p:attrName>style.visibility</p:attrName>
                                        </p:attrNameLst>
                                      </p:cBhvr>
                                      <p:to>
                                        <p:strVal val="visible"/>
                                      </p:to>
                                    </p:set>
                                    <p:animEffect transition="in" filter="dissolve">
                                      <p:cBhvr>
                                        <p:cTn id="7" dur="500"/>
                                        <p:tgtEl>
                                          <p:spTgt spid="52510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51079"/>
                                        </p:tgtEl>
                                        <p:attrNameLst>
                                          <p:attrName>style.visibility</p:attrName>
                                        </p:attrNameLst>
                                      </p:cBhvr>
                                      <p:to>
                                        <p:strVal val="visible"/>
                                      </p:to>
                                    </p:set>
                                    <p:animEffect transition="in" filter="wipe(left)">
                                      <p:cBhvr>
                                        <p:cTn id="11" dur="500"/>
                                        <p:tgtEl>
                                          <p:spTgt spid="525107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251080"/>
                                        </p:tgtEl>
                                        <p:attrNameLst>
                                          <p:attrName>style.visibility</p:attrName>
                                        </p:attrNameLst>
                                      </p:cBhvr>
                                      <p:to>
                                        <p:strVal val="visible"/>
                                      </p:to>
                                    </p:set>
                                    <p:animEffect transition="in" filter="dissolve">
                                      <p:cBhvr>
                                        <p:cTn id="15" dur="500"/>
                                        <p:tgtEl>
                                          <p:spTgt spid="525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7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38786" name="Rectangle 2"/>
          <p:cNvSpPr>
            <a:spLocks noGrp="1" noChangeArrowheads="1"/>
          </p:cNvSpPr>
          <p:nvPr>
            <p:ph type="body" idx="1"/>
          </p:nvPr>
        </p:nvSpPr>
        <p:spPr>
          <a:xfrm>
            <a:off x="1233996" y="772357"/>
            <a:ext cx="9916357" cy="4637843"/>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4800" b="1" i="1" dirty="0">
                <a:solidFill>
                  <a:srgbClr val="FF3300"/>
                </a:solidFill>
                <a:effectLst>
                  <a:outerShdw blurRad="38100" dist="38100" dir="2700000" algn="tl">
                    <a:srgbClr val="C0C0C0"/>
                  </a:outerShdw>
                </a:effectLst>
              </a:rPr>
              <a:t>Backgrounds Of The Inquisitions.</a:t>
            </a:r>
            <a:r>
              <a:rPr lang="en-US" sz="4800" i="1" dirty="0">
                <a:solidFill>
                  <a:srgbClr val="FF3300"/>
                </a:solidFill>
                <a:effectLst>
                  <a:outerShdw blurRad="38100" dist="38100" dir="2700000" algn="tl">
                    <a:srgbClr val="C0C0C0"/>
                  </a:outerShdw>
                </a:effectLst>
              </a:rPr>
              <a:t> </a:t>
            </a:r>
            <a:r>
              <a:rPr lang="en-US" sz="2800" b="1" dirty="0">
                <a:solidFill>
                  <a:srgbClr val="FF3300"/>
                </a:solidFill>
                <a:effectLst>
                  <a:outerShdw blurRad="38100" dist="38100" dir="2700000" algn="tl">
                    <a:srgbClr val="C0C0C0"/>
                  </a:outerShdw>
                </a:effectLst>
              </a:rPr>
              <a:t>Foundations for the Inquisitions were laid down before the actual persecutions actually began. The Inquisitions were,    in fact,  an attempt on the part of the Medieval Church to exterminate heresy. The Church in the ancient period of its existence  had dealt with heretics in different ways:  some  were put to death;  some were exiled by Imperial command; and others were excommunicated from the Church without exile. The repressive measures became more severe as time continued,  until they culminated in the  13</a:t>
            </a:r>
            <a:r>
              <a:rPr lang="en-US" sz="2800" b="1" baseline="30000" dirty="0">
                <a:solidFill>
                  <a:srgbClr val="FF3300"/>
                </a:solidFill>
                <a:effectLst>
                  <a:outerShdw blurRad="38100" dist="38100" dir="2700000" algn="tl">
                    <a:srgbClr val="C0C0C0"/>
                  </a:outerShdw>
                </a:effectLst>
              </a:rPr>
              <a:t>th</a:t>
            </a:r>
            <a:r>
              <a:rPr lang="en-US" sz="2800" b="1" dirty="0">
                <a:solidFill>
                  <a:srgbClr val="FF3300"/>
                </a:solidFill>
                <a:effectLst>
                  <a:outerShdw blurRad="38100" dist="38100" dir="2700000" algn="tl">
                    <a:srgbClr val="C0C0C0"/>
                  </a:outerShdw>
                </a:effectLst>
              </a:rPr>
              <a:t>  century into very drastic measures.  Schaff says,  ‘The measures for the  repression and extermination of heresy culminated in the organized system, known as the Inquisition.’</a:t>
            </a:r>
          </a:p>
          <a:p>
            <a:pPr>
              <a:lnSpc>
                <a:spcPct val="90000"/>
              </a:lnSpc>
              <a:buClr>
                <a:srgbClr val="FFFF00"/>
              </a:buClr>
              <a:buFontTx/>
              <a:buNone/>
            </a:pPr>
            <a:r>
              <a:rPr lang="en-US" sz="2400" dirty="0">
                <a:solidFill>
                  <a:srgbClr val="FF3300"/>
                </a:solidFill>
                <a:effectLst>
                  <a:outerShdw blurRad="38100" dist="38100" dir="2700000" algn="tl">
                    <a:srgbClr val="C0C0C0"/>
                  </a:outerShdw>
                </a:effectLst>
              </a:rPr>
              <a:t>    </a:t>
            </a:r>
            <a:endParaRPr lang="en-US" sz="2800" dirty="0">
              <a:effectLst>
                <a:outerShdw blurRad="38100" dist="38100" dir="2700000" algn="tl">
                  <a:srgbClr val="C0C0C0"/>
                </a:outerShdw>
              </a:effectLst>
            </a:endParaRPr>
          </a:p>
        </p:txBody>
      </p:sp>
      <p:sp>
        <p:nvSpPr>
          <p:cNvPr id="5238787" name="WordArt 3"/>
          <p:cNvSpPr>
            <a:spLocks noChangeArrowheads="1" noChangeShapeType="1" noTextEdit="1"/>
          </p:cNvSpPr>
          <p:nvPr/>
        </p:nvSpPr>
        <p:spPr bwMode="auto">
          <a:xfrm>
            <a:off x="1233996" y="6477000"/>
            <a:ext cx="9800949"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38786">
                                            <p:txEl>
                                              <p:pRg st="1" end="1"/>
                                            </p:txEl>
                                          </p:spTgt>
                                        </p:tgtEl>
                                        <p:attrNameLst>
                                          <p:attrName>style.visibility</p:attrName>
                                        </p:attrNameLst>
                                      </p:cBhvr>
                                      <p:to>
                                        <p:strVal val="visible"/>
                                      </p:to>
                                    </p:set>
                                    <p:animEffect transition="in" filter="wipe(left)">
                                      <p:cBhvr>
                                        <p:cTn id="7" dur="500"/>
                                        <p:tgtEl>
                                          <p:spTgt spid="52387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38786">
                                            <p:txEl>
                                              <p:pRg st="0" end="0"/>
                                            </p:txEl>
                                          </p:spTgt>
                                        </p:tgtEl>
                                        <p:attrNameLst>
                                          <p:attrName>style.visibility</p:attrName>
                                        </p:attrNameLst>
                                      </p:cBhvr>
                                      <p:to>
                                        <p:strVal val="visible"/>
                                      </p:to>
                                    </p:set>
                                    <p:animEffect transition="in" filter="wipe(left)">
                                      <p:cBhvr>
                                        <p:cTn id="12" dur="500"/>
                                        <p:tgtEl>
                                          <p:spTgt spid="52387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38787"/>
                                        </p:tgtEl>
                                        <p:attrNameLst>
                                          <p:attrName>style.visibility</p:attrName>
                                        </p:attrNameLst>
                                      </p:cBhvr>
                                      <p:to>
                                        <p:strVal val="visible"/>
                                      </p:to>
                                    </p:set>
                                    <p:animEffect transition="in" filter="dissolve">
                                      <p:cBhvr>
                                        <p:cTn id="17" dur="500"/>
                                        <p:tgtEl>
                                          <p:spTgt spid="523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8786" grpId="0" build="p" autoUpdateAnimBg="0" rev="1"/>
      <p:bldP spid="523878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6978" name="Rectangle 2"/>
          <p:cNvSpPr>
            <a:spLocks noGrp="1" noChangeArrowheads="1"/>
          </p:cNvSpPr>
          <p:nvPr>
            <p:ph type="body" idx="1"/>
          </p:nvPr>
        </p:nvSpPr>
        <p:spPr>
          <a:xfrm>
            <a:off x="1296141" y="990600"/>
            <a:ext cx="9570128" cy="4419600"/>
          </a:xfrm>
        </p:spPr>
        <p:txBody>
          <a:bodyPr/>
          <a:lstStyle/>
          <a:p>
            <a:pPr>
              <a:lnSpc>
                <a:spcPct val="90000"/>
              </a:lnSpc>
              <a:buClr>
                <a:srgbClr val="FFFF00"/>
              </a:buClr>
              <a:buFontTx/>
              <a:buChar char="†"/>
            </a:pPr>
            <a:r>
              <a:rPr lang="en-US" sz="3600" b="1" i="1" dirty="0">
                <a:solidFill>
                  <a:srgbClr val="FF3300"/>
                </a:solidFill>
                <a:effectLst>
                  <a:outerShdw blurRad="38100" dist="38100" dir="2700000" algn="tl">
                    <a:srgbClr val="C0C0C0"/>
                  </a:outerShdw>
                </a:effectLst>
              </a:rPr>
              <a:t> </a:t>
            </a:r>
            <a:r>
              <a:rPr lang="en-US" sz="6000" b="1" i="1" dirty="0">
                <a:solidFill>
                  <a:srgbClr val="FF3300"/>
                </a:solidFill>
                <a:effectLst>
                  <a:outerShdw blurRad="38100" dist="38100" dir="2700000" algn="tl">
                    <a:srgbClr val="000000">
                      <a:alpha val="43137"/>
                    </a:srgbClr>
                  </a:outerShdw>
                </a:effectLst>
              </a:rPr>
              <a:t>The Source Of Inquisitions.             </a:t>
            </a:r>
            <a:r>
              <a:rPr lang="en-US" sz="6000" i="1" dirty="0">
                <a:solidFill>
                  <a:srgbClr val="FF3300"/>
                </a:solidFill>
                <a:effectLst>
                  <a:outerShdw blurRad="38100" dist="38100" dir="2700000" algn="tl">
                    <a:srgbClr val="000000">
                      <a:alpha val="43137"/>
                    </a:srgbClr>
                  </a:outerShdw>
                </a:effectLst>
              </a:rPr>
              <a:t>        </a:t>
            </a:r>
            <a:r>
              <a:rPr lang="en-US" sz="2800" b="1" i="1" dirty="0">
                <a:solidFill>
                  <a:srgbClr val="FF3300"/>
                </a:solidFill>
                <a:effectLst>
                  <a:outerShdw blurRad="38100" dist="38100" dir="2700000" algn="tl">
                    <a:srgbClr val="000000">
                      <a:alpha val="43137"/>
                    </a:srgbClr>
                  </a:outerShdw>
                </a:effectLst>
              </a:rPr>
              <a:t>It has been argued that the Church didn’t actually put the victims to death;  the Church only excommunicated them.  This is nothing more than a rationalization. For the Church authorities knew that the civil authorities would put to death those who were excommunicated.  Furthermore,  it has been suggested that the Inquisitions were never intended for the populace who were not members of the Church. But, it should be remembered that the Roman Church had authority over all persons – Christian and non-Christian.  Thus,  anyone who did not follow the dictates of the Church may have stood in jeopardy.</a:t>
            </a:r>
            <a:endParaRPr lang="en-US" sz="2800" b="1" dirty="0">
              <a:effectLst>
                <a:outerShdw blurRad="38100" dist="38100" dir="2700000" algn="tl">
                  <a:srgbClr val="000000">
                    <a:alpha val="43137"/>
                  </a:srgbClr>
                </a:outerShdw>
              </a:effectLst>
            </a:endParaRPr>
          </a:p>
        </p:txBody>
      </p:sp>
      <p:sp>
        <p:nvSpPr>
          <p:cNvPr id="5246979" name="WordArt 3"/>
          <p:cNvSpPr>
            <a:spLocks noChangeArrowheads="1" noChangeShapeType="1" noTextEdit="1"/>
          </p:cNvSpPr>
          <p:nvPr/>
        </p:nvSpPr>
        <p:spPr bwMode="auto">
          <a:xfrm>
            <a:off x="1047564" y="6477000"/>
            <a:ext cx="9934113"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  Morris Womack,  The Church Through The Ages</a:t>
            </a:r>
          </a:p>
        </p:txBody>
      </p:sp>
      <p:pic>
        <p:nvPicPr>
          <p:cNvPr id="4" name="Picture 3" descr="ventriloquist-dummies.jpg"/>
          <p:cNvPicPr>
            <a:picLocks noChangeAspect="1"/>
          </p:cNvPicPr>
          <p:nvPr/>
        </p:nvPicPr>
        <p:blipFill>
          <a:blip r:embed="rId4" cstate="print"/>
          <a:stretch>
            <a:fillRect/>
          </a:stretch>
        </p:blipFill>
        <p:spPr>
          <a:xfrm>
            <a:off x="1191237" y="878889"/>
            <a:ext cx="9790441" cy="5202315"/>
          </a:xfrm>
          <a:prstGeom prst="rect">
            <a:avLst/>
          </a:prstGeom>
        </p:spPr>
      </p:pic>
      <p:sp>
        <p:nvSpPr>
          <p:cNvPr id="5" name="Rectangle 4"/>
          <p:cNvSpPr/>
          <p:nvPr/>
        </p:nvSpPr>
        <p:spPr>
          <a:xfrm>
            <a:off x="2692866" y="1359017"/>
            <a:ext cx="6711193" cy="4524315"/>
          </a:xfrm>
          <a:prstGeom prst="rect">
            <a:avLst/>
          </a:prstGeom>
          <a:noFill/>
        </p:spPr>
        <p:txBody>
          <a:bodyPr wrap="square" lIns="91440" tIns="45720" rIns="91440" bIns="45720">
            <a:spAutoFit/>
          </a:bodyPr>
          <a:lstStyle/>
          <a:p>
            <a:pPr algn="ctr" fontAlgn="base">
              <a:spcBef>
                <a:spcPct val="0"/>
              </a:spcBef>
              <a:spcAft>
                <a:spcPct val="0"/>
              </a:spcAft>
            </a:pP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“We relinquish him now to secular judgment and,  by the authority which we wield,  we not only condemn him as a heretic,  but also we bind him with the chain of excommunication as </a:t>
            </a:r>
            <a:r>
              <a:rPr lang="en-US" sz="3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fautors</a:t>
            </a: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receivers, and defenders of heretics all persons who knowingly henceforth either harbor or defend him or lend him counsel,  aid or favor.”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6978">
                                            <p:txEl>
                                              <p:pRg st="0" end="0"/>
                                            </p:txEl>
                                          </p:spTgt>
                                        </p:tgtEl>
                                        <p:attrNameLst>
                                          <p:attrName>style.visibility</p:attrName>
                                        </p:attrNameLst>
                                      </p:cBhvr>
                                      <p:to>
                                        <p:strVal val="visible"/>
                                      </p:to>
                                    </p:set>
                                    <p:animEffect transition="in" filter="wipe(left)">
                                      <p:cBhvr>
                                        <p:cTn id="7" dur="500"/>
                                        <p:tgtEl>
                                          <p:spTgt spid="52469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6979"/>
                                        </p:tgtEl>
                                        <p:attrNameLst>
                                          <p:attrName>style.visibility</p:attrName>
                                        </p:attrNameLst>
                                      </p:cBhvr>
                                      <p:to>
                                        <p:strVal val="visible"/>
                                      </p:to>
                                    </p:set>
                                    <p:animEffect transition="in" filter="dissolve">
                                      <p:cBhvr>
                                        <p:cTn id="12" dur="500"/>
                                        <p:tgtEl>
                                          <p:spTgt spid="524697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4"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from="(-#ppt_w/2)" to="(#ppt_x)" calcmode="lin" valueType="num">
                                      <p:cBhvr>
                                        <p:cTn id="22" dur="600" fill="hold">
                                          <p:stCondLst>
                                            <p:cond delay="0"/>
                                          </p:stCondLst>
                                        </p:cTn>
                                        <p:tgtEl>
                                          <p:spTgt spid="5">
                                            <p:txEl>
                                              <p:pRg st="0" end="0"/>
                                            </p:txEl>
                                          </p:spTgt>
                                        </p:tgtEl>
                                        <p:attrNameLst>
                                          <p:attrName>ppt_x</p:attrName>
                                        </p:attrNameLst>
                                      </p:cBhvr>
                                    </p:anim>
                                    <p:anim from="0" to="-1.0" calcmode="lin" valueType="num">
                                      <p:cBhvr>
                                        <p:cTn id="23" dur="200" decel="50000" autoRev="1" fill="hold">
                                          <p:stCondLst>
                                            <p:cond delay="600"/>
                                          </p:stCondLst>
                                        </p:cTn>
                                        <p:tgtEl>
                                          <p:spTgt spid="5">
                                            <p:txEl>
                                              <p:pRg st="0" end="0"/>
                                            </p:txEl>
                                          </p:spTgt>
                                        </p:tgtEl>
                                        <p:attrNameLst>
                                          <p:attrName>xshear</p:attrName>
                                        </p:attrNameLst>
                                      </p:cBhvr>
                                    </p:anim>
                                    <p:animScale>
                                      <p:cBhvr>
                                        <p:cTn id="24" dur="200" decel="100000" autoRev="1" fill="hold">
                                          <p:stCondLst>
                                            <p:cond delay="600"/>
                                          </p:stCondLst>
                                        </p:cTn>
                                        <p:tgtEl>
                                          <p:spTgt spid="5">
                                            <p:txEl>
                                              <p:pRg st="0" end="0"/>
                                            </p:txEl>
                                          </p:spTgt>
                                        </p:tgtEl>
                                      </p:cBhvr>
                                      <p:from x="100000" y="100000"/>
                                      <p:to x="80000" y="100000"/>
                                    </p:animScale>
                                    <p:anim by="(#ppt_h/3+#ppt_w*0.1)" calcmode="lin" valueType="num">
                                      <p:cBhvr additive="sum">
                                        <p:cTn id="25" dur="200" decel="100000" autoRev="1" fill="hold">
                                          <p:stCondLst>
                                            <p:cond delay="600"/>
                                          </p:stCondLst>
                                        </p:cTn>
                                        <p:tgtEl>
                                          <p:spTgt spid="5">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6978" grpId="0" build="p" autoUpdateAnimBg="0" rev="1"/>
      <p:bldP spid="524697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0834" name="Rectangle 2"/>
          <p:cNvSpPr>
            <a:spLocks noGrp="1" noChangeArrowheads="1"/>
          </p:cNvSpPr>
          <p:nvPr>
            <p:ph type="body" idx="1"/>
          </p:nvPr>
        </p:nvSpPr>
        <p:spPr>
          <a:xfrm>
            <a:off x="1198485" y="754602"/>
            <a:ext cx="9969622" cy="5193437"/>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5400" b="1" i="1" dirty="0">
                <a:solidFill>
                  <a:srgbClr val="FF3300"/>
                </a:solidFill>
                <a:effectLst>
                  <a:outerShdw blurRad="38100" dist="38100" dir="2700000" algn="tl">
                    <a:srgbClr val="C0C0C0"/>
                  </a:outerShdw>
                </a:effectLst>
              </a:rPr>
              <a:t>Chapters Of The Inquisitions.</a:t>
            </a:r>
            <a:r>
              <a:rPr lang="en-US" sz="5400" i="1" dirty="0">
                <a:solidFill>
                  <a:srgbClr val="FF3300"/>
                </a:solidFill>
                <a:effectLst>
                  <a:outerShdw blurRad="38100" dist="38100" dir="2700000" algn="tl">
                    <a:srgbClr val="C0C0C0"/>
                  </a:outerShdw>
                </a:effectLst>
              </a:rPr>
              <a:t>       </a:t>
            </a:r>
            <a:r>
              <a:rPr lang="en-US" sz="2800" b="1" dirty="0">
                <a:solidFill>
                  <a:srgbClr val="FF3300"/>
                </a:solidFill>
                <a:effectLst>
                  <a:outerShdw blurRad="38100" dist="38100" dir="2700000" algn="tl">
                    <a:srgbClr val="000000">
                      <a:alpha val="43137"/>
                    </a:srgbClr>
                  </a:outerShdw>
                </a:effectLst>
              </a:rPr>
              <a:t>In the first period, we find the State taking an active part in the punishment  of heretics.  Kings felt that a united Church was necessary for a united kingdom.  Thus, many heretics were persecuted by the State and later put to death.  ‘King Robert of France had thirteen heretics burned at Orleans in 1022;  this is the first known case of capital punishment of heresy since the secular execution of </a:t>
            </a:r>
            <a:r>
              <a:rPr lang="en-US" sz="2800" b="1" dirty="0" err="1">
                <a:solidFill>
                  <a:srgbClr val="FF3300"/>
                </a:solidFill>
                <a:effectLst>
                  <a:outerShdw blurRad="38100" dist="38100" dir="2700000" algn="tl">
                    <a:srgbClr val="000000">
                      <a:alpha val="43137"/>
                    </a:srgbClr>
                  </a:outerShdw>
                </a:effectLst>
              </a:rPr>
              <a:t>Priscillia</a:t>
            </a:r>
            <a:r>
              <a:rPr lang="en-US" sz="2800" b="1" dirty="0">
                <a:solidFill>
                  <a:srgbClr val="FF3300"/>
                </a:solidFill>
                <a:effectLst>
                  <a:outerShdw blurRad="38100" dist="38100" dir="2700000" algn="tl">
                    <a:srgbClr val="000000">
                      <a:alpha val="43137"/>
                    </a:srgbClr>
                  </a:outerShdw>
                </a:effectLst>
              </a:rPr>
              <a:t> in 385.’ Yet,  bishops entered into persecuting heretics prior to the 13</a:t>
            </a:r>
            <a:r>
              <a:rPr lang="en-US" sz="2800" b="1" baseline="30000" dirty="0">
                <a:solidFill>
                  <a:srgbClr val="FF3300"/>
                </a:solidFill>
                <a:effectLst>
                  <a:outerShdw blurRad="38100" dist="38100" dir="2700000" algn="tl">
                    <a:srgbClr val="000000">
                      <a:alpha val="43137"/>
                    </a:srgbClr>
                  </a:outerShdw>
                </a:effectLst>
              </a:rPr>
              <a:t>th</a:t>
            </a:r>
            <a:r>
              <a:rPr lang="en-US" sz="2800" b="1" dirty="0">
                <a:solidFill>
                  <a:srgbClr val="FF3300"/>
                </a:solidFill>
                <a:effectLst>
                  <a:outerShdw blurRad="38100" dist="38100" dir="2700000" algn="tl">
                    <a:srgbClr val="000000">
                      <a:alpha val="43137"/>
                    </a:srgbClr>
                  </a:outerShdw>
                </a:effectLst>
              </a:rPr>
              <a:t> century.  They did not hunt out heresy but punished those who were reported to them by the people; hence, they can’t rightly be called  ‘inquisitors’  in the sense we use that term. </a:t>
            </a:r>
            <a:endParaRPr lang="en-US" sz="2800" b="1" dirty="0">
              <a:effectLst>
                <a:outerShdw blurRad="38100" dist="38100" dir="2700000" algn="tl">
                  <a:srgbClr val="000000">
                    <a:alpha val="43137"/>
                  </a:srgbClr>
                </a:outerShdw>
              </a:effectLst>
            </a:endParaRPr>
          </a:p>
        </p:txBody>
      </p:sp>
      <p:sp>
        <p:nvSpPr>
          <p:cNvPr id="5240835" name="WordArt 3"/>
          <p:cNvSpPr>
            <a:spLocks noChangeArrowheads="1" noChangeShapeType="1" noTextEdit="1"/>
          </p:cNvSpPr>
          <p:nvPr/>
        </p:nvSpPr>
        <p:spPr bwMode="auto">
          <a:xfrm>
            <a:off x="1473693" y="6477000"/>
            <a:ext cx="9694414"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0834">
                                            <p:txEl>
                                              <p:pRg st="0" end="0"/>
                                            </p:txEl>
                                          </p:spTgt>
                                        </p:tgtEl>
                                        <p:attrNameLst>
                                          <p:attrName>style.visibility</p:attrName>
                                        </p:attrNameLst>
                                      </p:cBhvr>
                                      <p:to>
                                        <p:strVal val="visible"/>
                                      </p:to>
                                    </p:set>
                                    <p:animEffect transition="in" filter="wipe(left)">
                                      <p:cBhvr>
                                        <p:cTn id="7" dur="500"/>
                                        <p:tgtEl>
                                          <p:spTgt spid="52408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0835"/>
                                        </p:tgtEl>
                                        <p:attrNameLst>
                                          <p:attrName>style.visibility</p:attrName>
                                        </p:attrNameLst>
                                      </p:cBhvr>
                                      <p:to>
                                        <p:strVal val="visible"/>
                                      </p:to>
                                    </p:set>
                                    <p:animEffect transition="in" filter="dissolve">
                                      <p:cBhvr>
                                        <p:cTn id="12" dur="500"/>
                                        <p:tgtEl>
                                          <p:spTgt spid="524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0834" grpId="0" build="p" autoUpdateAnimBg="0" rev="1"/>
      <p:bldP spid="524083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2882" name="Rectangle 2"/>
          <p:cNvSpPr>
            <a:spLocks noGrp="1" noChangeArrowheads="1"/>
          </p:cNvSpPr>
          <p:nvPr>
            <p:ph type="body" idx="1"/>
          </p:nvPr>
        </p:nvSpPr>
        <p:spPr>
          <a:xfrm>
            <a:off x="1207363" y="1118586"/>
            <a:ext cx="9783192" cy="4291614"/>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5400" b="1" i="1" dirty="0">
                <a:solidFill>
                  <a:srgbClr val="FF3300"/>
                </a:solidFill>
                <a:effectLst>
                  <a:outerShdw blurRad="38100" dist="38100" dir="2700000" algn="tl">
                    <a:srgbClr val="C0C0C0"/>
                  </a:outerShdw>
                </a:effectLst>
              </a:rPr>
              <a:t>Chapters Of The Inquisitions.</a:t>
            </a:r>
            <a:r>
              <a:rPr lang="en-US" sz="5400" i="1" dirty="0">
                <a:solidFill>
                  <a:srgbClr val="FF3300"/>
                </a:solidFill>
                <a:effectLst>
                  <a:outerShdw blurRad="38100" dist="38100" dir="2700000" algn="tl">
                    <a:srgbClr val="C0C0C0"/>
                  </a:outerShdw>
                </a:effectLst>
              </a:rPr>
              <a:t>        </a:t>
            </a:r>
            <a:r>
              <a:rPr lang="en-US" sz="2800" b="1" dirty="0">
                <a:solidFill>
                  <a:srgbClr val="FF3300"/>
                </a:solidFill>
                <a:effectLst>
                  <a:outerShdw blurRad="38100" dist="38100" dir="2700000" algn="tl">
                    <a:srgbClr val="C0C0C0"/>
                  </a:outerShdw>
                </a:effectLst>
              </a:rPr>
              <a:t>It was in 1185 that,  Pope Lucius III,  dissatisfied with the negligence of the bishops in pursuing heresy, ordered them to visit their parishes at least once a year, arrest all suspects,  to reckon as guilty all who would not swear full loyalty to  the Church and to hand over all such </a:t>
            </a:r>
            <a:r>
              <a:rPr lang="en-US" sz="2800" b="1" dirty="0" err="1">
                <a:solidFill>
                  <a:srgbClr val="FF3300"/>
                </a:solidFill>
                <a:effectLst>
                  <a:outerShdw blurRad="38100" dist="38100" dir="2700000" algn="tl">
                    <a:srgbClr val="C0C0C0"/>
                  </a:outerShdw>
                </a:effectLst>
              </a:rPr>
              <a:t>recalcitrants</a:t>
            </a:r>
            <a:r>
              <a:rPr lang="en-US" sz="2800" b="1" dirty="0">
                <a:solidFill>
                  <a:srgbClr val="FF3300"/>
                </a:solidFill>
                <a:effectLst>
                  <a:outerShdw blurRad="38100" dist="38100" dir="2700000" algn="tl">
                    <a:srgbClr val="C0C0C0"/>
                  </a:outerShdw>
                </a:effectLst>
              </a:rPr>
              <a:t> to the secular arm. Innocent III  and Thomas Aquinas were two churchmen who advocated Inquisitorial actions &amp; Frederick II and Louis IX were enlightened rulers who advocated it.  Heresy,  so the theory and definitions ran, was a crime the Church could not tolerate.  It was Satan’s worst blow.</a:t>
            </a:r>
            <a:endParaRPr lang="en-US" sz="2800" b="1" dirty="0">
              <a:effectLst>
                <a:outerShdw blurRad="38100" dist="38100" dir="2700000" algn="tl">
                  <a:srgbClr val="C0C0C0"/>
                </a:outerShdw>
              </a:effectLst>
            </a:endParaRPr>
          </a:p>
        </p:txBody>
      </p:sp>
      <p:sp>
        <p:nvSpPr>
          <p:cNvPr id="5242883" name="WordArt 3"/>
          <p:cNvSpPr>
            <a:spLocks noChangeArrowheads="1" noChangeShapeType="1" noTextEdit="1"/>
          </p:cNvSpPr>
          <p:nvPr/>
        </p:nvSpPr>
        <p:spPr bwMode="auto">
          <a:xfrm>
            <a:off x="1553591" y="6477000"/>
            <a:ext cx="9436963"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2882">
                                            <p:txEl>
                                              <p:pRg st="0" end="0"/>
                                            </p:txEl>
                                          </p:spTgt>
                                        </p:tgtEl>
                                        <p:attrNameLst>
                                          <p:attrName>style.visibility</p:attrName>
                                        </p:attrNameLst>
                                      </p:cBhvr>
                                      <p:to>
                                        <p:strVal val="visible"/>
                                      </p:to>
                                    </p:set>
                                    <p:animEffect transition="in" filter="wipe(left)">
                                      <p:cBhvr>
                                        <p:cTn id="7" dur="500"/>
                                        <p:tgtEl>
                                          <p:spTgt spid="52428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2883"/>
                                        </p:tgtEl>
                                        <p:attrNameLst>
                                          <p:attrName>style.visibility</p:attrName>
                                        </p:attrNameLst>
                                      </p:cBhvr>
                                      <p:to>
                                        <p:strVal val="visible"/>
                                      </p:to>
                                    </p:set>
                                    <p:animEffect transition="in" filter="dissolve">
                                      <p:cBhvr>
                                        <p:cTn id="12" dur="500"/>
                                        <p:tgtEl>
                                          <p:spTgt spid="5242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882" grpId="0" build="p" autoUpdateAnimBg="0" rev="1"/>
      <p:bldP spid="524288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rgbClr val="CC0000"/>
        </a:solidFill>
        <a:effectLst/>
      </p:bgPr>
    </p:bg>
    <p:spTree>
      <p:nvGrpSpPr>
        <p:cNvPr id="1" name=""/>
        <p:cNvGrpSpPr/>
        <p:nvPr/>
      </p:nvGrpSpPr>
      <p:grpSpPr>
        <a:xfrm>
          <a:off x="0" y="0"/>
          <a:ext cx="0" cy="0"/>
          <a:chOff x="0" y="0"/>
          <a:chExt cx="0" cy="0"/>
        </a:xfrm>
      </p:grpSpPr>
      <p:sp>
        <p:nvSpPr>
          <p:cNvPr id="528386" name="Rectangle 2"/>
          <p:cNvSpPr>
            <a:spLocks noGrp="1" noChangeArrowheads="1"/>
          </p:cNvSpPr>
          <p:nvPr>
            <p:ph type="ctrTitle"/>
          </p:nvPr>
        </p:nvSpPr>
        <p:spPr>
          <a:xfrm>
            <a:off x="2133600" y="2590800"/>
            <a:ext cx="7924800" cy="990600"/>
          </a:xfrm>
          <a:solidFill>
            <a:schemeClr val="tx2"/>
          </a:solidFill>
        </p:spPr>
        <p:txBody>
          <a:bodyPr/>
          <a:lstStyle/>
          <a:p>
            <a:r>
              <a:rPr lang="en-US">
                <a:solidFill>
                  <a:srgbClr val="CC0000"/>
                </a:solidFill>
                <a:effectLst>
                  <a:outerShdw blurRad="38100" dist="38100" dir="2700000" algn="tl">
                    <a:srgbClr val="FFFFFF"/>
                  </a:outerShdw>
                </a:effectLst>
              </a:rPr>
              <a:t>Pope Innocent IV: </a:t>
            </a:r>
            <a:r>
              <a:rPr lang="en-US" i="1">
                <a:solidFill>
                  <a:srgbClr val="CC0000"/>
                </a:solidFill>
                <a:effectLst>
                  <a:outerShdw blurRad="38100" dist="38100" dir="2700000" algn="tl">
                    <a:srgbClr val="FFFFFF"/>
                  </a:outerShdw>
                </a:effectLst>
              </a:rPr>
              <a:t>Ad Extirpanda</a:t>
            </a:r>
          </a:p>
        </p:txBody>
      </p:sp>
      <p:sp>
        <p:nvSpPr>
          <p:cNvPr id="528387" name="Rectangle 3"/>
          <p:cNvSpPr>
            <a:spLocks noGrp="1" noChangeArrowheads="1"/>
          </p:cNvSpPr>
          <p:nvPr>
            <p:ph type="subTitle" idx="1"/>
          </p:nvPr>
        </p:nvSpPr>
        <p:spPr>
          <a:xfrm>
            <a:off x="2133600" y="4343400"/>
            <a:ext cx="7962900" cy="2057400"/>
          </a:xfrm>
          <a:solidFill>
            <a:srgbClr val="000000"/>
          </a:solidFill>
        </p:spPr>
        <p:txBody>
          <a:bodyPr/>
          <a:lstStyle/>
          <a:p>
            <a:r>
              <a:rPr lang="en-US" sz="4000" b="1">
                <a:solidFill>
                  <a:srgbClr val="CC0000"/>
                </a:solidFill>
                <a:effectLst>
                  <a:outerShdw blurRad="38100" dist="38100" dir="2700000" algn="tl">
                    <a:srgbClr val="FFFFFF"/>
                  </a:outerShdw>
                </a:effectLst>
              </a:rPr>
              <a:t>* Papal Decree Of 1252 *</a:t>
            </a:r>
          </a:p>
          <a:p>
            <a:r>
              <a:rPr lang="en-US" sz="4000">
                <a:solidFill>
                  <a:srgbClr val="FF3300"/>
                </a:solidFill>
                <a:effectLst>
                  <a:outerShdw blurRad="38100" dist="38100" dir="2700000" algn="tl">
                    <a:srgbClr val="FFFFFF"/>
                  </a:outerShdw>
                </a:effectLst>
              </a:rPr>
              <a:t>Permission For Utilizing Torture  Procedural Investigation Of Truth</a:t>
            </a:r>
          </a:p>
        </p:txBody>
      </p:sp>
      <p:sp>
        <p:nvSpPr>
          <p:cNvPr id="528388" name="WordArt 4"/>
          <p:cNvSpPr>
            <a:spLocks noChangeArrowheads="1" noChangeShapeType="1" noTextEdit="1"/>
          </p:cNvSpPr>
          <p:nvPr/>
        </p:nvSpPr>
        <p:spPr bwMode="auto">
          <a:xfrm>
            <a:off x="2057400" y="457200"/>
            <a:ext cx="8077200" cy="1600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"Putting The Question"</a:t>
            </a:r>
          </a:p>
        </p:txBody>
      </p:sp>
      <p:sp>
        <p:nvSpPr>
          <p:cNvPr id="528389" name="Comment 5"/>
          <p:cNvSpPr>
            <a:spLocks noChangeArrowheads="1"/>
          </p:cNvSpPr>
          <p:nvPr/>
        </p:nvSpPr>
        <p:spPr bwMode="auto">
          <a:xfrm>
            <a:off x="1539876" y="-1066800"/>
            <a:ext cx="7908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Tribunals Operated Twenty Years Without Torture Common To Secular Court System;  Recant Denial - Refused Testimony – Non-Cooperation Increasing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8388"/>
                                        </p:tgtEl>
                                        <p:attrNameLst>
                                          <p:attrName>style.visibility</p:attrName>
                                        </p:attrNameLst>
                                      </p:cBhvr>
                                      <p:to>
                                        <p:strVal val="visible"/>
                                      </p:to>
                                    </p:set>
                                    <p:anim calcmode="lin" valueType="num">
                                      <p:cBhvr>
                                        <p:cTn id="7" dur="5000" fill="hold"/>
                                        <p:tgtEl>
                                          <p:spTgt spid="528388"/>
                                        </p:tgtEl>
                                        <p:attrNameLst>
                                          <p:attrName>ppt_w</p:attrName>
                                        </p:attrNameLst>
                                      </p:cBhvr>
                                      <p:tavLst>
                                        <p:tav tm="0" fmla="#ppt_w*sin(2.5*pi*$)">
                                          <p:val>
                                            <p:fltVal val="0"/>
                                          </p:val>
                                        </p:tav>
                                        <p:tav tm="100000">
                                          <p:val>
                                            <p:fltVal val="1"/>
                                          </p:val>
                                        </p:tav>
                                      </p:tavLst>
                                    </p:anim>
                                    <p:anim calcmode="lin" valueType="num">
                                      <p:cBhvr>
                                        <p:cTn id="8" dur="5000" fill="hold"/>
                                        <p:tgtEl>
                                          <p:spTgt spid="52838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00"/>
                                  </p:iterate>
                                  <p:childTnLst>
                                    <p:set>
                                      <p:cBhvr>
                                        <p:cTn id="12" dur="1" fill="hold">
                                          <p:stCondLst>
                                            <p:cond delay="0"/>
                                          </p:stCondLst>
                                        </p:cTn>
                                        <p:tgtEl>
                                          <p:spTgt spid="528386"/>
                                        </p:tgtEl>
                                        <p:attrNameLst>
                                          <p:attrName>style.visibility</p:attrName>
                                        </p:attrNameLst>
                                      </p:cBhvr>
                                      <p:to>
                                        <p:strVal val="visible"/>
                                      </p:to>
                                    </p:set>
                                    <p:anim calcmode="lin" valueType="num">
                                      <p:cBhvr>
                                        <p:cTn id="13" dur="75" fill="hold"/>
                                        <p:tgtEl>
                                          <p:spTgt spid="528386"/>
                                        </p:tgtEl>
                                        <p:attrNameLst>
                                          <p:attrName>ppt_w</p:attrName>
                                        </p:attrNameLst>
                                      </p:cBhvr>
                                      <p:tavLst>
                                        <p:tav tm="0">
                                          <p:val>
                                            <p:fltVal val="0"/>
                                          </p:val>
                                        </p:tav>
                                        <p:tav tm="100000">
                                          <p:val>
                                            <p:strVal val="#ppt_w"/>
                                          </p:val>
                                        </p:tav>
                                      </p:tavLst>
                                    </p:anim>
                                    <p:anim calcmode="lin" valueType="num">
                                      <p:cBhvr>
                                        <p:cTn id="14" dur="75" fill="hold"/>
                                        <p:tgtEl>
                                          <p:spTgt spid="52838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wd">
                                    <p:tmPct val="100000"/>
                                  </p:iterate>
                                  <p:childTnLst>
                                    <p:set>
                                      <p:cBhvr>
                                        <p:cTn id="18" dur="1" fill="hold">
                                          <p:stCondLst>
                                            <p:cond delay="0"/>
                                          </p:stCondLst>
                                        </p:cTn>
                                        <p:tgtEl>
                                          <p:spTgt spid="528387">
                                            <p:txEl>
                                              <p:pRg st="0" end="0"/>
                                            </p:txEl>
                                          </p:spTgt>
                                        </p:tgtEl>
                                        <p:attrNameLst>
                                          <p:attrName>style.visibility</p:attrName>
                                        </p:attrNameLst>
                                      </p:cBhvr>
                                      <p:to>
                                        <p:strVal val="visible"/>
                                      </p:to>
                                    </p:set>
                                    <p:anim calcmode="lin" valueType="num">
                                      <p:cBhvr>
                                        <p:cTn id="19" dur="300" fill="hold"/>
                                        <p:tgtEl>
                                          <p:spTgt spid="528387">
                                            <p:txEl>
                                              <p:pRg st="0" end="0"/>
                                            </p:txEl>
                                          </p:spTgt>
                                        </p:tgtEl>
                                        <p:attrNameLst>
                                          <p:attrName>ppt_w</p:attrName>
                                        </p:attrNameLst>
                                      </p:cBhvr>
                                      <p:tavLst>
                                        <p:tav tm="0">
                                          <p:val>
                                            <p:fltVal val="0"/>
                                          </p:val>
                                        </p:tav>
                                        <p:tav tm="100000">
                                          <p:val>
                                            <p:strVal val="#ppt_w"/>
                                          </p:val>
                                        </p:tav>
                                      </p:tavLst>
                                    </p:anim>
                                    <p:anim calcmode="lin" valueType="num">
                                      <p:cBhvr>
                                        <p:cTn id="20" dur="300" fill="hold"/>
                                        <p:tgtEl>
                                          <p:spTgt spid="5283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0"/>
                                  </p:iterate>
                                  <p:childTnLst>
                                    <p:set>
                                      <p:cBhvr>
                                        <p:cTn id="24" dur="1" fill="hold">
                                          <p:stCondLst>
                                            <p:cond delay="0"/>
                                          </p:stCondLst>
                                        </p:cTn>
                                        <p:tgtEl>
                                          <p:spTgt spid="528387">
                                            <p:txEl>
                                              <p:pRg st="1" end="1"/>
                                            </p:txEl>
                                          </p:spTgt>
                                        </p:tgtEl>
                                        <p:attrNameLst>
                                          <p:attrName>style.visibility</p:attrName>
                                        </p:attrNameLst>
                                      </p:cBhvr>
                                      <p:to>
                                        <p:strVal val="visible"/>
                                      </p:to>
                                    </p:set>
                                    <p:anim calcmode="lin" valueType="num">
                                      <p:cBhvr>
                                        <p:cTn id="25" dur="300" fill="hold"/>
                                        <p:tgtEl>
                                          <p:spTgt spid="528387">
                                            <p:txEl>
                                              <p:pRg st="1" end="1"/>
                                            </p:txEl>
                                          </p:spTgt>
                                        </p:tgtEl>
                                        <p:attrNameLst>
                                          <p:attrName>ppt_w</p:attrName>
                                        </p:attrNameLst>
                                      </p:cBhvr>
                                      <p:tavLst>
                                        <p:tav tm="0">
                                          <p:val>
                                            <p:fltVal val="0"/>
                                          </p:val>
                                        </p:tav>
                                        <p:tav tm="100000">
                                          <p:val>
                                            <p:strVal val="#ppt_w"/>
                                          </p:val>
                                        </p:tav>
                                      </p:tavLst>
                                    </p:anim>
                                    <p:anim calcmode="lin" valueType="num">
                                      <p:cBhvr>
                                        <p:cTn id="26" dur="300" fill="hold"/>
                                        <p:tgtEl>
                                          <p:spTgt spid="528387">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6" grpId="0" animBg="1" autoUpdateAnimBg="0"/>
      <p:bldP spid="528387" grpId="0" build="p" autoUpdateAnimBg="0"/>
      <p:bldP spid="52838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endParaRPr lang="en-US"/>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4310402" name="Rectangle 2"/>
          <p:cNvSpPr>
            <a:spLocks noGrp="1" noChangeArrowheads="1"/>
          </p:cNvSpPr>
          <p:nvPr>
            <p:ph type="title"/>
          </p:nvPr>
        </p:nvSpPr>
        <p:spPr>
          <a:xfrm>
            <a:off x="2209800" y="1066800"/>
            <a:ext cx="7772400" cy="5410200"/>
          </a:xfrm>
          <a:ln>
            <a:pattFill prst="solidDmnd">
              <a:fgClr>
                <a:schemeClr val="tx1"/>
              </a:fgClr>
              <a:bgClr>
                <a:srgbClr val="FFFFFF"/>
              </a:bgClr>
            </a:pattFill>
          </a:ln>
        </p:spPr>
        <p:txBody>
          <a:bodyPr/>
          <a:lstStyle/>
          <a:p>
            <a:pPr eaLnBrk="1" hangingPunct="1">
              <a:defRPr/>
            </a:pPr>
            <a:r>
              <a:rPr lang="en-US" sz="3200" u="sng">
                <a:solidFill>
                  <a:srgbClr val="FFFF99"/>
                </a:solidFill>
                <a:effectLst>
                  <a:outerShdw blurRad="38100" dist="38100" dir="2700000" algn="tl">
                    <a:srgbClr val="C0C0C0"/>
                  </a:outerShdw>
                </a:effectLst>
                <a:ea typeface="+mj-ea"/>
              </a:rPr>
              <a:t>CONFIRM BY CAULDRON &amp; HOT IRON</a:t>
            </a:r>
            <a:br>
              <a:rPr lang="en-US" sz="3600" u="sng">
                <a:ea typeface="+mj-ea"/>
              </a:rPr>
            </a:br>
            <a:br>
              <a:rPr lang="en-US" sz="1400">
                <a:ea typeface="+mj-ea"/>
              </a:rPr>
            </a:br>
            <a:r>
              <a:rPr lang="en-US" sz="3200" b="1">
                <a:solidFill>
                  <a:srgbClr val="FFFF00"/>
                </a:solidFill>
                <a:effectLst>
                  <a:outerShdw blurRad="38100" dist="38100" dir="2700000" algn="tl">
                    <a:srgbClr val="C0C0C0"/>
                  </a:outerShdw>
                </a:effectLst>
                <a:ea typeface="+mj-ea"/>
              </a:rPr>
              <a:t>“God proves you are telling the truth either by outright protecting from injury the hand holding the hot iron,   or the bare feet walking on hot plowshares,  or by making the wounds heal quickly and cleanly,  which is apparent when the bandaged limb or limbs are unwrapped and inspected three days after the ordeal.” </a:t>
            </a:r>
          </a:p>
        </p:txBody>
      </p:sp>
      <p:sp>
        <p:nvSpPr>
          <p:cNvPr id="174083" name="WordArt 3"/>
          <p:cNvSpPr>
            <a:spLocks noChangeArrowheads="1" noChangeShapeType="1" noTextEdit="1"/>
          </p:cNvSpPr>
          <p:nvPr/>
        </p:nvSpPr>
        <p:spPr bwMode="auto">
          <a:xfrm>
            <a:off x="2209800" y="0"/>
            <a:ext cx="7772400" cy="914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noFill/>
                  <a:round/>
                  <a:headEnd/>
                  <a:tailEnd/>
                </a:ln>
                <a:solidFill>
                  <a:srgbClr val="336699"/>
                </a:solidFill>
                <a:effectLst>
                  <a:outerShdw dist="45791" dir="2021404" algn="ctr" rotWithShape="0">
                    <a:srgbClr val="C0C0C0"/>
                  </a:outerShdw>
                </a:effectLst>
                <a:latin typeface="Times New Roman"/>
                <a:ea typeface="ＭＳ Ｐゴシック"/>
                <a:cs typeface="Times New Roman"/>
              </a:rPr>
              <a:t>Source:  Concise Book Of Lying</a:t>
            </a:r>
          </a:p>
        </p:txBody>
      </p:sp>
      <p:sp>
        <p:nvSpPr>
          <p:cNvPr id="14310404" name="Comment 4"/>
          <p:cNvSpPr>
            <a:spLocks noChangeArrowheads="1"/>
          </p:cNvSpPr>
          <p:nvPr/>
        </p:nvSpPr>
        <p:spPr bwMode="auto">
          <a:xfrm>
            <a:off x="1539876" y="-8382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charset="0"/>
                <a:ea typeface="ＭＳ Ｐゴシック"/>
              </a:rPr>
              <a:t>David Lee Burris:</a:t>
            </a:r>
            <a:endParaRPr lang="en-US" sz="1600">
              <a:solidFill>
                <a:srgbClr val="000000"/>
              </a:solidFill>
              <a:effectLst>
                <a:outerShdw blurRad="38100" dist="38100" dir="2700000" algn="tl">
                  <a:srgbClr val="FFFFFF"/>
                </a:outerShdw>
              </a:effectLst>
              <a:latin typeface="Arial" charset="0"/>
              <a:ea typeface="ＭＳ Ｐゴシック"/>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charset="0"/>
                <a:ea typeface="ＭＳ Ｐゴシック"/>
              </a:rPr>
              <a:t>Apologetic Defense In Analogy To O.T. Story Of Nebuchadnezzar</a:t>
            </a:r>
            <a:r>
              <a:rPr lang="en-US" sz="1600">
                <a:solidFill>
                  <a:srgbClr val="000000"/>
                </a:solidFill>
                <a:effectLst>
                  <a:outerShdw blurRad="38100" dist="38100" dir="2700000" algn="tl">
                    <a:srgbClr val="FFFFFF"/>
                  </a:outerShdw>
                </a:effectLst>
                <a:latin typeface="Flat Brush"/>
                <a:ea typeface="ＭＳ Ｐゴシック"/>
              </a:rPr>
              <a:t>’</a:t>
            </a:r>
            <a:r>
              <a:rPr lang="en-US" sz="1600">
                <a:solidFill>
                  <a:srgbClr val="000000"/>
                </a:solidFill>
                <a:effectLst>
                  <a:outerShdw blurRad="38100" dist="38100" dir="2700000" algn="tl">
                    <a:srgbClr val="FFFFFF"/>
                  </a:outerShdw>
                </a:effectLst>
                <a:latin typeface="Arial" charset="0"/>
                <a:ea typeface="ＭＳ Ｐゴシック"/>
              </a:rPr>
              <a:t>s Seven Fold Hot Fiery Furnace.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4310402">
                                            <p:txEl>
                                              <p:pRg st="0" end="0"/>
                                            </p:txEl>
                                          </p:spTgt>
                                        </p:tgtEl>
                                        <p:attrNameLst>
                                          <p:attrName>style.visibility</p:attrName>
                                        </p:attrNameLst>
                                      </p:cBhvr>
                                      <p:to>
                                        <p:strVal val="visible"/>
                                      </p:to>
                                    </p:set>
                                    <p:animEffect transition="in" filter="wipe(up)">
                                      <p:cBhvr>
                                        <p:cTn id="7" dur="75"/>
                                        <p:tgtEl>
                                          <p:spTgt spid="1431040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10402"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a:xfrm>
            <a:off x="2057400" y="2819400"/>
            <a:ext cx="7924800" cy="2209800"/>
          </a:xfrm>
        </p:spPr>
        <p:txBody>
          <a:bodyPr/>
          <a:lstStyle/>
          <a:p>
            <a:r>
              <a:rPr lang="en-US" sz="4000">
                <a:solidFill>
                  <a:srgbClr val="660033"/>
                </a:solidFill>
                <a:effectLst>
                  <a:outerShdw blurRad="38100" dist="38100" dir="2700000" algn="tl">
                    <a:srgbClr val="C0C0C0"/>
                  </a:outerShdw>
                </a:effectLst>
              </a:rPr>
              <a:t>“The judge should promise            that he will be merciful,                                        with the </a:t>
            </a:r>
            <a:r>
              <a:rPr lang="en-US" sz="4000" b="1">
                <a:solidFill>
                  <a:srgbClr val="660033"/>
                </a:solidFill>
                <a:effectLst>
                  <a:outerShdw blurRad="38100" dist="38100" dir="2700000" algn="tl">
                    <a:srgbClr val="C0C0C0"/>
                  </a:outerShdw>
                </a:effectLst>
              </a:rPr>
              <a:t>mental reservation</a:t>
            </a:r>
            <a:r>
              <a:rPr lang="en-US" sz="4000">
                <a:solidFill>
                  <a:srgbClr val="660033"/>
                </a:solidFill>
                <a:effectLst>
                  <a:outerShdw blurRad="38100" dist="38100" dir="2700000" algn="tl">
                    <a:srgbClr val="C0C0C0"/>
                  </a:outerShdw>
                </a:effectLst>
              </a:rPr>
              <a:t>         that he means he will be merciful      to himself or the State;                    for whatever is done for the          safety  of the State is merciful.”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100000"/>
                                  </p:iterate>
                                  <p:childTnLst>
                                    <p:set>
                                      <p:cBhvr>
                                        <p:cTn id="6" dur="1" fill="hold">
                                          <p:stCondLst>
                                            <p:cond delay="0"/>
                                          </p:stCondLst>
                                        </p:cTn>
                                        <p:tgtEl>
                                          <p:spTgt spid="1085442"/>
                                        </p:tgtEl>
                                        <p:attrNameLst>
                                          <p:attrName>style.visibility</p:attrName>
                                        </p:attrNameLst>
                                      </p:cBhvr>
                                      <p:to>
                                        <p:strVal val="visible"/>
                                      </p:to>
                                    </p:set>
                                    <p:animEffect transition="in" filter="wipe(down)">
                                      <p:cBhvr>
                                        <p:cTn id="7" dur="75"/>
                                        <p:tgtEl>
                                          <p:spTgt spid="1085442"/>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4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4706" name="Rectangle 2">
            <a:extLst>
              <a:ext uri="{FF2B5EF4-FFF2-40B4-BE49-F238E27FC236}">
                <a16:creationId xmlns:a16="http://schemas.microsoft.com/office/drawing/2014/main" id="{6F65E18C-DC23-D6F1-75ED-E3FE64D9BB86}"/>
              </a:ext>
            </a:extLst>
          </p:cNvPr>
          <p:cNvSpPr>
            <a:spLocks noGrp="1" noChangeArrowheads="1"/>
          </p:cNvSpPr>
          <p:nvPr>
            <p:ph type="ctrTitle"/>
          </p:nvPr>
        </p:nvSpPr>
        <p:spPr>
          <a:xfrm>
            <a:off x="1790700" y="2362200"/>
            <a:ext cx="8610600" cy="533400"/>
          </a:xfrm>
          <a:solidFill>
            <a:schemeClr val="bg1"/>
          </a:solidFill>
        </p:spPr>
        <p:txBody>
          <a:bodyPr/>
          <a:lstStyle/>
          <a:p>
            <a:pPr eaLnBrk="1" hangingPunct="1">
              <a:defRPr/>
            </a:pPr>
            <a:r>
              <a:rPr lang="en-US" sz="3600">
                <a:effectLst>
                  <a:outerShdw blurRad="38100" dist="38100" dir="2700000" algn="tl">
                    <a:srgbClr val="C0C0C0"/>
                  </a:outerShdw>
                </a:effectLst>
                <a:ea typeface="+mj-ea"/>
              </a:rPr>
              <a:t>2</a:t>
            </a:r>
            <a:r>
              <a:rPr lang="en-US" sz="3600" baseline="30000">
                <a:effectLst>
                  <a:outerShdw blurRad="38100" dist="38100" dir="2700000" algn="tl">
                    <a:srgbClr val="C0C0C0"/>
                  </a:outerShdw>
                </a:effectLst>
                <a:ea typeface="+mj-ea"/>
              </a:rPr>
              <a:t>nd.</a:t>
            </a:r>
            <a:r>
              <a:rPr lang="en-US" sz="3600">
                <a:effectLst>
                  <a:outerShdw blurRad="38100" dist="38100" dir="2700000" algn="tl">
                    <a:srgbClr val="C0C0C0"/>
                  </a:outerShdw>
                </a:effectLst>
                <a:ea typeface="+mj-ea"/>
              </a:rPr>
              <a:t> </a:t>
            </a:r>
            <a:r>
              <a:rPr lang="en-US" sz="3600" b="1">
                <a:effectLst>
                  <a:outerShdw blurRad="38100" dist="38100" dir="2700000" algn="tl">
                    <a:srgbClr val="C0C0C0"/>
                  </a:outerShdw>
                </a:effectLst>
                <a:ea typeface="+mj-ea"/>
              </a:rPr>
              <a:t>God Would Allow Him Other Venue</a:t>
            </a:r>
            <a:r>
              <a:rPr lang="en-US" sz="2400" b="1">
                <a:effectLst>
                  <a:outerShdw blurRad="38100" dist="38100" dir="2700000" algn="tl">
                    <a:srgbClr val="C0C0C0"/>
                  </a:outerShdw>
                </a:effectLst>
                <a:ea typeface="+mj-ea"/>
              </a:rPr>
              <a:t> </a:t>
            </a:r>
            <a:r>
              <a:rPr lang="en-US" b="1">
                <a:effectLst>
                  <a:outerShdw blurRad="38100" dist="38100" dir="2700000" algn="tl">
                    <a:srgbClr val="C0C0C0"/>
                  </a:outerShdw>
                </a:effectLst>
                <a:ea typeface="+mj-ea"/>
              </a:rPr>
              <a:t> </a:t>
            </a:r>
          </a:p>
        </p:txBody>
      </p:sp>
      <p:pic>
        <p:nvPicPr>
          <p:cNvPr id="584708" name="Picture 4" descr="C:\Documents and Settings\Owner\My Documents\Educational Illustrations\Religious Related\templemodel.jpg">
            <a:extLst>
              <a:ext uri="{FF2B5EF4-FFF2-40B4-BE49-F238E27FC236}">
                <a16:creationId xmlns:a16="http://schemas.microsoft.com/office/drawing/2014/main" id="{9BECE050-08F9-A52D-3229-B9F3EF9E5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3" y="0"/>
            <a:ext cx="122507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84708"/>
                                        </p:tgtEl>
                                        <p:attrNameLst>
                                          <p:attrName>style.visibility</p:attrName>
                                        </p:attrNameLst>
                                      </p:cBhvr>
                                      <p:to>
                                        <p:strVal val="visible"/>
                                      </p:to>
                                    </p:set>
                                    <p:anim calcmode="lin" valueType="num">
                                      <p:cBhvr>
                                        <p:cTn id="7" dur="5000" fill="hold"/>
                                        <p:tgtEl>
                                          <p:spTgt spid="584708"/>
                                        </p:tgtEl>
                                        <p:attrNameLst>
                                          <p:attrName>ppt_w</p:attrName>
                                        </p:attrNameLst>
                                      </p:cBhvr>
                                      <p:tavLst>
                                        <p:tav tm="0" fmla="#ppt_w*sin(2.5*pi*$)">
                                          <p:val>
                                            <p:fltVal val="0"/>
                                          </p:val>
                                        </p:tav>
                                        <p:tav tm="100000">
                                          <p:val>
                                            <p:fltVal val="1"/>
                                          </p:val>
                                        </p:tav>
                                      </p:tavLst>
                                    </p:anim>
                                    <p:anim calcmode="lin" valueType="num">
                                      <p:cBhvr>
                                        <p:cTn id="8" dur="5000" fill="hold"/>
                                        <p:tgtEl>
                                          <p:spTgt spid="5847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6345" y="654341"/>
            <a:ext cx="10310071" cy="6278642"/>
          </a:xfrm>
          <a:prstGeom prst="rect">
            <a:avLst/>
          </a:prstGeom>
          <a:noFill/>
        </p:spPr>
        <p:txBody>
          <a:bodyPr wrap="square" lIns="91440" tIns="45720" rIns="91440" bIns="45720">
            <a:spAutoFit/>
          </a:bodyPr>
          <a:lstStyle/>
          <a:p>
            <a:pPr algn="ctr" fontAlgn="base">
              <a:spcBef>
                <a:spcPct val="0"/>
              </a:spcBef>
              <a:spcAft>
                <a:spcPct val="0"/>
              </a:spcAft>
            </a:pP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Church councils reduced The age of responsibility to 7 years.</a:t>
            </a:r>
          </a:p>
          <a:p>
            <a:pPr algn="ctr" fontAlgn="base">
              <a:spcBef>
                <a:spcPct val="0"/>
              </a:spcBef>
              <a:spcAft>
                <a:spcPct val="0"/>
              </a:spcAft>
            </a:pPr>
            <a:r>
              <a:rPr lang="en-US" sz="54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Storybook" pitchFamily="2" charset="0"/>
              </a:rPr>
              <a:t>Starting at the age of 14,           a boy or girl could be lawfully subjected to torture during interrogation.  </a:t>
            </a:r>
          </a:p>
          <a:p>
            <a:pPr algn="ctr" fontAlgn="base">
              <a:spcBef>
                <a:spcPct val="0"/>
              </a:spcBef>
              <a:spcAft>
                <a:spcPct val="0"/>
              </a:spcAft>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p:txBody>
      </p:sp>
      <p:pic>
        <p:nvPicPr>
          <p:cNvPr id="4" name="Picture 7" descr="C:\Documents and Settings\Owner\My Documents\Educational Illustrations\Inquisition.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0929" name="Rectangle 1"/>
          <p:cNvSpPr>
            <a:spLocks noChangeArrowheads="1"/>
          </p:cNvSpPr>
          <p:nvPr/>
        </p:nvSpPr>
        <p:spPr bwMode="auto">
          <a:xfrm>
            <a:off x="6095968" y="-246221"/>
            <a:ext cx="65" cy="492443"/>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0" name="Rectangle 2"/>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1" name="Rectangle 3"/>
          <p:cNvSpPr>
            <a:spLocks noChangeArrowheads="1"/>
          </p:cNvSpPr>
          <p:nvPr/>
        </p:nvSpPr>
        <p:spPr bwMode="auto">
          <a:xfrm>
            <a:off x="1524000" y="228600"/>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800" dirty="0">
                <a:solidFill>
                  <a:srgbClr val="AAAAAA"/>
                </a:solidFill>
                <a:latin typeface="Arial Narrow" pitchFamily="34" charset="0"/>
                <a:ea typeface="Times New Roman" pitchFamily="18" charset="0"/>
                <a:cs typeface="Times New Roman" pitchFamily="18" charset="0"/>
              </a:rPr>
              <a:t>   </a:t>
            </a:r>
            <a:r>
              <a:rPr lang="en-US" sz="2800" dirty="0">
                <a:solidFill>
                  <a:srgbClr val="AAAAAA"/>
                </a:solidFill>
                <a:effectLst>
                  <a:outerShdw blurRad="38100" dist="38100" dir="2700000" algn="tl">
                    <a:srgbClr val="000000">
                      <a:alpha val="43137"/>
                    </a:srgbClr>
                  </a:outerShdw>
                </a:effectLst>
                <a:latin typeface="Arial Narrow" pitchFamily="34" charset="0"/>
                <a:ea typeface="Times New Roman" pitchFamily="18" charset="0"/>
                <a:cs typeface="Times New Roman" pitchFamily="18" charset="0"/>
              </a:rPr>
              <a:t>The Inquisition</a:t>
            </a:r>
            <a:endPar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8700933" name="Rectangle 5"/>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4" name="Rectangle 6"/>
          <p:cNvSpPr>
            <a:spLocks noChangeArrowheads="1"/>
          </p:cNvSpPr>
          <p:nvPr/>
        </p:nvSpPr>
        <p:spPr bwMode="auto">
          <a:xfrm>
            <a:off x="4038600" y="685800"/>
            <a:ext cx="64008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By the 12th century,   the Church suddenly realized the sword is actually a lot mightier than the pen. </a:t>
            </a:r>
            <a:endParaRPr lang="en-US" sz="1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first implementations of this policy were the </a:t>
            </a:r>
            <a:r>
              <a:rPr lang="en-US" sz="1400" b="1" dirty="0">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2">
                  <a:extLst>
                    <a:ext uri="{A12FA001-AC4F-418D-AE19-62706E023703}">
                      <ahyp:hlinkClr xmlns:ahyp="http://schemas.microsoft.com/office/drawing/2018/hyperlinkcolor" val="tx"/>
                    </a:ext>
                  </a:extLst>
                </a:hlinkClick>
              </a:rPr>
              <a:t>Crusades</a:t>
            </a: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which involved sending armies out to forcibly convert those who didn't agree with the </a:t>
            </a:r>
            <a:r>
              <a:rPr lang="en-US" sz="1400" b="1" dirty="0">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3">
                  <a:extLst>
                    <a:ext uri="{A12FA001-AC4F-418D-AE19-62706E023703}">
                      <ahyp:hlinkClr xmlns:ahyp="http://schemas.microsoft.com/office/drawing/2018/hyperlinkcolor" val="tx"/>
                    </a:ext>
                  </a:extLst>
                </a:hlinkClick>
              </a:rPr>
              <a:t>Pope</a:t>
            </a: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(specifically the </a:t>
            </a:r>
            <a:r>
              <a:rPr lang="en-US" sz="1400" b="1" dirty="0">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4">
                  <a:extLst>
                    <a:ext uri="{A12FA001-AC4F-418D-AE19-62706E023703}">
                      <ahyp:hlinkClr xmlns:ahyp="http://schemas.microsoft.com/office/drawing/2018/hyperlinkcolor" val="tx"/>
                    </a:ext>
                  </a:extLst>
                </a:hlinkClick>
              </a:rPr>
              <a:t>Muslims</a:t>
            </a: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inhabiting the Holy Lands). The first Crusade went really well, but subsequent efforts to recapture the magic were miserable failures. </a:t>
            </a:r>
            <a:endParaRPr lang="en-US" sz="1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After a series of embarrassing setbacks, the Church turned its attention inward, busying itself with the task of rooting out the disloyal and misguided within its own domains, primarily Europe. </a:t>
            </a:r>
            <a:endParaRPr lang="en-US" sz="1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That's when the Inquisition was born. </a:t>
            </a:r>
            <a:endParaRPr lang="en-US" sz="1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Technically, the Inquisition is an ongoing function of the church (more on this below), but when people talk about "the Inquisition," they're usually referring to one of two historically notable incidents: the </a:t>
            </a:r>
            <a:r>
              <a:rPr lang="en-US" sz="1400" b="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Albigensian</a:t>
            </a: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Inquisition, or the Spanish Inquisition. </a:t>
            </a:r>
            <a:endParaRPr lang="en-US" sz="1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a:t>
            </a:r>
            <a:r>
              <a:rPr lang="en-US" sz="1400" b="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Abigensian</a:t>
            </a: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Inquisition was the first major operation of the sort put on by the Catholic Church. In southern France, a Christian sect known as the </a:t>
            </a:r>
            <a:r>
              <a:rPr lang="en-US" sz="1400" b="1" dirty="0" err="1">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5">
                  <a:extLst>
                    <a:ext uri="{A12FA001-AC4F-418D-AE19-62706E023703}">
                      <ahyp:hlinkClr xmlns:ahyp="http://schemas.microsoft.com/office/drawing/2018/hyperlinkcolor" val="tx"/>
                    </a:ext>
                  </a:extLst>
                </a:hlinkClick>
              </a:rPr>
              <a:t>Cathars</a:t>
            </a: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arose around the 12th century. </a:t>
            </a:r>
            <a:endParaRPr lang="en-US" sz="1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a:t>
            </a:r>
            <a:r>
              <a:rPr lang="en-US" sz="1400" b="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Cathars</a:t>
            </a: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become popular in the Languedoc region of France by living a chaste and ascetic lifestyle which was considerably more in the teachings of Jesus than the local clergy, who were at the time a motley crew of fornicating, corrupt money-grubbers. </a:t>
            </a:r>
            <a:endParaRPr lang="en-US" sz="1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pope, motivated in large part by a lust for the wealth and lands of Languedoc, ordered a Crusade and subsequently an Inquisition in the region to stamp out the heretics and assume ownership of their property. The Crusade was very transparently about wealth and political power, so it failed to actually root out the alleged enemy, namely the </a:t>
            </a:r>
            <a:r>
              <a:rPr lang="en-US" sz="1400" b="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Cathars</a:t>
            </a:r>
            <a:r>
              <a:rPr lang="en-US" sz="14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Once the mainstream Catholics had taken control of the region, they moved belatedly to squash the actual believers. </a:t>
            </a:r>
            <a:endParaRPr lang="en-US" sz="14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athar%20castles%20map.gif"/>
          <p:cNvPicPr>
            <a:picLocks noChangeAspect="1"/>
          </p:cNvPicPr>
          <p:nvPr/>
        </p:nvPicPr>
        <p:blipFill>
          <a:blip r:embed="rId2" cstate="print"/>
          <a:stretch>
            <a:fillRect/>
          </a:stretch>
        </p:blipFill>
        <p:spPr>
          <a:xfrm>
            <a:off x="1" y="0"/>
            <a:ext cx="12192000" cy="6858000"/>
          </a:xfrm>
          <a:prstGeom prst="rect">
            <a:avLst/>
          </a:prstGeom>
        </p:spPr>
      </p:pic>
      <p:sp>
        <p:nvSpPr>
          <p:cNvPr id="5" name="Rectangle 4"/>
          <p:cNvSpPr/>
          <p:nvPr/>
        </p:nvSpPr>
        <p:spPr>
          <a:xfrm>
            <a:off x="1524001" y="1"/>
            <a:ext cx="9144000" cy="1015663"/>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CATHAR CASTLE BATTLES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1906" name="Picture 2" descr="T049367A"/>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5" name="Rectangle 4"/>
          <p:cNvSpPr/>
          <p:nvPr/>
        </p:nvSpPr>
        <p:spPr>
          <a:xfrm>
            <a:off x="0" y="609601"/>
            <a:ext cx="8741328" cy="4247317"/>
          </a:xfrm>
          <a:prstGeom prst="rect">
            <a:avLst/>
          </a:prstGeom>
          <a:noFill/>
        </p:spPr>
        <p:txBody>
          <a:bodyPr wrap="square" lIns="91440" tIns="45720" rIns="91440" bIns="45720">
            <a:spAutoFit/>
          </a:bodyPr>
          <a:lstStyle/>
          <a:p>
            <a:pPr algn="ctr" fontAlgn="base">
              <a:spcBef>
                <a:spcPct val="0"/>
              </a:spcBef>
              <a:spcAft>
                <a:spcPct val="0"/>
              </a:spcAft>
            </a:pP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THE WORSE EXCESSES OF THE INQUISITION WERE EXCUSED AS THE PARDONABLE SINS OF SOLDIERS ENGAGED IN A HOLY WAR AGAINST HERESY!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70" decel="100000"/>
                                        <p:tgtEl>
                                          <p:spTgt spid="5">
                                            <p:txEl>
                                              <p:pRg st="0" end="0"/>
                                            </p:txEl>
                                          </p:spTgt>
                                        </p:tgtEl>
                                      </p:cBhvr>
                                    </p:animEffect>
                                    <p:animScale>
                                      <p:cBhvr>
                                        <p:cTn id="8" dur="770" decel="100000"/>
                                        <p:tgtEl>
                                          <p:spTgt spid="5">
                                            <p:txEl>
                                              <p:pRg st="0" end="0"/>
                                            </p:txEl>
                                          </p:spTgt>
                                        </p:tgtEl>
                                      </p:cBhvr>
                                      <p:from x="10000" y="10000"/>
                                      <p:to x="200000" y="450000"/>
                                    </p:animScale>
                                    <p:animScale>
                                      <p:cBhvr>
                                        <p:cTn id="9" dur="1230" accel="100000" fill="hold">
                                          <p:stCondLst>
                                            <p:cond delay="770"/>
                                          </p:stCondLst>
                                        </p:cTn>
                                        <p:tgtEl>
                                          <p:spTgt spid="5">
                                            <p:txEl>
                                              <p:pRg st="0" end="0"/>
                                            </p:txEl>
                                          </p:spTgt>
                                        </p:tgtEl>
                                      </p:cBhvr>
                                      <p:from x="200000" y="450000"/>
                                      <p:to x="100000" y="100000"/>
                                    </p:animScale>
                                    <p:set>
                                      <p:cBhvr>
                                        <p:cTn id="10" dur="770" fill="hold"/>
                                        <p:tgtEl>
                                          <p:spTgt spid="5">
                                            <p:txEl>
                                              <p:pRg st="0" end="0"/>
                                            </p:txEl>
                                          </p:spTgt>
                                        </p:tgtEl>
                                        <p:attrNameLst>
                                          <p:attrName>ppt_x</p:attrName>
                                        </p:attrNameLst>
                                      </p:cBhvr>
                                      <p:to>
                                        <p:strVal val="(0.5)"/>
                                      </p:to>
                                    </p:set>
                                    <p:anim from="(0.5)" to="(#ppt_x)" calcmode="lin" valueType="num">
                                      <p:cBhvr>
                                        <p:cTn id="11" dur="1230" accel="100000" fill="hold">
                                          <p:stCondLst>
                                            <p:cond delay="770"/>
                                          </p:stCondLst>
                                        </p:cTn>
                                        <p:tgtEl>
                                          <p:spTgt spid="5">
                                            <p:txEl>
                                              <p:pRg st="0" end="0"/>
                                            </p:txEl>
                                          </p:spTgt>
                                        </p:tgtEl>
                                        <p:attrNameLst>
                                          <p:attrName>ppt_x</p:attrName>
                                        </p:attrNameLst>
                                      </p:cBhvr>
                                    </p:anim>
                                    <p:set>
                                      <p:cBhvr>
                                        <p:cTn id="12" dur="770" fill="hold"/>
                                        <p:tgtEl>
                                          <p:spTgt spid="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77826" name="Rectangle 2" descr="Papyrus"/>
          <p:cNvSpPr>
            <a:spLocks noGrp="1" noChangeArrowheads="1"/>
          </p:cNvSpPr>
          <p:nvPr>
            <p:ph type="title"/>
          </p:nvPr>
        </p:nvSpPr>
        <p:spPr>
          <a:xfrm>
            <a:off x="1981200" y="228600"/>
            <a:ext cx="8172450" cy="1295400"/>
          </a:xfrm>
          <a:noFill/>
          <a:ln>
            <a:solidFill>
              <a:schemeClr val="bg1"/>
            </a:solidFill>
          </a:ln>
        </p:spPr>
        <p:txBody>
          <a:bodyPr/>
          <a:lstStyle/>
          <a:p>
            <a:r>
              <a:rPr lang="en-US" b="1"/>
              <a:t>Catholic Inquisition:</a:t>
            </a:r>
            <a:r>
              <a:rPr lang="en-US"/>
              <a:t> </a:t>
            </a:r>
            <a:r>
              <a:rPr lang="en-US">
                <a:effectLst>
                  <a:outerShdw blurRad="38100" dist="38100" dir="2700000" algn="tl">
                    <a:srgbClr val="FFFFFF"/>
                  </a:outerShdw>
                </a:effectLst>
              </a:rPr>
              <a:t>BIG PIC</a:t>
            </a:r>
            <a:br>
              <a:rPr lang="en-US"/>
            </a:br>
            <a:r>
              <a:rPr lang="en-US">
                <a:solidFill>
                  <a:srgbClr val="CC3300"/>
                </a:solidFill>
              </a:rPr>
              <a:t>Erasing Entire People Populations</a:t>
            </a:r>
          </a:p>
        </p:txBody>
      </p:sp>
      <p:pic>
        <p:nvPicPr>
          <p:cNvPr id="77829" name="Picture 5" descr="C:\Documents and Settings\Owner\My Documents\Educational Illustrations\autodafe.gif"/>
          <p:cNvPicPr>
            <a:picLocks noGrp="1" noChangeAspect="1" noChangeArrowheads="1"/>
          </p:cNvPicPr>
          <p:nvPr>
            <p:ph idx="1"/>
          </p:nvPr>
        </p:nvPicPr>
        <p:blipFill>
          <a:blip r:embed="rId3" cstate="print"/>
          <a:srcRect/>
          <a:stretch>
            <a:fillRect/>
          </a:stretch>
        </p:blipFill>
        <p:spPr>
          <a:xfrm>
            <a:off x="2057400" y="1981200"/>
            <a:ext cx="8077200" cy="4495800"/>
          </a:xfrm>
          <a:noFill/>
          <a:ln/>
        </p:spPr>
      </p:pic>
      <p:pic>
        <p:nvPicPr>
          <p:cNvPr id="77830" name="Picture 6" descr="C:\Documents and Settings\Owner\My Documents\Educational Illustrations\inq 1.bmp"/>
          <p:cNvPicPr>
            <a:picLocks noChangeAspect="1" noChangeArrowheads="1"/>
          </p:cNvPicPr>
          <p:nvPr/>
        </p:nvPicPr>
        <p:blipFill>
          <a:blip r:embed="rId4" cstate="print"/>
          <a:srcRect/>
          <a:stretch>
            <a:fillRect/>
          </a:stretch>
        </p:blipFill>
        <p:spPr bwMode="auto">
          <a:xfrm>
            <a:off x="2057400" y="1931988"/>
            <a:ext cx="8077200" cy="4545012"/>
          </a:xfrm>
          <a:prstGeom prst="rect">
            <a:avLst/>
          </a:prstGeom>
          <a:noFill/>
        </p:spPr>
      </p:pic>
      <p:pic>
        <p:nvPicPr>
          <p:cNvPr id="77831" name="Picture 7" descr="C:\Documents and Settings\Owner\My Documents\Educational Illustrations\351px-Inquisition2.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
        <p:nvSpPr>
          <p:cNvPr id="77833" name="Text Box 9"/>
          <p:cNvSpPr txBox="1">
            <a:spLocks noChangeArrowheads="1"/>
          </p:cNvSpPr>
          <p:nvPr/>
        </p:nvSpPr>
        <p:spPr bwMode="auto">
          <a:xfrm>
            <a:off x="5105400" y="6521450"/>
            <a:ext cx="1822450" cy="336550"/>
          </a:xfrm>
          <a:prstGeom prst="rect">
            <a:avLst/>
          </a:prstGeom>
          <a:solidFill>
            <a:srgbClr val="FFFFFF"/>
          </a:solidFill>
          <a:ln w="9525">
            <a:noFill/>
            <a:miter lim="800000"/>
            <a:headEnd/>
            <a:tailEnd/>
          </a:ln>
          <a:effectLst/>
        </p:spPr>
        <p:txBody>
          <a:bodyPr>
            <a:spAutoFit/>
          </a:bodyPr>
          <a:lstStyle/>
          <a:p>
            <a:pPr algn="ctr" fontAlgn="base">
              <a:spcBef>
                <a:spcPct val="0"/>
              </a:spcBef>
              <a:spcAft>
                <a:spcPct val="0"/>
              </a:spcAft>
            </a:pPr>
            <a:r>
              <a:rPr lang="en-US" sz="1600" b="1">
                <a:solidFill>
                  <a:srgbClr val="000000"/>
                </a:solidFill>
                <a:effectLst>
                  <a:outerShdw blurRad="38100" dist="38100" dir="2700000" algn="tl">
                    <a:srgbClr val="C0C0C0"/>
                  </a:outerShdw>
                </a:effectLst>
                <a:latin typeface="Calligrapher" pitchFamily="2" charset="0"/>
              </a:rPr>
              <a:t>Cathar Cleansing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p:cTn id="7" dur="500" fill="hold"/>
                                        <p:tgtEl>
                                          <p:spTgt spid="77830"/>
                                        </p:tgtEl>
                                        <p:attrNameLst>
                                          <p:attrName>ppt_w</p:attrName>
                                        </p:attrNameLst>
                                      </p:cBhvr>
                                      <p:tavLst>
                                        <p:tav tm="0">
                                          <p:val>
                                            <p:fltVal val="0"/>
                                          </p:val>
                                        </p:tav>
                                        <p:tav tm="100000">
                                          <p:val>
                                            <p:strVal val="#ppt_w"/>
                                          </p:val>
                                        </p:tav>
                                      </p:tavLst>
                                    </p:anim>
                                    <p:anim calcmode="lin" valueType="num">
                                      <p:cBhvr>
                                        <p:cTn id="8" dur="500" fill="hold"/>
                                        <p:tgtEl>
                                          <p:spTgt spid="77830"/>
                                        </p:tgtEl>
                                        <p:attrNameLst>
                                          <p:attrName>ppt_h</p:attrName>
                                        </p:attrNameLst>
                                      </p:cBhvr>
                                      <p:tavLst>
                                        <p:tav tm="0">
                                          <p:val>
                                            <p:fltVal val="0"/>
                                          </p:val>
                                        </p:tav>
                                        <p:tav tm="100000">
                                          <p:val>
                                            <p:strVal val="#ppt_h"/>
                                          </p:val>
                                        </p:tav>
                                      </p:tavLst>
                                    </p:anim>
                                    <p:anim calcmode="lin" valueType="num">
                                      <p:cBhvr>
                                        <p:cTn id="9" dur="500" fill="hold"/>
                                        <p:tgtEl>
                                          <p:spTgt spid="77830"/>
                                        </p:tgtEl>
                                        <p:attrNameLst>
                                          <p:attrName>ppt_x</p:attrName>
                                        </p:attrNameLst>
                                      </p:cBhvr>
                                      <p:tavLst>
                                        <p:tav tm="0">
                                          <p:val>
                                            <p:fltVal val="0.5"/>
                                          </p:val>
                                        </p:tav>
                                        <p:tav tm="100000">
                                          <p:val>
                                            <p:strVal val="#ppt_x"/>
                                          </p:val>
                                        </p:tav>
                                      </p:tavLst>
                                    </p:anim>
                                    <p:anim calcmode="lin" valueType="num">
                                      <p:cBhvr>
                                        <p:cTn id="10" dur="500" fill="hold"/>
                                        <p:tgtEl>
                                          <p:spTgt spid="7783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77831"/>
                                        </p:tgtEl>
                                        <p:attrNameLst>
                                          <p:attrName>style.visibility</p:attrName>
                                        </p:attrNameLst>
                                      </p:cBhvr>
                                      <p:to>
                                        <p:strVal val="visible"/>
                                      </p:to>
                                    </p:set>
                                    <p:anim calcmode="lin" valueType="num">
                                      <p:cBhvr>
                                        <p:cTn id="15" dur="5000" fill="hold"/>
                                        <p:tgtEl>
                                          <p:spTgt spid="77831"/>
                                        </p:tgtEl>
                                        <p:attrNameLst>
                                          <p:attrName>ppt_w</p:attrName>
                                        </p:attrNameLst>
                                      </p:cBhvr>
                                      <p:tavLst>
                                        <p:tav tm="0" fmla="#ppt_w*sin(2.5*pi*$)">
                                          <p:val>
                                            <p:fltVal val="0"/>
                                          </p:val>
                                        </p:tav>
                                        <p:tav tm="100000">
                                          <p:val>
                                            <p:fltVal val="1"/>
                                          </p:val>
                                        </p:tav>
                                      </p:tavLst>
                                    </p:anim>
                                    <p:anim calcmode="lin" valueType="num">
                                      <p:cBhvr>
                                        <p:cTn id="16" dur="5000" fill="hold"/>
                                        <p:tgtEl>
                                          <p:spTgt spid="778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91450" y="745724"/>
            <a:ext cx="9176552" cy="5492035"/>
          </a:xfrm>
          <a:prstGeom prst="rect">
            <a:avLst/>
          </a:prstGeom>
          <a:noFill/>
        </p:spPr>
        <p:txBody>
          <a:bodyPr wrap="square" lIns="91440" tIns="45720" rIns="91440" bIns="45720">
            <a:spAutoFit/>
          </a:bodyPr>
          <a:lstStyle/>
          <a:p>
            <a:pPr algn="ctr" fontAlgn="base">
              <a:spcBef>
                <a:spcPct val="0"/>
              </a:spcBef>
              <a:spcAft>
                <a:spcPct val="0"/>
              </a:spcAft>
            </a:pPr>
            <a:r>
              <a:rPr lang="en-US" sz="5400" b="1" cap="all"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Albigensian</a:t>
            </a: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crusaders requested clarification of engagement: </a:t>
            </a:r>
          </a:p>
          <a:p>
            <a:pPr algn="ctr" fontAlgn="base">
              <a:spcBef>
                <a:spcPct val="0"/>
              </a:spcBef>
              <a:spcAft>
                <a:spcPct val="0"/>
              </a:spcAft>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a:p>
            <a:pPr algn="ctr" fontAlgn="base">
              <a:spcBef>
                <a:spcPct val="0"/>
              </a:spcBef>
              <a:spcAft>
                <a:spcPct val="0"/>
              </a:spcAft>
            </a:pPr>
            <a:r>
              <a:rPr lang="en-US" sz="5400" b="1" cap="all" dirty="0">
                <a:ln w="9000" cmpd="sng">
                  <a:solidFill>
                    <a:srgbClr val="000000">
                      <a:shade val="50000"/>
                      <a:satMod val="120000"/>
                    </a:srgbClr>
                  </a:solidFill>
                  <a:prstDash val="solid"/>
                </a:ln>
                <a:solidFill>
                  <a:srgbClr val="990033"/>
                </a:solidFill>
                <a:effectLst>
                  <a:reflection blurRad="12700" stA="28000" endPos="45000" dist="1000" dir="5400000" sy="-100000" algn="bl" rotWithShape="0"/>
                </a:effectLst>
                <a:latin typeface="Storybook" pitchFamily="2" charset="0"/>
              </a:rPr>
              <a:t>We cannot distinguish the good from the wicked,        what shall we do?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1453" y="914400"/>
            <a:ext cx="10888910" cy="5447645"/>
          </a:xfrm>
          <a:prstGeom prst="rect">
            <a:avLst/>
          </a:prstGeom>
          <a:noFill/>
        </p:spPr>
        <p:txBody>
          <a:bodyPr wrap="square" lIns="91440" tIns="45720" rIns="91440" bIns="45720">
            <a:spAutoFit/>
          </a:bodyPr>
          <a:lstStyle/>
          <a:p>
            <a:pPr algn="ctr" fontAlgn="base">
              <a:spcBef>
                <a:spcPct val="0"/>
              </a:spcBef>
              <a:spcAft>
                <a:spcPct val="0"/>
              </a:spcAft>
            </a:pP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Piously echoing the words of </a:t>
            </a:r>
            <a:r>
              <a:rPr lang="en-US" sz="5400" b="1" cap="all" dirty="0" err="1">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paul</a:t>
            </a: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in his letter to timothy:</a:t>
            </a:r>
          </a:p>
          <a:p>
            <a:pPr algn="ctr" fontAlgn="base">
              <a:spcBef>
                <a:spcPct val="0"/>
              </a:spcBef>
              <a:spcAft>
                <a:spcPct val="0"/>
              </a:spcAft>
            </a:pPr>
            <a:r>
              <a:rPr lang="en-US" sz="2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a:p>
            <a:pPr algn="ctr" fontAlgn="base">
              <a:spcBef>
                <a:spcPct val="0"/>
              </a:spcBef>
              <a:spcAft>
                <a:spcPct val="0"/>
              </a:spcAft>
            </a:pPr>
            <a:r>
              <a:rPr lang="en-US" sz="72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Matisse ITC" pitchFamily="82" charset="0"/>
              </a:rPr>
              <a:t>“kill them all,               the lord knows those     who are his own!</a:t>
            </a:r>
            <a:r>
              <a:rPr lang="en-US" sz="72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       </a:t>
            </a:r>
          </a:p>
        </p:txBody>
      </p:sp>
      <p:pic>
        <p:nvPicPr>
          <p:cNvPr id="4" name="Picture 7" descr="C:\Documents and Settings\Owner\My Documents\Educational Illustrations\Inquisition.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black_death18.jpg"/>
          <p:cNvPicPr>
            <a:picLocks noChangeAspect="1"/>
          </p:cNvPicPr>
          <p:nvPr/>
        </p:nvPicPr>
        <p:blipFill>
          <a:blip r:embed="rId2" cstate="print"/>
          <a:stretch>
            <a:fillRect/>
          </a:stretch>
        </p:blipFill>
        <p:spPr>
          <a:xfrm>
            <a:off x="0" y="0"/>
            <a:ext cx="12192000" cy="70104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57954" name="Rectangle 2"/>
          <p:cNvSpPr>
            <a:spLocks noGrp="1" noChangeArrowheads="1"/>
          </p:cNvSpPr>
          <p:nvPr>
            <p:ph type="title"/>
          </p:nvPr>
        </p:nvSpPr>
        <p:spPr>
          <a:xfrm>
            <a:off x="1524000" y="6324600"/>
            <a:ext cx="9144000" cy="533400"/>
          </a:xfrm>
          <a:solidFill>
            <a:srgbClr val="000000"/>
          </a:solidFill>
        </p:spPr>
        <p:txBody>
          <a:bodyPr/>
          <a:lstStyle/>
          <a:p>
            <a:r>
              <a:rPr lang="en-US" sz="3200">
                <a:solidFill>
                  <a:srgbClr val="FFFFFF"/>
                </a:solidFill>
                <a:effectLst>
                  <a:outerShdw blurRad="38100" dist="38100" dir="2700000" algn="tl">
                    <a:srgbClr val="808080"/>
                  </a:outerShdw>
                </a:effectLst>
              </a:rPr>
              <a:t>Prague Church Hussite Martyr Bone Commemoration</a:t>
            </a:r>
            <a:r>
              <a:rPr lang="en-US" sz="3600">
                <a:solidFill>
                  <a:srgbClr val="FFFFFF"/>
                </a:solidFill>
                <a:effectLst>
                  <a:outerShdw blurRad="38100" dist="38100" dir="2700000" algn="tl">
                    <a:srgbClr val="808080"/>
                  </a:outerShdw>
                </a:effectLst>
              </a:rPr>
              <a:t> </a:t>
            </a:r>
          </a:p>
        </p:txBody>
      </p:sp>
      <p:pic>
        <p:nvPicPr>
          <p:cNvPr id="2557955" name="Picture 3" descr="C:\Documents and Settings\Owner\My Documents\Educational Illustrations\kutna-hora-church.jpg"/>
          <p:cNvPicPr>
            <a:picLocks noChangeAspect="1" noChangeArrowheads="1"/>
          </p:cNvPicPr>
          <p:nvPr/>
        </p:nvPicPr>
        <p:blipFill>
          <a:blip r:embed="rId4" cstate="print"/>
          <a:srcRect/>
          <a:stretch>
            <a:fillRect/>
          </a:stretch>
        </p:blipFill>
        <p:spPr bwMode="auto">
          <a:xfrm>
            <a:off x="0" y="152400"/>
            <a:ext cx="12192000" cy="6172200"/>
          </a:xfrm>
          <a:prstGeom prst="rect">
            <a:avLst/>
          </a:prstGeom>
          <a:noFill/>
        </p:spPr>
      </p:pic>
      <p:pic>
        <p:nvPicPr>
          <p:cNvPr id="2557956" name="Picture 4" descr="C:\Documents and Settings\Owner\My Documents\Educational Illustrations\church-of-bones.jpg"/>
          <p:cNvPicPr>
            <a:picLocks noChangeAspect="1" noChangeArrowheads="1"/>
          </p:cNvPicPr>
          <p:nvPr/>
        </p:nvPicPr>
        <p:blipFill>
          <a:blip r:embed="rId5" cstate="print"/>
          <a:srcRect/>
          <a:stretch>
            <a:fillRect/>
          </a:stretch>
        </p:blipFill>
        <p:spPr bwMode="auto">
          <a:xfrm>
            <a:off x="0" y="0"/>
            <a:ext cx="12192000" cy="6324600"/>
          </a:xfrm>
          <a:prstGeom prst="rect">
            <a:avLst/>
          </a:prstGeom>
          <a:noFill/>
        </p:spPr>
      </p:pic>
      <p:pic>
        <p:nvPicPr>
          <p:cNvPr id="2557957" name="Picture 5" descr="C:\Documents and Settings\Owner\My Documents\Educational Illustrations\crown-of-bones.jpg"/>
          <p:cNvPicPr>
            <a:picLocks noChangeAspect="1" noChangeArrowheads="1"/>
          </p:cNvPicPr>
          <p:nvPr/>
        </p:nvPicPr>
        <p:blipFill>
          <a:blip r:embed="rId6" cstate="print"/>
          <a:srcRect/>
          <a:stretch>
            <a:fillRect/>
          </a:stretch>
        </p:blipFill>
        <p:spPr bwMode="auto">
          <a:xfrm>
            <a:off x="0" y="0"/>
            <a:ext cx="12191999" cy="6400800"/>
          </a:xfrm>
          <a:prstGeom prst="rect">
            <a:avLst/>
          </a:prstGeom>
          <a:noFill/>
        </p:spPr>
      </p:pic>
      <p:pic>
        <p:nvPicPr>
          <p:cNvPr id="2557958" name="Picture 6" descr="C:\Documents and Settings\Owner\My Documents\Educational Illustrations\bone-bell-ossuary.jpg"/>
          <p:cNvPicPr>
            <a:picLocks noChangeAspect="1" noChangeArrowheads="1"/>
          </p:cNvPicPr>
          <p:nvPr/>
        </p:nvPicPr>
        <p:blipFill>
          <a:blip r:embed="rId7" cstate="print"/>
          <a:srcRect/>
          <a:stretch>
            <a:fillRect/>
          </a:stretch>
        </p:blipFill>
        <p:spPr bwMode="auto">
          <a:xfrm>
            <a:off x="-2" y="0"/>
            <a:ext cx="12191999" cy="6400800"/>
          </a:xfrm>
          <a:prstGeom prst="rect">
            <a:avLst/>
          </a:prstGeom>
          <a:noFill/>
        </p:spPr>
      </p:pic>
      <p:pic>
        <p:nvPicPr>
          <p:cNvPr id="2557959" name="Picture 7" descr="C:\Documents and Settings\Owner\My Documents\Educational Illustrations\human-bone-art.jpg"/>
          <p:cNvPicPr>
            <a:picLocks noChangeAspect="1" noChangeArrowheads="1"/>
          </p:cNvPicPr>
          <p:nvPr/>
        </p:nvPicPr>
        <p:blipFill>
          <a:blip r:embed="rId8" cstate="print"/>
          <a:srcRect/>
          <a:stretch>
            <a:fillRect/>
          </a:stretch>
        </p:blipFill>
        <p:spPr bwMode="auto">
          <a:xfrm>
            <a:off x="-4" y="19050"/>
            <a:ext cx="12191999" cy="6286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2557954"/>
                                        </p:tgtEl>
                                        <p:attrNameLst>
                                          <p:attrName>style.visibility</p:attrName>
                                        </p:attrNameLst>
                                      </p:cBhvr>
                                      <p:to>
                                        <p:strVal val="visible"/>
                                      </p:to>
                                    </p:set>
                                    <p:anim calcmode="lin" valueType="num">
                                      <p:cBhvr>
                                        <p:cTn id="7" dur="300" fill="hold"/>
                                        <p:tgtEl>
                                          <p:spTgt spid="2557954"/>
                                        </p:tgtEl>
                                        <p:attrNameLst>
                                          <p:attrName>ppt_w</p:attrName>
                                        </p:attrNameLst>
                                      </p:cBhvr>
                                      <p:tavLst>
                                        <p:tav tm="0">
                                          <p:val>
                                            <p:fltVal val="0"/>
                                          </p:val>
                                        </p:tav>
                                        <p:tav tm="100000">
                                          <p:val>
                                            <p:strVal val="#ppt_w"/>
                                          </p:val>
                                        </p:tav>
                                      </p:tavLst>
                                    </p:anim>
                                    <p:anim calcmode="lin" valueType="num">
                                      <p:cBhvr>
                                        <p:cTn id="8" dur="300" fill="hold"/>
                                        <p:tgtEl>
                                          <p:spTgt spid="2557954"/>
                                        </p:tgtEl>
                                        <p:attrNameLst>
                                          <p:attrName>ppt_h</p:attrName>
                                        </p:attrNameLst>
                                      </p:cBhvr>
                                      <p:tavLst>
                                        <p:tav tm="0">
                                          <p:val>
                                            <p:fltVal val="0"/>
                                          </p:val>
                                        </p:tav>
                                        <p:tav tm="100000">
                                          <p:val>
                                            <p:strVal val="#ppt_h"/>
                                          </p:val>
                                        </p:tav>
                                      </p:tavLst>
                                    </p:anim>
                                    <p:anim calcmode="lin" valueType="num">
                                      <p:cBhvr>
                                        <p:cTn id="9" dur="300" fill="hold"/>
                                        <p:tgtEl>
                                          <p:spTgt spid="2557954"/>
                                        </p:tgtEl>
                                        <p:attrNameLst>
                                          <p:attrName>ppt_x</p:attrName>
                                        </p:attrNameLst>
                                      </p:cBhvr>
                                      <p:tavLst>
                                        <p:tav tm="0">
                                          <p:val>
                                            <p:fltVal val="0.5"/>
                                          </p:val>
                                        </p:tav>
                                        <p:tav tm="100000">
                                          <p:val>
                                            <p:strVal val="#ppt_x"/>
                                          </p:val>
                                        </p:tav>
                                      </p:tavLst>
                                    </p:anim>
                                    <p:anim calcmode="lin" valueType="num">
                                      <p:cBhvr>
                                        <p:cTn id="10" dur="300" fill="hold"/>
                                        <p:tgtEl>
                                          <p:spTgt spid="255795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2557955"/>
                                        </p:tgtEl>
                                        <p:attrNameLst>
                                          <p:attrName>style.visibility</p:attrName>
                                        </p:attrNameLst>
                                      </p:cBhvr>
                                      <p:to>
                                        <p:strVal val="visible"/>
                                      </p:to>
                                    </p:set>
                                    <p:anim calcmode="lin" valueType="num">
                                      <p:cBhvr>
                                        <p:cTn id="15" dur="5000" fill="hold"/>
                                        <p:tgtEl>
                                          <p:spTgt spid="2557955"/>
                                        </p:tgtEl>
                                        <p:attrNameLst>
                                          <p:attrName>ppt_w</p:attrName>
                                        </p:attrNameLst>
                                      </p:cBhvr>
                                      <p:tavLst>
                                        <p:tav tm="0" fmla="#ppt_w*sin(2.5*pi*$)">
                                          <p:val>
                                            <p:fltVal val="0"/>
                                          </p:val>
                                        </p:tav>
                                        <p:tav tm="100000">
                                          <p:val>
                                            <p:fltVal val="1"/>
                                          </p:val>
                                        </p:tav>
                                      </p:tavLst>
                                    </p:anim>
                                    <p:anim calcmode="lin" valueType="num">
                                      <p:cBhvr>
                                        <p:cTn id="16" dur="5000" fill="hold"/>
                                        <p:tgtEl>
                                          <p:spTgt spid="255795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nodeType="clickEffect">
                                  <p:stCondLst>
                                    <p:cond delay="0"/>
                                  </p:stCondLst>
                                  <p:childTnLst>
                                    <p:set>
                                      <p:cBhvr>
                                        <p:cTn id="20" dur="1" fill="hold">
                                          <p:stCondLst>
                                            <p:cond delay="0"/>
                                          </p:stCondLst>
                                        </p:cTn>
                                        <p:tgtEl>
                                          <p:spTgt spid="2557956"/>
                                        </p:tgtEl>
                                        <p:attrNameLst>
                                          <p:attrName>style.visibility</p:attrName>
                                        </p:attrNameLst>
                                      </p:cBhvr>
                                      <p:to>
                                        <p:strVal val="visible"/>
                                      </p:to>
                                    </p:set>
                                    <p:anim calcmode="lin" valueType="num">
                                      <p:cBhvr>
                                        <p:cTn id="21" dur="5000" fill="hold"/>
                                        <p:tgtEl>
                                          <p:spTgt spid="2557956"/>
                                        </p:tgtEl>
                                        <p:attrNameLst>
                                          <p:attrName>ppt_w</p:attrName>
                                        </p:attrNameLst>
                                      </p:cBhvr>
                                      <p:tavLst>
                                        <p:tav tm="0" fmla="#ppt_w*sin(2.5*pi*$)">
                                          <p:val>
                                            <p:fltVal val="0"/>
                                          </p:val>
                                        </p:tav>
                                        <p:tav tm="100000">
                                          <p:val>
                                            <p:fltVal val="1"/>
                                          </p:val>
                                        </p:tav>
                                      </p:tavLst>
                                    </p:anim>
                                    <p:anim calcmode="lin" valueType="num">
                                      <p:cBhvr>
                                        <p:cTn id="22" dur="5000" fill="hold"/>
                                        <p:tgtEl>
                                          <p:spTgt spid="255795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nodeType="clickEffect">
                                  <p:stCondLst>
                                    <p:cond delay="0"/>
                                  </p:stCondLst>
                                  <p:childTnLst>
                                    <p:set>
                                      <p:cBhvr>
                                        <p:cTn id="26" dur="1" fill="hold">
                                          <p:stCondLst>
                                            <p:cond delay="0"/>
                                          </p:stCondLst>
                                        </p:cTn>
                                        <p:tgtEl>
                                          <p:spTgt spid="2557957"/>
                                        </p:tgtEl>
                                        <p:attrNameLst>
                                          <p:attrName>style.visibility</p:attrName>
                                        </p:attrNameLst>
                                      </p:cBhvr>
                                      <p:to>
                                        <p:strVal val="visible"/>
                                      </p:to>
                                    </p:set>
                                    <p:anim calcmode="lin" valueType="num">
                                      <p:cBhvr>
                                        <p:cTn id="27" dur="5000" fill="hold"/>
                                        <p:tgtEl>
                                          <p:spTgt spid="2557957"/>
                                        </p:tgtEl>
                                        <p:attrNameLst>
                                          <p:attrName>ppt_w</p:attrName>
                                        </p:attrNameLst>
                                      </p:cBhvr>
                                      <p:tavLst>
                                        <p:tav tm="0" fmla="#ppt_w*sin(2.5*pi*$)">
                                          <p:val>
                                            <p:fltVal val="0"/>
                                          </p:val>
                                        </p:tav>
                                        <p:tav tm="100000">
                                          <p:val>
                                            <p:fltVal val="1"/>
                                          </p:val>
                                        </p:tav>
                                      </p:tavLst>
                                    </p:anim>
                                    <p:anim calcmode="lin" valueType="num">
                                      <p:cBhvr>
                                        <p:cTn id="28" dur="5000" fill="hold"/>
                                        <p:tgtEl>
                                          <p:spTgt spid="255795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9" presetClass="entr" presetSubtype="10" fill="hold" nodeType="clickEffect">
                                  <p:stCondLst>
                                    <p:cond delay="0"/>
                                  </p:stCondLst>
                                  <p:childTnLst>
                                    <p:set>
                                      <p:cBhvr>
                                        <p:cTn id="32" dur="1" fill="hold">
                                          <p:stCondLst>
                                            <p:cond delay="0"/>
                                          </p:stCondLst>
                                        </p:cTn>
                                        <p:tgtEl>
                                          <p:spTgt spid="2557958"/>
                                        </p:tgtEl>
                                        <p:attrNameLst>
                                          <p:attrName>style.visibility</p:attrName>
                                        </p:attrNameLst>
                                      </p:cBhvr>
                                      <p:to>
                                        <p:strVal val="visible"/>
                                      </p:to>
                                    </p:set>
                                    <p:anim calcmode="lin" valueType="num">
                                      <p:cBhvr>
                                        <p:cTn id="33" dur="5000" fill="hold"/>
                                        <p:tgtEl>
                                          <p:spTgt spid="2557958"/>
                                        </p:tgtEl>
                                        <p:attrNameLst>
                                          <p:attrName>ppt_w</p:attrName>
                                        </p:attrNameLst>
                                      </p:cBhvr>
                                      <p:tavLst>
                                        <p:tav tm="0" fmla="#ppt_w*sin(2.5*pi*$)">
                                          <p:val>
                                            <p:fltVal val="0"/>
                                          </p:val>
                                        </p:tav>
                                        <p:tav tm="100000">
                                          <p:val>
                                            <p:fltVal val="1"/>
                                          </p:val>
                                        </p:tav>
                                      </p:tavLst>
                                    </p:anim>
                                    <p:anim calcmode="lin" valueType="num">
                                      <p:cBhvr>
                                        <p:cTn id="34" dur="5000" fill="hold"/>
                                        <p:tgtEl>
                                          <p:spTgt spid="255795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2557959"/>
                                        </p:tgtEl>
                                        <p:attrNameLst>
                                          <p:attrName>style.visibility</p:attrName>
                                        </p:attrNameLst>
                                      </p:cBhvr>
                                      <p:to>
                                        <p:strVal val="visible"/>
                                      </p:to>
                                    </p:set>
                                    <p:anim calcmode="lin" valueType="num">
                                      <p:cBhvr>
                                        <p:cTn id="39" dur="1000" fill="hold"/>
                                        <p:tgtEl>
                                          <p:spTgt spid="2557959"/>
                                        </p:tgtEl>
                                        <p:attrNameLst>
                                          <p:attrName>ppt_w</p:attrName>
                                        </p:attrNameLst>
                                      </p:cBhvr>
                                      <p:tavLst>
                                        <p:tav tm="0">
                                          <p:val>
                                            <p:fltVal val="0"/>
                                          </p:val>
                                        </p:tav>
                                        <p:tav tm="100000">
                                          <p:val>
                                            <p:strVal val="#ppt_w"/>
                                          </p:val>
                                        </p:tav>
                                      </p:tavLst>
                                    </p:anim>
                                    <p:anim calcmode="lin" valueType="num">
                                      <p:cBhvr>
                                        <p:cTn id="40" dur="1000" fill="hold"/>
                                        <p:tgtEl>
                                          <p:spTgt spid="2557959"/>
                                        </p:tgtEl>
                                        <p:attrNameLst>
                                          <p:attrName>ppt_h</p:attrName>
                                        </p:attrNameLst>
                                      </p:cBhvr>
                                      <p:tavLst>
                                        <p:tav tm="0">
                                          <p:val>
                                            <p:fltVal val="0"/>
                                          </p:val>
                                        </p:tav>
                                        <p:tav tm="100000">
                                          <p:val>
                                            <p:strVal val="#ppt_h"/>
                                          </p:val>
                                        </p:tav>
                                      </p:tavLst>
                                    </p:anim>
                                    <p:anim calcmode="lin" valueType="num">
                                      <p:cBhvr>
                                        <p:cTn id="41" dur="1000" fill="hold"/>
                                        <p:tgtEl>
                                          <p:spTgt spid="255795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55795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7954"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62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dirty="0">
                <a:solidFill>
                  <a:srgbClr val="FFFFFF"/>
                </a:solidFill>
                <a:effectLst>
                  <a:outerShdw blurRad="38100" dist="38100" dir="2700000" algn="tl">
                    <a:srgbClr val="000000">
                      <a:alpha val="43137"/>
                    </a:srgbClr>
                  </a:outerShdw>
                </a:effectLst>
                <a:latin typeface="Times New Roman" pitchFamily="18" charset="0"/>
              </a:rPr>
              <a:t>1655</a:t>
            </a:r>
          </a:p>
        </p:txBody>
      </p:sp>
      <p:sp>
        <p:nvSpPr>
          <p:cNvPr id="297062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7062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70629"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effectLst>
                  <a:outerShdw blurRad="38100" dist="38100" dir="2700000" algn="tl">
                    <a:srgbClr val="000000">
                      <a:alpha val="43137"/>
                    </a:srgbClr>
                  </a:outerShdw>
                </a:effectLst>
                <a:latin typeface="Times New Roman" pitchFamily="18" charset="0"/>
              </a:rPr>
              <a:t>Waldensians come to reject practice of indulgences &amp; purgatory doctrine breaking from Roman Catholicism and embracing Protestantism</a:t>
            </a:r>
            <a:r>
              <a:rPr lang="en-US" sz="3200" dirty="0">
                <a:solidFill>
                  <a:srgbClr val="000000"/>
                </a:solidFill>
                <a:effectLst>
                  <a:outerShdw blurRad="38100" dist="38100" dir="2700000" algn="tl">
                    <a:srgbClr val="000000">
                      <a:alpha val="43137"/>
                    </a:srgbClr>
                  </a:outerShdw>
                </a:effectLst>
                <a:latin typeface="Times New Roman" pitchFamily="18" charset="0"/>
              </a:rPr>
              <a:t> </a:t>
            </a: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FontTx/>
              <a:buChar char="•"/>
            </a:pPr>
            <a:endParaRPr lang="en-US" sz="32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sp>
        <p:nvSpPr>
          <p:cNvPr id="2970630" name="Rectangle 6"/>
          <p:cNvSpPr>
            <a:spLocks noChangeArrowheads="1"/>
          </p:cNvSpPr>
          <p:nvPr/>
        </p:nvSpPr>
        <p:spPr bwMode="auto">
          <a:xfrm>
            <a:off x="3352800" y="2362200"/>
            <a:ext cx="7086600" cy="3657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effectLst>
                  <a:outerShdw blurRad="38100" dist="38100" dir="2700000" algn="tl">
                    <a:srgbClr val="000000">
                      <a:alpha val="43137"/>
                    </a:srgbClr>
                  </a:outerShdw>
                </a:effectLst>
                <a:latin typeface="Times New Roman" pitchFamily="18" charset="0"/>
              </a:rPr>
              <a:t>Catholics launch persecution</a:t>
            </a:r>
            <a:endParaRPr lang="en-US" sz="3200" dirty="0">
              <a:solidFill>
                <a:srgbClr val="000000"/>
              </a:solidFill>
              <a:effectLst>
                <a:outerShdw blurRad="38100" dist="38100" dir="2700000" algn="tl">
                  <a:srgbClr val="000000">
                    <a:alpha val="43137"/>
                  </a:srgbClr>
                </a:outerShdw>
              </a:effectLst>
              <a:latin typeface="Times New Roman" pitchFamily="18" charset="0"/>
            </a:endParaRPr>
          </a:p>
        </p:txBody>
      </p:sp>
      <p:grpSp>
        <p:nvGrpSpPr>
          <p:cNvPr id="2970631" name="Group 7"/>
          <p:cNvGrpSpPr>
            <a:grpSpLocks/>
          </p:cNvGrpSpPr>
          <p:nvPr/>
        </p:nvGrpSpPr>
        <p:grpSpPr bwMode="auto">
          <a:xfrm>
            <a:off x="4572000" y="3200401"/>
            <a:ext cx="5181600" cy="3635375"/>
            <a:chOff x="1920" y="1680"/>
            <a:chExt cx="3264" cy="2630"/>
          </a:xfrm>
        </p:grpSpPr>
        <p:sp>
          <p:nvSpPr>
            <p:cNvPr id="2970632" name="Text Box 8"/>
            <p:cNvSpPr txBox="1">
              <a:spLocks noChangeArrowheads="1"/>
            </p:cNvSpPr>
            <p:nvPr/>
          </p:nvSpPr>
          <p:spPr bwMode="auto">
            <a:xfrm>
              <a:off x="1920" y="4023"/>
              <a:ext cx="3264" cy="287"/>
            </a:xfrm>
            <a:prstGeom prst="rect">
              <a:avLst/>
            </a:prstGeom>
            <a:noFill/>
            <a:ln w="9525">
              <a:noFill/>
              <a:miter lim="800000"/>
              <a:headEnd/>
              <a:tailEnd/>
            </a:ln>
            <a:effectLst/>
          </p:spPr>
          <p:txBody>
            <a:bodyPr>
              <a:spAutoFit/>
            </a:bodyPr>
            <a:lstStyle/>
            <a:p>
              <a:pPr algn="ctr" eaLnBrk="0" fontAlgn="base" hangingPunct="0">
                <a:lnSpc>
                  <a:spcPct val="80000"/>
                </a:lnSpc>
                <a:spcBef>
                  <a:spcPct val="0"/>
                </a:spcBef>
                <a:spcAft>
                  <a:spcPct val="0"/>
                </a:spcAft>
              </a:pPr>
              <a:r>
                <a:rPr lang="en-US" sz="2500" b="1" i="1" dirty="0">
                  <a:solidFill>
                    <a:srgbClr val="000000"/>
                  </a:solidFill>
                  <a:effectLst>
                    <a:outerShdw blurRad="38100" dist="38100" dir="2700000" algn="tl">
                      <a:srgbClr val="000000">
                        <a:alpha val="43137"/>
                      </a:srgbClr>
                    </a:outerShdw>
                  </a:effectLst>
                  <a:latin typeface="Times New Roman" pitchFamily="18" charset="0"/>
                </a:rPr>
                <a:t>Waldensians are burned</a:t>
              </a:r>
              <a:endParaRPr lang="en-US" sz="1300" dirty="0">
                <a:solidFill>
                  <a:srgbClr val="000000"/>
                </a:solidFill>
                <a:effectLst>
                  <a:outerShdw blurRad="38100" dist="38100" dir="2700000" algn="tl">
                    <a:srgbClr val="000000">
                      <a:alpha val="43137"/>
                    </a:srgbClr>
                  </a:outerShdw>
                </a:effectLst>
                <a:latin typeface="Arial" charset="0"/>
              </a:endParaRPr>
            </a:p>
          </p:txBody>
        </p:sp>
        <p:pic>
          <p:nvPicPr>
            <p:cNvPr id="2970633" name="Picture 9" descr="Waldensians burned"/>
            <p:cNvPicPr>
              <a:picLocks noChangeAspect="1" noChangeArrowheads="1"/>
            </p:cNvPicPr>
            <p:nvPr/>
          </p:nvPicPr>
          <p:blipFill>
            <a:blip r:embed="rId4" cstate="print"/>
            <a:srcRect/>
            <a:stretch>
              <a:fillRect/>
            </a:stretch>
          </p:blipFill>
          <p:spPr bwMode="auto">
            <a:xfrm>
              <a:off x="1968" y="1680"/>
              <a:ext cx="3168" cy="2308"/>
            </a:xfrm>
            <a:prstGeom prst="rect">
              <a:avLst/>
            </a:prstGeom>
            <a:noFill/>
            <a:ln w="38100">
              <a:solidFill>
                <a:srgbClr val="14455E"/>
              </a:solid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630">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970631"/>
                                        </p:tgtEl>
                                        <p:attrNameLst>
                                          <p:attrName>style.visibility</p:attrName>
                                        </p:attrNameLst>
                                      </p:cBhvr>
                                      <p:to>
                                        <p:strVal val="visible"/>
                                      </p:to>
                                    </p:set>
                                    <p:animEffect transition="in" filter="dissolve">
                                      <p:cBhvr>
                                        <p:cTn id="10" dur="500"/>
                                        <p:tgtEl>
                                          <p:spTgt spid="2970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3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02B5B274-E2EC-EBD5-2867-84B0F2BDEB76}"/>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317443" name="Rectangle 3">
            <a:extLst>
              <a:ext uri="{FF2B5EF4-FFF2-40B4-BE49-F238E27FC236}">
                <a16:creationId xmlns:a16="http://schemas.microsoft.com/office/drawing/2014/main" id="{FCF2D743-0B34-FB87-D056-4355B58B0F45}"/>
              </a:ext>
            </a:extLst>
          </p:cNvPr>
          <p:cNvSpPr>
            <a:spLocks noGrp="1" noChangeArrowheads="1"/>
          </p:cNvSpPr>
          <p:nvPr>
            <p:ph type="subTitle" idx="1"/>
          </p:nvPr>
        </p:nvSpPr>
        <p:spPr/>
        <p:txBody>
          <a:bodyPr/>
          <a:lstStyle/>
          <a:p>
            <a:pPr eaLnBrk="1" hangingPunct="1"/>
            <a:endParaRPr lang="en-US" altLang="en-US"/>
          </a:p>
        </p:txBody>
      </p:sp>
      <p:pic>
        <p:nvPicPr>
          <p:cNvPr id="317444" name="Picture 4" descr="Jesus Satan on rock">
            <a:extLst>
              <a:ext uri="{FF2B5EF4-FFF2-40B4-BE49-F238E27FC236}">
                <a16:creationId xmlns:a16="http://schemas.microsoft.com/office/drawing/2014/main" id="{B9D64856-2772-8067-707D-6E37E6802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581400"/>
            <a:ext cx="3238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0929" name="Rectangle 1"/>
          <p:cNvSpPr>
            <a:spLocks noChangeArrowheads="1"/>
          </p:cNvSpPr>
          <p:nvPr/>
        </p:nvSpPr>
        <p:spPr bwMode="auto">
          <a:xfrm>
            <a:off x="6095968" y="-246221"/>
            <a:ext cx="65" cy="492443"/>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0" name="Rectangle 2"/>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1" name="Rectangle 3"/>
          <p:cNvSpPr>
            <a:spLocks noChangeArrowheads="1"/>
          </p:cNvSpPr>
          <p:nvPr/>
        </p:nvSpPr>
        <p:spPr bwMode="auto">
          <a:xfrm>
            <a:off x="1524000" y="228600"/>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800" dirty="0">
                <a:solidFill>
                  <a:srgbClr val="AAAAAA"/>
                </a:solidFill>
                <a:latin typeface="Arial Narrow" pitchFamily="34" charset="0"/>
                <a:ea typeface="Times New Roman" pitchFamily="18" charset="0"/>
                <a:cs typeface="Times New Roman" pitchFamily="18" charset="0"/>
              </a:rPr>
              <a:t>   </a:t>
            </a:r>
            <a:r>
              <a:rPr lang="en-US" sz="2800" dirty="0">
                <a:solidFill>
                  <a:srgbClr val="AAAAAA"/>
                </a:solidFill>
                <a:effectLst>
                  <a:outerShdw blurRad="38100" dist="38100" dir="2700000" algn="tl">
                    <a:srgbClr val="000000">
                      <a:alpha val="43137"/>
                    </a:srgbClr>
                  </a:outerShdw>
                </a:effectLst>
                <a:latin typeface="Arial Narrow" pitchFamily="34" charset="0"/>
                <a:ea typeface="Times New Roman" pitchFamily="18" charset="0"/>
                <a:cs typeface="Times New Roman" pitchFamily="18" charset="0"/>
              </a:rPr>
              <a:t>The Inquisition</a:t>
            </a:r>
            <a:endPar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8700933" name="Rectangle 5"/>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903682" name="Rectangle 2"/>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8903681" name="Picture 4" descr="http://www.rotten.com/library/history/inquisition/inquisition2.gif"/>
          <p:cNvPicPr>
            <a:picLocks noChangeAspect="1" noChangeArrowheads="1"/>
          </p:cNvPicPr>
          <p:nvPr/>
        </p:nvPicPr>
        <p:blipFill>
          <a:blip r:embed="rId2" cstate="print"/>
          <a:srcRect/>
          <a:stretch>
            <a:fillRect/>
          </a:stretch>
        </p:blipFill>
        <p:spPr bwMode="auto">
          <a:xfrm>
            <a:off x="1524000" y="838200"/>
            <a:ext cx="2286000" cy="1676400"/>
          </a:xfrm>
          <a:prstGeom prst="rect">
            <a:avLst/>
          </a:prstGeom>
          <a:noFill/>
        </p:spPr>
      </p:pic>
      <p:sp>
        <p:nvSpPr>
          <p:cNvPr id="8903683" name="Rectangle 3"/>
          <p:cNvSpPr>
            <a:spLocks noChangeArrowheads="1"/>
          </p:cNvSpPr>
          <p:nvPr/>
        </p:nvSpPr>
        <p:spPr bwMode="auto">
          <a:xfrm>
            <a:off x="4038600" y="0"/>
            <a:ext cx="6477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In 1233, Pope Gregory IX pronounced the official beginning of "The Inquisition," and send a cadre of disciplined Dominican monks to carry it out. When they arrived in town, the Inquisitors laid out a deadline: Everyone had one month to confess all your warped, evil beliefs and come back into the fold, with only a minimal punishment. </a:t>
            </a:r>
            <a:endParaRPr lang="en-US" sz="14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When the month expired, all hell broke loose. The monks began staging trials, with the support of the local government. Any accusation of heresy was enough to start a trial going, and the names of the accusers were kept secret. The trials themselves were held in secret. After a brief flirtation with the concept of a "right to an attorney," all due process was dispensed with. The only appeal of a guilty verdict was to the pope. </a:t>
            </a:r>
            <a:endParaRPr lang="en-US" sz="14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monks decided that the only way you could really be sure if someone was a heretic was to </a:t>
            </a:r>
            <a:r>
              <a:rPr lang="en-US" sz="1400" dirty="0">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3">
                  <a:extLst>
                    <a:ext uri="{A12FA001-AC4F-418D-AE19-62706E023703}">
                      <ahyp:hlinkClr xmlns:ahyp="http://schemas.microsoft.com/office/drawing/2018/hyperlinkcolor" val="tx"/>
                    </a:ext>
                  </a:extLst>
                </a:hlinkClick>
              </a:rPr>
              <a:t>torture</a:t>
            </a: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them extensively and creatively, just like Jesus would have wanted. Although the later Inquisitors would become far more creative in the use of machinery to support their efforts, the Dominicans were only subject to the </a:t>
            </a:r>
            <a:r>
              <a:rPr lang="en-US" sz="14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papally</a:t>
            </a: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decreed limit of </a:t>
            </a:r>
            <a:r>
              <a:rPr lang="en-US" sz="14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citra</a:t>
            </a:r>
            <a:r>
              <a:rPr lang="en-US" sz="14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r>
              <a:rPr lang="en-US" sz="14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membri</a:t>
            </a:r>
            <a:r>
              <a:rPr lang="en-US" sz="14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r>
              <a:rPr lang="en-US" sz="14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diminutionem</a:t>
            </a:r>
            <a:r>
              <a:rPr lang="en-US" sz="14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et mortis </a:t>
            </a:r>
            <a:r>
              <a:rPr lang="en-US" sz="14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periculum</a:t>
            </a: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which meant "don't kill '</a:t>
            </a:r>
            <a:r>
              <a:rPr lang="en-US" sz="14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em</a:t>
            </a: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and "no amputations." </a:t>
            </a:r>
            <a:endParaRPr lang="en-US" sz="14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medieval inquisition went on for a couple of centuries, during which time a lot of scores were settled in the South of France. Everyone and anyone with a grudge could hand over their friends, families, enemies and business rivals to the Inquisitors, who were anxious to meet their quotas. The punishment for a guilty verdict in an Inquisitorial trial could range from loss of property to prison to burning at the stake. And the verdict was almost always guilty. </a:t>
            </a:r>
            <a:endParaRPr lang="en-US" sz="14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In addition to uncounted numbers of completely innocent people, the Inquisition did succeed where the </a:t>
            </a:r>
            <a:r>
              <a:rPr lang="en-US" sz="14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Albigensian</a:t>
            </a: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Crusade had failed. By the time it was over, there were no more </a:t>
            </a:r>
            <a:r>
              <a:rPr lang="en-US" sz="14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Cathars</a:t>
            </a: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There were also no more Knights Templar. The Knights had been a particularly wealthy and powerful secret society based in the region. The Catholics may have had other motives for killing them.</a:t>
            </a:r>
            <a:endParaRPr lang="en-US" sz="14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You probably didn't expect that we would now discuss the Spanish Inquisition. But then, nobody expects the Spanish Inquisition! In the late 15th century, a new branch of the Inquisition was formed in Spain. The Spanish Inquisition was founded on the somewhat ludicrous notion that Jews and Muslims were pretending to covert to Catholicism in order to undermine the church in </a:t>
            </a:r>
            <a:r>
              <a:rPr lang="en-US" sz="1400" dirty="0">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4">
                  <a:extLst>
                    <a:ext uri="{A12FA001-AC4F-418D-AE19-62706E023703}">
                      <ahyp:hlinkClr xmlns:ahyp="http://schemas.microsoft.com/office/drawing/2018/hyperlinkcolor" val="tx"/>
                    </a:ext>
                  </a:extLst>
                </a:hlinkClick>
              </a:rPr>
              <a:t>Spain</a:t>
            </a: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endParaRPr lang="en-US" sz="14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8903681"/>
                                        </p:tgtEl>
                                        <p:attrNameLst>
                                          <p:attrName>style.visibility</p:attrName>
                                        </p:attrNameLst>
                                      </p:cBhvr>
                                      <p:to>
                                        <p:strVal val="visible"/>
                                      </p:to>
                                    </p:set>
                                    <p:animEffect transition="in" filter="fade">
                                      <p:cBhvr>
                                        <p:cTn id="7" dur="770" decel="100000"/>
                                        <p:tgtEl>
                                          <p:spTgt spid="8903681"/>
                                        </p:tgtEl>
                                      </p:cBhvr>
                                    </p:animEffect>
                                    <p:animScale>
                                      <p:cBhvr>
                                        <p:cTn id="8" dur="770" decel="100000"/>
                                        <p:tgtEl>
                                          <p:spTgt spid="8903681"/>
                                        </p:tgtEl>
                                      </p:cBhvr>
                                      <p:from x="10000" y="10000"/>
                                      <p:to x="200000" y="450000"/>
                                    </p:animScale>
                                    <p:animScale>
                                      <p:cBhvr>
                                        <p:cTn id="9" dur="1230" accel="100000" fill="hold">
                                          <p:stCondLst>
                                            <p:cond delay="770"/>
                                          </p:stCondLst>
                                        </p:cTn>
                                        <p:tgtEl>
                                          <p:spTgt spid="8903681"/>
                                        </p:tgtEl>
                                      </p:cBhvr>
                                      <p:from x="200000" y="450000"/>
                                      <p:to x="100000" y="100000"/>
                                    </p:animScale>
                                    <p:set>
                                      <p:cBhvr>
                                        <p:cTn id="10" dur="770" fill="hold"/>
                                        <p:tgtEl>
                                          <p:spTgt spid="8903681"/>
                                        </p:tgtEl>
                                        <p:attrNameLst>
                                          <p:attrName>ppt_x</p:attrName>
                                        </p:attrNameLst>
                                      </p:cBhvr>
                                      <p:to>
                                        <p:strVal val="(0.5)"/>
                                      </p:to>
                                    </p:set>
                                    <p:anim from="(0.5)" to="(#ppt_x)" calcmode="lin" valueType="num">
                                      <p:cBhvr>
                                        <p:cTn id="11" dur="1230" accel="100000" fill="hold">
                                          <p:stCondLst>
                                            <p:cond delay="770"/>
                                          </p:stCondLst>
                                        </p:cTn>
                                        <p:tgtEl>
                                          <p:spTgt spid="8903681"/>
                                        </p:tgtEl>
                                        <p:attrNameLst>
                                          <p:attrName>ppt_x</p:attrName>
                                        </p:attrNameLst>
                                      </p:cBhvr>
                                    </p:anim>
                                    <p:set>
                                      <p:cBhvr>
                                        <p:cTn id="12" dur="770" fill="hold"/>
                                        <p:tgtEl>
                                          <p:spTgt spid="8903681"/>
                                        </p:tgtEl>
                                        <p:attrNameLst>
                                          <p:attrName>ppt_y</p:attrName>
                                        </p:attrNameLst>
                                      </p:cBhvr>
                                      <p:to>
                                        <p:strVal val="(#ppt_y+0.4)"/>
                                      </p:to>
                                    </p:set>
                                    <p:anim from="(#ppt_y+0.4)" to="(#ppt_y)" calcmode="lin" valueType="num">
                                      <p:cBhvr>
                                        <p:cTn id="13" dur="1230" accel="100000" fill="hold">
                                          <p:stCondLst>
                                            <p:cond delay="770"/>
                                          </p:stCondLst>
                                        </p:cTn>
                                        <p:tgtEl>
                                          <p:spTgt spid="89036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0929" name="Rectangle 1"/>
          <p:cNvSpPr>
            <a:spLocks noChangeArrowheads="1"/>
          </p:cNvSpPr>
          <p:nvPr/>
        </p:nvSpPr>
        <p:spPr bwMode="auto">
          <a:xfrm>
            <a:off x="6095968" y="-246221"/>
            <a:ext cx="65" cy="492443"/>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0" name="Rectangle 2"/>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1" name="Rectangle 3"/>
          <p:cNvSpPr>
            <a:spLocks noChangeArrowheads="1"/>
          </p:cNvSpPr>
          <p:nvPr/>
        </p:nvSpPr>
        <p:spPr bwMode="auto">
          <a:xfrm>
            <a:off x="1524000" y="228600"/>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800" dirty="0">
                <a:solidFill>
                  <a:srgbClr val="AAAAAA"/>
                </a:solidFill>
                <a:latin typeface="Arial Narrow" pitchFamily="34" charset="0"/>
                <a:ea typeface="Times New Roman" pitchFamily="18" charset="0"/>
                <a:cs typeface="Times New Roman" pitchFamily="18" charset="0"/>
              </a:rPr>
              <a:t>   </a:t>
            </a:r>
            <a:r>
              <a:rPr lang="en-US" sz="2800" dirty="0">
                <a:solidFill>
                  <a:srgbClr val="AAAAAA"/>
                </a:solidFill>
                <a:effectLst>
                  <a:outerShdw blurRad="38100" dist="38100" dir="2700000" algn="tl">
                    <a:srgbClr val="000000">
                      <a:alpha val="43137"/>
                    </a:srgbClr>
                  </a:outerShdw>
                </a:effectLst>
                <a:latin typeface="Arial Narrow" pitchFamily="34" charset="0"/>
                <a:ea typeface="Times New Roman" pitchFamily="18" charset="0"/>
                <a:cs typeface="Times New Roman" pitchFamily="18" charset="0"/>
              </a:rPr>
              <a:t>The Inquisition</a:t>
            </a:r>
            <a:endParaRPr lang="en-US" sz="28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8700933" name="Rectangle 5"/>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903682" name="Rectangle 2"/>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8903681" name="Picture 4" descr="http://www.rotten.com/library/history/inquisition/inquisition2.gif"/>
          <p:cNvPicPr>
            <a:picLocks noChangeAspect="1" noChangeArrowheads="1"/>
          </p:cNvPicPr>
          <p:nvPr/>
        </p:nvPicPr>
        <p:blipFill>
          <a:blip r:embed="rId2" cstate="print"/>
          <a:srcRect/>
          <a:stretch>
            <a:fillRect/>
          </a:stretch>
        </p:blipFill>
        <p:spPr bwMode="auto">
          <a:xfrm>
            <a:off x="1524000" y="838200"/>
            <a:ext cx="2286000" cy="1676400"/>
          </a:xfrm>
          <a:prstGeom prst="rect">
            <a:avLst/>
          </a:prstGeom>
          <a:noFill/>
        </p:spPr>
      </p:pic>
      <p:sp>
        <p:nvSpPr>
          <p:cNvPr id="8904706" name="Rectangle 2"/>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904707" name="Rectangle 3"/>
          <p:cNvSpPr>
            <a:spLocks noChangeArrowheads="1"/>
          </p:cNvSpPr>
          <p:nvPr/>
        </p:nvSpPr>
        <p:spPr bwMode="auto">
          <a:xfrm>
            <a:off x="4038600" y="457201"/>
            <a:ext cx="66294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Since the determination of what someone secretly believes in their heart is complicated by the lack of external and incontrovertible evidence, the Spanish Inquisition quickly became notorious for a) </a:t>
            </a:r>
            <a:r>
              <a:rPr lang="en-US" b="1"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extremely</a:t>
            </a: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creative use of torture and b) its tendency to be unleashed on just about anyone at any time, for any reason, or for no reason at all (thus the "nobody expects" element). </a:t>
            </a:r>
            <a:endParaRPr lang="en-US"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Although you might have a picture of a quaint medieval hysteria, the Spanish Inquisition went on for THREE HUNDRED YEARS, lasting well into the 1800s. The first five years of the Spanish Inquisition were basically rampant mayhem with no appreciable diminishment of the "threat" from the fake Catholics. As a result, </a:t>
            </a:r>
            <a:r>
              <a:rPr lang="en-US" b="1" dirty="0">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3">
                  <a:extLst>
                    <a:ext uri="{A12FA001-AC4F-418D-AE19-62706E023703}">
                      <ahyp:hlinkClr xmlns:ahyp="http://schemas.microsoft.com/office/drawing/2018/hyperlinkcolor" val="tx"/>
                    </a:ext>
                  </a:extLst>
                </a:hlinkClick>
              </a:rPr>
              <a:t>Tomas de Torquemada</a:t>
            </a: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was appointed to, uh, whip the Inquisition into shape. </a:t>
            </a:r>
            <a:endParaRPr lang="en-US"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He succeeded beyond the Church's wildest nightmares. Thousands and thousands of "heretics" were burned at the stakes throughout the duration of the Spanish Inquisition (the exact numbers are unknown). There was no such thing as an "alleged" heretic under the Inquisitions reign of terror; there were only "repentant" and "unrepentant" heretics. </a:t>
            </a:r>
            <a:endParaRPr lang="en-US"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"Repentant" heretics were those who confessed their heresy and agreed to shell over big bucks to the Church. Poor people accused of heresy (who were relatively fewer) could only save themselves with full confessions and by naming the names of other heretics. </a:t>
            </a:r>
            <a:endParaRPr lang="en-US"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904707">
                                            <p:txEl>
                                              <p:pRg st="0" end="0"/>
                                            </p:txEl>
                                          </p:spTgt>
                                        </p:tgtEl>
                                        <p:attrNameLst>
                                          <p:attrName>style.visibility</p:attrName>
                                        </p:attrNameLst>
                                      </p:cBhvr>
                                      <p:to>
                                        <p:strVal val="visible"/>
                                      </p:to>
                                    </p:set>
                                    <p:anim to="" calcmode="lin" valueType="num">
                                      <p:cBhvr>
                                        <p:cTn id="7" dur="1" fill="hold"/>
                                        <p:tgtEl>
                                          <p:spTgt spid="890470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904707">
                                            <p:txEl>
                                              <p:pRg st="1" end="1"/>
                                            </p:txEl>
                                          </p:spTgt>
                                        </p:tgtEl>
                                        <p:attrNameLst>
                                          <p:attrName>style.visibility</p:attrName>
                                        </p:attrNameLst>
                                      </p:cBhvr>
                                      <p:to>
                                        <p:strVal val="visible"/>
                                      </p:to>
                                    </p:set>
                                    <p:anim to="" calcmode="lin" valueType="num">
                                      <p:cBhvr>
                                        <p:cTn id="10" dur="1" fill="hold"/>
                                        <p:tgtEl>
                                          <p:spTgt spid="8904707">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8904707">
                                            <p:txEl>
                                              <p:pRg st="2" end="2"/>
                                            </p:txEl>
                                          </p:spTgt>
                                        </p:tgtEl>
                                        <p:attrNameLst>
                                          <p:attrName>style.visibility</p:attrName>
                                        </p:attrNameLst>
                                      </p:cBhvr>
                                      <p:to>
                                        <p:strVal val="visible"/>
                                      </p:to>
                                    </p:set>
                                    <p:anim to="" calcmode="lin" valueType="num">
                                      <p:cBhvr>
                                        <p:cTn id="13" dur="1" fill="hold"/>
                                        <p:tgtEl>
                                          <p:spTgt spid="8904707">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8904707">
                                            <p:txEl>
                                              <p:pRg st="3" end="3"/>
                                            </p:txEl>
                                          </p:spTgt>
                                        </p:tgtEl>
                                        <p:attrNameLst>
                                          <p:attrName>style.visibility</p:attrName>
                                        </p:attrNameLst>
                                      </p:cBhvr>
                                      <p:to>
                                        <p:strVal val="visible"/>
                                      </p:to>
                                    </p:set>
                                    <p:anim to="" calcmode="lin" valueType="num">
                                      <p:cBhvr>
                                        <p:cTn id="16" dur="1" fill="hold"/>
                                        <p:tgtEl>
                                          <p:spTgt spid="8904707">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rgbClr val="CC0000"/>
        </a:solidFill>
        <a:effectLst/>
      </p:bgPr>
    </p:bg>
    <p:spTree>
      <p:nvGrpSpPr>
        <p:cNvPr id="1" name=""/>
        <p:cNvGrpSpPr/>
        <p:nvPr/>
      </p:nvGrpSpPr>
      <p:grpSpPr>
        <a:xfrm>
          <a:off x="0" y="0"/>
          <a:ext cx="0" cy="0"/>
          <a:chOff x="0" y="0"/>
          <a:chExt cx="0" cy="0"/>
        </a:xfrm>
      </p:grpSpPr>
      <p:sp>
        <p:nvSpPr>
          <p:cNvPr id="528386" name="Rectangle 2"/>
          <p:cNvSpPr>
            <a:spLocks noGrp="1" noChangeArrowheads="1"/>
          </p:cNvSpPr>
          <p:nvPr>
            <p:ph type="ctrTitle"/>
          </p:nvPr>
        </p:nvSpPr>
        <p:spPr>
          <a:xfrm>
            <a:off x="2133600" y="2590800"/>
            <a:ext cx="7924800" cy="990600"/>
          </a:xfrm>
          <a:solidFill>
            <a:schemeClr val="tx2"/>
          </a:solidFill>
        </p:spPr>
        <p:txBody>
          <a:bodyPr/>
          <a:lstStyle/>
          <a:p>
            <a:r>
              <a:rPr lang="en-US">
                <a:solidFill>
                  <a:srgbClr val="CC0000"/>
                </a:solidFill>
                <a:effectLst>
                  <a:outerShdw blurRad="38100" dist="38100" dir="2700000" algn="tl">
                    <a:srgbClr val="FFFFFF"/>
                  </a:outerShdw>
                </a:effectLst>
              </a:rPr>
              <a:t>Pope Innocent IV: </a:t>
            </a:r>
            <a:r>
              <a:rPr lang="en-US" i="1">
                <a:solidFill>
                  <a:srgbClr val="CC0000"/>
                </a:solidFill>
                <a:effectLst>
                  <a:outerShdw blurRad="38100" dist="38100" dir="2700000" algn="tl">
                    <a:srgbClr val="FFFFFF"/>
                  </a:outerShdw>
                </a:effectLst>
              </a:rPr>
              <a:t>Ad Extirpanda</a:t>
            </a:r>
          </a:p>
        </p:txBody>
      </p:sp>
      <p:sp>
        <p:nvSpPr>
          <p:cNvPr id="528387" name="Rectangle 3"/>
          <p:cNvSpPr>
            <a:spLocks noGrp="1" noChangeArrowheads="1"/>
          </p:cNvSpPr>
          <p:nvPr>
            <p:ph type="subTitle" idx="1"/>
          </p:nvPr>
        </p:nvSpPr>
        <p:spPr>
          <a:xfrm>
            <a:off x="2133600" y="4343400"/>
            <a:ext cx="7962900" cy="2057400"/>
          </a:xfrm>
          <a:solidFill>
            <a:srgbClr val="000000"/>
          </a:solidFill>
        </p:spPr>
        <p:txBody>
          <a:bodyPr/>
          <a:lstStyle/>
          <a:p>
            <a:r>
              <a:rPr lang="en-US" sz="4000" b="1">
                <a:solidFill>
                  <a:srgbClr val="CC0000"/>
                </a:solidFill>
                <a:effectLst>
                  <a:outerShdw blurRad="38100" dist="38100" dir="2700000" algn="tl">
                    <a:srgbClr val="FFFFFF"/>
                  </a:outerShdw>
                </a:effectLst>
              </a:rPr>
              <a:t>* Papal Decree Of 1252 *</a:t>
            </a:r>
          </a:p>
          <a:p>
            <a:r>
              <a:rPr lang="en-US" sz="4000">
                <a:solidFill>
                  <a:srgbClr val="FF3300"/>
                </a:solidFill>
                <a:effectLst>
                  <a:outerShdw blurRad="38100" dist="38100" dir="2700000" algn="tl">
                    <a:srgbClr val="FFFFFF"/>
                  </a:outerShdw>
                </a:effectLst>
              </a:rPr>
              <a:t>Permission For Utilizing Torture  Procedural Investigation Of Truth</a:t>
            </a:r>
          </a:p>
        </p:txBody>
      </p:sp>
      <p:sp>
        <p:nvSpPr>
          <p:cNvPr id="528388" name="WordArt 4"/>
          <p:cNvSpPr>
            <a:spLocks noChangeArrowheads="1" noChangeShapeType="1" noTextEdit="1"/>
          </p:cNvSpPr>
          <p:nvPr/>
        </p:nvSpPr>
        <p:spPr bwMode="auto">
          <a:xfrm>
            <a:off x="2057400" y="457200"/>
            <a:ext cx="8077200" cy="1600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"Putting The Question"</a:t>
            </a:r>
          </a:p>
        </p:txBody>
      </p:sp>
      <p:sp>
        <p:nvSpPr>
          <p:cNvPr id="528389" name="Comment 5"/>
          <p:cNvSpPr>
            <a:spLocks noChangeArrowheads="1"/>
          </p:cNvSpPr>
          <p:nvPr/>
        </p:nvSpPr>
        <p:spPr bwMode="auto">
          <a:xfrm>
            <a:off x="1539876" y="-1066800"/>
            <a:ext cx="7908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Tribunals Operated Twenty Years Without Torture Common To Secular Court System;  Recant Denial - Refused Testimony – Non-Cooperation Increasing    </a:t>
            </a:r>
          </a:p>
        </p:txBody>
      </p:sp>
      <p:pic>
        <p:nvPicPr>
          <p:cNvPr id="528390" name="Picture 6" descr="C:\Documents and Settings\Owner\My Documents\Educational Illustrations\TorquemadaMerge.jpg"/>
          <p:cNvPicPr>
            <a:picLocks noChangeAspect="1" noChangeArrowheads="1"/>
          </p:cNvPicPr>
          <p:nvPr/>
        </p:nvPicPr>
        <p:blipFill>
          <a:blip r:embed="rId4" cstate="print"/>
          <a:srcRect/>
          <a:stretch>
            <a:fillRect/>
          </a:stretch>
        </p:blipFill>
        <p:spPr bwMode="auto">
          <a:xfrm>
            <a:off x="1524000" y="2133600"/>
            <a:ext cx="9144000" cy="4724400"/>
          </a:xfrm>
          <a:prstGeom prst="rect">
            <a:avLst/>
          </a:prstGeom>
          <a:noFill/>
        </p:spPr>
      </p:pic>
      <p:sp>
        <p:nvSpPr>
          <p:cNvPr id="528391" name="WordArt 7"/>
          <p:cNvSpPr>
            <a:spLocks noChangeArrowheads="1" noChangeShapeType="1" noTextEdit="1"/>
          </p:cNvSpPr>
          <p:nvPr/>
        </p:nvSpPr>
        <p:spPr bwMode="auto">
          <a:xfrm>
            <a:off x="4038600" y="2971800"/>
            <a:ext cx="4114800" cy="381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ugsburger Initials"/>
              </a:rPr>
              <a:t>torquemadade</a:t>
            </a:r>
          </a:p>
        </p:txBody>
      </p:sp>
      <p:pic>
        <p:nvPicPr>
          <p:cNvPr id="528392" name="Picture 8" descr="C:\Documents and Settings\Owner\My Documents\Educational Illustrations\Inquisition_6_Malleus.jpg"/>
          <p:cNvPicPr>
            <a:picLocks noChangeAspect="1" noChangeArrowheads="1"/>
          </p:cNvPicPr>
          <p:nvPr/>
        </p:nvPicPr>
        <p:blipFill>
          <a:blip r:embed="rId5" cstate="print"/>
          <a:srcRect/>
          <a:stretch>
            <a:fillRect/>
          </a:stretch>
        </p:blipFill>
        <p:spPr bwMode="auto">
          <a:xfrm>
            <a:off x="2971800" y="2895600"/>
            <a:ext cx="6248400" cy="3200400"/>
          </a:xfrm>
          <a:prstGeom prst="rect">
            <a:avLst/>
          </a:prstGeom>
          <a:noFill/>
        </p:spPr>
      </p:pic>
    </p:spTree>
    <p:extLst>
      <p:ext uri="{BB962C8B-B14F-4D97-AF65-F5344CB8AC3E}">
        <p14:creationId xmlns:p14="http://schemas.microsoft.com/office/powerpoint/2010/main" val="16582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8388"/>
                                        </p:tgtEl>
                                        <p:attrNameLst>
                                          <p:attrName>style.visibility</p:attrName>
                                        </p:attrNameLst>
                                      </p:cBhvr>
                                      <p:to>
                                        <p:strVal val="visible"/>
                                      </p:to>
                                    </p:set>
                                    <p:anim calcmode="lin" valueType="num">
                                      <p:cBhvr>
                                        <p:cTn id="7" dur="5000" fill="hold"/>
                                        <p:tgtEl>
                                          <p:spTgt spid="528388"/>
                                        </p:tgtEl>
                                        <p:attrNameLst>
                                          <p:attrName>ppt_w</p:attrName>
                                        </p:attrNameLst>
                                      </p:cBhvr>
                                      <p:tavLst>
                                        <p:tav tm="0" fmla="#ppt_w*sin(2.5*pi*$)">
                                          <p:val>
                                            <p:fltVal val="0"/>
                                          </p:val>
                                        </p:tav>
                                        <p:tav tm="100000">
                                          <p:val>
                                            <p:fltVal val="1"/>
                                          </p:val>
                                        </p:tav>
                                      </p:tavLst>
                                    </p:anim>
                                    <p:anim calcmode="lin" valueType="num">
                                      <p:cBhvr>
                                        <p:cTn id="8" dur="5000" fill="hold"/>
                                        <p:tgtEl>
                                          <p:spTgt spid="52838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00"/>
                                  </p:iterate>
                                  <p:childTnLst>
                                    <p:set>
                                      <p:cBhvr>
                                        <p:cTn id="12" dur="1" fill="hold">
                                          <p:stCondLst>
                                            <p:cond delay="0"/>
                                          </p:stCondLst>
                                        </p:cTn>
                                        <p:tgtEl>
                                          <p:spTgt spid="528386"/>
                                        </p:tgtEl>
                                        <p:attrNameLst>
                                          <p:attrName>style.visibility</p:attrName>
                                        </p:attrNameLst>
                                      </p:cBhvr>
                                      <p:to>
                                        <p:strVal val="visible"/>
                                      </p:to>
                                    </p:set>
                                    <p:anim calcmode="lin" valueType="num">
                                      <p:cBhvr>
                                        <p:cTn id="13" dur="75" fill="hold"/>
                                        <p:tgtEl>
                                          <p:spTgt spid="528386"/>
                                        </p:tgtEl>
                                        <p:attrNameLst>
                                          <p:attrName>ppt_w</p:attrName>
                                        </p:attrNameLst>
                                      </p:cBhvr>
                                      <p:tavLst>
                                        <p:tav tm="0">
                                          <p:val>
                                            <p:fltVal val="0"/>
                                          </p:val>
                                        </p:tav>
                                        <p:tav tm="100000">
                                          <p:val>
                                            <p:strVal val="#ppt_w"/>
                                          </p:val>
                                        </p:tav>
                                      </p:tavLst>
                                    </p:anim>
                                    <p:anim calcmode="lin" valueType="num">
                                      <p:cBhvr>
                                        <p:cTn id="14" dur="75" fill="hold"/>
                                        <p:tgtEl>
                                          <p:spTgt spid="52838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wd">
                                    <p:tmPct val="100000"/>
                                  </p:iterate>
                                  <p:childTnLst>
                                    <p:set>
                                      <p:cBhvr>
                                        <p:cTn id="18" dur="1" fill="hold">
                                          <p:stCondLst>
                                            <p:cond delay="0"/>
                                          </p:stCondLst>
                                        </p:cTn>
                                        <p:tgtEl>
                                          <p:spTgt spid="528387">
                                            <p:txEl>
                                              <p:pRg st="0" end="0"/>
                                            </p:txEl>
                                          </p:spTgt>
                                        </p:tgtEl>
                                        <p:attrNameLst>
                                          <p:attrName>style.visibility</p:attrName>
                                        </p:attrNameLst>
                                      </p:cBhvr>
                                      <p:to>
                                        <p:strVal val="visible"/>
                                      </p:to>
                                    </p:set>
                                    <p:anim calcmode="lin" valueType="num">
                                      <p:cBhvr>
                                        <p:cTn id="19" dur="300" fill="hold"/>
                                        <p:tgtEl>
                                          <p:spTgt spid="528387">
                                            <p:txEl>
                                              <p:pRg st="0" end="0"/>
                                            </p:txEl>
                                          </p:spTgt>
                                        </p:tgtEl>
                                        <p:attrNameLst>
                                          <p:attrName>ppt_w</p:attrName>
                                        </p:attrNameLst>
                                      </p:cBhvr>
                                      <p:tavLst>
                                        <p:tav tm="0">
                                          <p:val>
                                            <p:fltVal val="0"/>
                                          </p:val>
                                        </p:tav>
                                        <p:tav tm="100000">
                                          <p:val>
                                            <p:strVal val="#ppt_w"/>
                                          </p:val>
                                        </p:tav>
                                      </p:tavLst>
                                    </p:anim>
                                    <p:anim calcmode="lin" valueType="num">
                                      <p:cBhvr>
                                        <p:cTn id="20" dur="300" fill="hold"/>
                                        <p:tgtEl>
                                          <p:spTgt spid="5283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0"/>
                                  </p:iterate>
                                  <p:childTnLst>
                                    <p:set>
                                      <p:cBhvr>
                                        <p:cTn id="24" dur="1" fill="hold">
                                          <p:stCondLst>
                                            <p:cond delay="0"/>
                                          </p:stCondLst>
                                        </p:cTn>
                                        <p:tgtEl>
                                          <p:spTgt spid="528387">
                                            <p:txEl>
                                              <p:pRg st="1" end="1"/>
                                            </p:txEl>
                                          </p:spTgt>
                                        </p:tgtEl>
                                        <p:attrNameLst>
                                          <p:attrName>style.visibility</p:attrName>
                                        </p:attrNameLst>
                                      </p:cBhvr>
                                      <p:to>
                                        <p:strVal val="visible"/>
                                      </p:to>
                                    </p:set>
                                    <p:anim calcmode="lin" valueType="num">
                                      <p:cBhvr>
                                        <p:cTn id="25" dur="300" fill="hold"/>
                                        <p:tgtEl>
                                          <p:spTgt spid="528387">
                                            <p:txEl>
                                              <p:pRg st="1" end="1"/>
                                            </p:txEl>
                                          </p:spTgt>
                                        </p:tgtEl>
                                        <p:attrNameLst>
                                          <p:attrName>ppt_w</p:attrName>
                                        </p:attrNameLst>
                                      </p:cBhvr>
                                      <p:tavLst>
                                        <p:tav tm="0">
                                          <p:val>
                                            <p:fltVal val="0"/>
                                          </p:val>
                                        </p:tav>
                                        <p:tav tm="100000">
                                          <p:val>
                                            <p:strVal val="#ppt_w"/>
                                          </p:val>
                                        </p:tav>
                                      </p:tavLst>
                                    </p:anim>
                                    <p:anim calcmode="lin" valueType="num">
                                      <p:cBhvr>
                                        <p:cTn id="26" dur="300" fill="hold"/>
                                        <p:tgtEl>
                                          <p:spTgt spid="52838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528390"/>
                                        </p:tgtEl>
                                        <p:attrNameLst>
                                          <p:attrName>style.visibility</p:attrName>
                                        </p:attrNameLst>
                                      </p:cBhvr>
                                      <p:to>
                                        <p:strVal val="visible"/>
                                      </p:to>
                                    </p:set>
                                    <p:anim calcmode="lin" valueType="num">
                                      <p:cBhvr>
                                        <p:cTn id="31" dur="5000" fill="hold"/>
                                        <p:tgtEl>
                                          <p:spTgt spid="528390"/>
                                        </p:tgtEl>
                                        <p:attrNameLst>
                                          <p:attrName>ppt_w</p:attrName>
                                        </p:attrNameLst>
                                      </p:cBhvr>
                                      <p:tavLst>
                                        <p:tav tm="0" fmla="#ppt_w*sin(2.5*pi*$)">
                                          <p:val>
                                            <p:fltVal val="0"/>
                                          </p:val>
                                        </p:tav>
                                        <p:tav tm="100000">
                                          <p:val>
                                            <p:fltVal val="1"/>
                                          </p:val>
                                        </p:tav>
                                      </p:tavLst>
                                    </p:anim>
                                    <p:anim calcmode="lin" valueType="num">
                                      <p:cBhvr>
                                        <p:cTn id="32" dur="5000" fill="hold"/>
                                        <p:tgtEl>
                                          <p:spTgt spid="52839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6" fill="hold" grpId="0" nodeType="clickEffect">
                                  <p:stCondLst>
                                    <p:cond delay="0"/>
                                  </p:stCondLst>
                                  <p:childTnLst>
                                    <p:set>
                                      <p:cBhvr>
                                        <p:cTn id="36" dur="1" fill="hold">
                                          <p:stCondLst>
                                            <p:cond delay="0"/>
                                          </p:stCondLst>
                                        </p:cTn>
                                        <p:tgtEl>
                                          <p:spTgt spid="528391"/>
                                        </p:tgtEl>
                                        <p:attrNameLst>
                                          <p:attrName>style.visibility</p:attrName>
                                        </p:attrNameLst>
                                      </p:cBhvr>
                                      <p:to>
                                        <p:strVal val="visible"/>
                                      </p:to>
                                    </p:set>
                                    <p:anim calcmode="lin" valueType="num">
                                      <p:cBhvr>
                                        <p:cTn id="37" dur="500" fill="hold"/>
                                        <p:tgtEl>
                                          <p:spTgt spid="528391"/>
                                        </p:tgtEl>
                                        <p:attrNameLst>
                                          <p:attrName>ppt_w</p:attrName>
                                        </p:attrNameLst>
                                      </p:cBhvr>
                                      <p:tavLst>
                                        <p:tav tm="0">
                                          <p:val>
                                            <p:strVal val="(6*min(max(#ppt_w*#ppt_h,.3),1)-7.4)/-.7*#ppt_w"/>
                                          </p:val>
                                        </p:tav>
                                        <p:tav tm="100000">
                                          <p:val>
                                            <p:strVal val="#ppt_w"/>
                                          </p:val>
                                        </p:tav>
                                      </p:tavLst>
                                    </p:anim>
                                    <p:anim calcmode="lin" valueType="num">
                                      <p:cBhvr>
                                        <p:cTn id="38" dur="500" fill="hold"/>
                                        <p:tgtEl>
                                          <p:spTgt spid="528391"/>
                                        </p:tgtEl>
                                        <p:attrNameLst>
                                          <p:attrName>ppt_h</p:attrName>
                                        </p:attrNameLst>
                                      </p:cBhvr>
                                      <p:tavLst>
                                        <p:tav tm="0">
                                          <p:val>
                                            <p:strVal val="(6*min(max(#ppt_w*#ppt_h,.3),1)-7.4)/-.7*#ppt_h"/>
                                          </p:val>
                                        </p:tav>
                                        <p:tav tm="100000">
                                          <p:val>
                                            <p:strVal val="#ppt_h"/>
                                          </p:val>
                                        </p:tav>
                                      </p:tavLst>
                                    </p:anim>
                                    <p:anim calcmode="lin" valueType="num">
                                      <p:cBhvr>
                                        <p:cTn id="39" dur="500" fill="hold"/>
                                        <p:tgtEl>
                                          <p:spTgt spid="528391"/>
                                        </p:tgtEl>
                                        <p:attrNameLst>
                                          <p:attrName>ppt_x</p:attrName>
                                        </p:attrNameLst>
                                      </p:cBhvr>
                                      <p:tavLst>
                                        <p:tav tm="0">
                                          <p:val>
                                            <p:fltVal val="0.5"/>
                                          </p:val>
                                        </p:tav>
                                        <p:tav tm="100000">
                                          <p:val>
                                            <p:strVal val="#ppt_x"/>
                                          </p:val>
                                        </p:tav>
                                      </p:tavLst>
                                    </p:anim>
                                    <p:anim calcmode="lin" valueType="num">
                                      <p:cBhvr>
                                        <p:cTn id="40" dur="500" fill="hold"/>
                                        <p:tgtEl>
                                          <p:spTgt spid="528391"/>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528" fill="hold" nodeType="clickEffect">
                                  <p:stCondLst>
                                    <p:cond delay="0"/>
                                  </p:stCondLst>
                                  <p:childTnLst>
                                    <p:set>
                                      <p:cBhvr>
                                        <p:cTn id="44" dur="1" fill="hold">
                                          <p:stCondLst>
                                            <p:cond delay="0"/>
                                          </p:stCondLst>
                                        </p:cTn>
                                        <p:tgtEl>
                                          <p:spTgt spid="528392"/>
                                        </p:tgtEl>
                                        <p:attrNameLst>
                                          <p:attrName>style.visibility</p:attrName>
                                        </p:attrNameLst>
                                      </p:cBhvr>
                                      <p:to>
                                        <p:strVal val="visible"/>
                                      </p:to>
                                    </p:set>
                                    <p:anim calcmode="lin" valueType="num">
                                      <p:cBhvr>
                                        <p:cTn id="45" dur="500" fill="hold"/>
                                        <p:tgtEl>
                                          <p:spTgt spid="528392"/>
                                        </p:tgtEl>
                                        <p:attrNameLst>
                                          <p:attrName>ppt_w</p:attrName>
                                        </p:attrNameLst>
                                      </p:cBhvr>
                                      <p:tavLst>
                                        <p:tav tm="0">
                                          <p:val>
                                            <p:fltVal val="0"/>
                                          </p:val>
                                        </p:tav>
                                        <p:tav tm="100000">
                                          <p:val>
                                            <p:strVal val="#ppt_w"/>
                                          </p:val>
                                        </p:tav>
                                      </p:tavLst>
                                    </p:anim>
                                    <p:anim calcmode="lin" valueType="num">
                                      <p:cBhvr>
                                        <p:cTn id="46" dur="500" fill="hold"/>
                                        <p:tgtEl>
                                          <p:spTgt spid="528392"/>
                                        </p:tgtEl>
                                        <p:attrNameLst>
                                          <p:attrName>ppt_h</p:attrName>
                                        </p:attrNameLst>
                                      </p:cBhvr>
                                      <p:tavLst>
                                        <p:tav tm="0">
                                          <p:val>
                                            <p:fltVal val="0"/>
                                          </p:val>
                                        </p:tav>
                                        <p:tav tm="100000">
                                          <p:val>
                                            <p:strVal val="#ppt_h"/>
                                          </p:val>
                                        </p:tav>
                                      </p:tavLst>
                                    </p:anim>
                                    <p:anim calcmode="lin" valueType="num">
                                      <p:cBhvr>
                                        <p:cTn id="47" dur="500" fill="hold"/>
                                        <p:tgtEl>
                                          <p:spTgt spid="528392"/>
                                        </p:tgtEl>
                                        <p:attrNameLst>
                                          <p:attrName>ppt_x</p:attrName>
                                        </p:attrNameLst>
                                      </p:cBhvr>
                                      <p:tavLst>
                                        <p:tav tm="0">
                                          <p:val>
                                            <p:fltVal val="0.5"/>
                                          </p:val>
                                        </p:tav>
                                        <p:tav tm="100000">
                                          <p:val>
                                            <p:strVal val="#ppt_x"/>
                                          </p:val>
                                        </p:tav>
                                      </p:tavLst>
                                    </p:anim>
                                    <p:anim calcmode="lin" valueType="num">
                                      <p:cBhvr>
                                        <p:cTn id="48" dur="500" fill="hold"/>
                                        <p:tgtEl>
                                          <p:spTgt spid="5283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6" grpId="0" animBg="1" autoUpdateAnimBg="0"/>
      <p:bldP spid="528387" grpId="0" build="p" autoUpdateAnimBg="0"/>
      <p:bldP spid="528388" grpId="0" animBg="1"/>
      <p:bldP spid="52839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9906" name="Rectangle 2"/>
          <p:cNvSpPr>
            <a:spLocks noChangeArrowheads="1"/>
          </p:cNvSpPr>
          <p:nvPr/>
        </p:nvSpPr>
        <p:spPr bwMode="auto">
          <a:xfrm>
            <a:off x="6095968" y="-246221"/>
            <a:ext cx="65" cy="492443"/>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699907" name="Rectangle 3"/>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8699905" name="Picture 2" descr="http://www.rotten.com/library/bio/religion/torquemada/199765.jpg"/>
          <p:cNvPicPr>
            <a:picLocks noChangeAspect="1" noChangeArrowheads="1"/>
          </p:cNvPicPr>
          <p:nvPr/>
        </p:nvPicPr>
        <p:blipFill>
          <a:blip r:embed="rId2" cstate="print"/>
          <a:srcRect/>
          <a:stretch>
            <a:fillRect/>
          </a:stretch>
        </p:blipFill>
        <p:spPr bwMode="auto">
          <a:xfrm>
            <a:off x="1752600" y="304800"/>
            <a:ext cx="1371600" cy="2152650"/>
          </a:xfrm>
          <a:prstGeom prst="rect">
            <a:avLst/>
          </a:prstGeom>
          <a:noFill/>
        </p:spPr>
      </p:pic>
      <p:sp>
        <p:nvSpPr>
          <p:cNvPr id="8699909" name="Rectangle 5"/>
          <p:cNvSpPr>
            <a:spLocks noChangeArrowheads="1"/>
          </p:cNvSpPr>
          <p:nvPr/>
        </p:nvSpPr>
        <p:spPr bwMode="auto">
          <a:xfrm>
            <a:off x="3276600" y="1"/>
            <a:ext cx="7239000" cy="69249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Why did the chicken cross the road? Give Torquemada ten minutes alone with the chicken and he'll find out. The first official Confessor of the Spanish Inquisition, Torquemada presided over the burning of over 2,000 Jews and numerous other heretics. Primarily targeted were Spain’s </a:t>
            </a:r>
            <a:r>
              <a:rPr lang="en-US" sz="12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conversos</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or Jews who had been baptized into Catholicism. But it turns out that Jewish blood is so filthy that even the sacrament of baptism is incapable of rendering it pure. If you were more than one sixty-fourth Jew, if you weren't </a:t>
            </a:r>
            <a:r>
              <a:rPr lang="en-US" sz="12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sangre</a:t>
            </a:r>
            <a:r>
              <a:rPr lang="en-US" sz="12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r>
              <a:rPr lang="en-US" sz="12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limpia</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look out. Observant historians will note that Torquemada was one sixty-fourth Jew.</a:t>
            </a: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Stories about Jews murdering Christian children, otherwise known as </a:t>
            </a:r>
            <a:r>
              <a:rPr lang="en-US" sz="12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blood libel</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had been circulating throughout Europe for centuries. The accounts exist entirely without evidence, arguably the result of paranoia, propaganda and anti-</a:t>
            </a:r>
            <a:r>
              <a:rPr lang="en-US" sz="12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semitism</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 but the murder of Jews by Christians is equally documented, and Torquemada was absolutely convinced that Jews would be the ruination of Catholic Spain.</a:t>
            </a: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He was an excellent precursor to modern ethnic cleansing. The Pope agreed to allow the Inquisition in 1481, and those arrested and given four choices. They could</a:t>
            </a:r>
            <a:r>
              <a:rPr lang="en-US" sz="12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confess,</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pay a penalty, endure public torture, or be burned at the stake. Quite often, those arrested were subjected to all of the above. Torquemada's own grandmother was a </a:t>
            </a:r>
            <a:r>
              <a:rPr lang="en-US" sz="12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converso</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but he continued to elevate the level of his Inquisition to that of an ethnic cleansing or a full-blown massacre.</a:t>
            </a: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Important to the religiously-motivated Inquisitors was that "no blood be spilt," which meant the act torturing confessions out of people required a special science. The favored techniques were flogging, the rack, and red coals applied to the feet. Also popular at the time was the </a:t>
            </a:r>
            <a:r>
              <a:rPr lang="en-US" sz="12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strappado</a:t>
            </a:r>
            <a:r>
              <a:rPr lang="en-US" sz="12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in which you're suspended by the wrists and incrementally heavier weights are wrapped around your ankles or looped among your toes.</a:t>
            </a: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Laying a framework of paranoia were Secret Accusers, people who'd tell on their neighbors or exact revenge against those they carried a grudge. Denying heresy meant torture, and confession led to death. Honesty did </a:t>
            </a:r>
            <a:r>
              <a:rPr lang="en-US" sz="12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not</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pay during Torquemada's Inquisition, and no lawyer could assist you.</a:t>
            </a: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Papal degrees provided a loophole: torture could not be </a:t>
            </a:r>
            <a:r>
              <a:rPr lang="en-US" sz="12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repeated</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but it could be </a:t>
            </a:r>
            <a:r>
              <a:rPr lang="en-US" sz="12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continued</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Burning at the stake was performed publicly as an </a:t>
            </a:r>
            <a:r>
              <a:rPr lang="en-US" sz="12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auto-</a:t>
            </a:r>
            <a:r>
              <a:rPr lang="en-US" sz="12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da</a:t>
            </a:r>
            <a:r>
              <a:rPr lang="en-US" sz="1200" i="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a:t>
            </a:r>
            <a:r>
              <a:rPr lang="en-US" sz="1200" i="1"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fé</a:t>
            </a: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or act of faith. If the condemned kissed the Holy Cross, they were garroted before the fire was set. If they merely apologized, they were burnt at the stake death with quick-burning Dura-logs. If the accused continued to be stubborn, they were incinerated with slow-burning fresh green wood. Anywhere from 13,000 to 50,000 people were killed.</a:t>
            </a: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b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br>
            <a:r>
              <a:rPr lang="en-US" sz="12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To Torquemada's credit, a large percentage of his victims were very wealthy. They were saddled with exhaustive fines, court costs, and jail time. Confinement decimated a significant portion of the upper class. Moneys traveled up the hierarchy of church officials. Torquemada lived a long life surrounded by comfort before dying of natural causes at the age of 78. </a:t>
            </a:r>
            <a:endParaRPr lang="en-US"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6667265" name="Rectangle 1"/>
          <p:cNvSpPr>
            <a:spLocks noChangeArrowheads="1"/>
          </p:cNvSpPr>
          <p:nvPr/>
        </p:nvSpPr>
        <p:spPr bwMode="auto">
          <a:xfrm>
            <a:off x="6095968" y="-246221"/>
            <a:ext cx="65" cy="492443"/>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6667266" name="Rectangle 2"/>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6667267" name="Rectangle 3"/>
          <p:cNvSpPr>
            <a:spLocks noChangeArrowheads="1"/>
          </p:cNvSpPr>
          <p:nvPr/>
        </p:nvSpPr>
        <p:spPr bwMode="auto">
          <a:xfrm>
            <a:off x="1524000" y="2590801"/>
            <a:ext cx="1981200"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solidFill>
                  <a:srgbClr val="AAAAAA"/>
                </a:solidFill>
                <a:effectLst>
                  <a:outerShdw blurRad="38100" dist="38100" dir="2700000" algn="tl">
                    <a:srgbClr val="000000">
                      <a:alpha val="43137"/>
                    </a:srgbClr>
                  </a:outerShdw>
                </a:effectLst>
                <a:latin typeface="Arial Narrow" pitchFamily="34" charset="0"/>
                <a:ea typeface="Times New Roman" pitchFamily="18" charset="0"/>
                <a:cs typeface="Times New Roman" pitchFamily="18" charset="0"/>
              </a:rPr>
              <a:t>Thomas de Torquemada</a:t>
            </a:r>
            <a:endParaRPr lang="en-US" sz="14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eaLnBrk="0" fontAlgn="base" hangingPunct="0">
              <a:spcBef>
                <a:spcPct val="0"/>
              </a:spcBef>
              <a:spcAft>
                <a:spcPct val="0"/>
              </a:spcAft>
            </a:pPr>
            <a:r>
              <a:rPr lang="en-US" sz="1200" dirty="0">
                <a:solidFill>
                  <a:srgbClr val="0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( 1420-1498 )</a:t>
            </a:r>
            <a:r>
              <a:rPr lang="en-US" sz="800" dirty="0">
                <a:solidFill>
                  <a:srgbClr val="000000"/>
                </a:solidFill>
                <a:effectLst>
                  <a:outerShdw blurRad="38100" dist="38100" dir="2700000" algn="tl">
                    <a:srgbClr val="000000">
                      <a:alpha val="43137"/>
                    </a:srgbClr>
                  </a:outerShdw>
                </a:effectLst>
                <a:latin typeface="Arial" pitchFamily="34" charset="0"/>
                <a:cs typeface="Arial" pitchFamily="34" charset="0"/>
              </a:rPr>
              <a:t> </a:t>
            </a:r>
            <a:endParaRPr lang="en-US"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8699905"/>
                                        </p:tgtEl>
                                        <p:attrNameLst>
                                          <p:attrName>style.visibility</p:attrName>
                                        </p:attrNameLst>
                                      </p:cBhvr>
                                      <p:to>
                                        <p:strVal val="visible"/>
                                      </p:to>
                                    </p:set>
                                    <p:animEffect transition="in" filter="fade">
                                      <p:cBhvr>
                                        <p:cTn id="7" dur="770" decel="100000"/>
                                        <p:tgtEl>
                                          <p:spTgt spid="8699905"/>
                                        </p:tgtEl>
                                      </p:cBhvr>
                                    </p:animEffect>
                                    <p:animScale>
                                      <p:cBhvr>
                                        <p:cTn id="8" dur="770" decel="100000"/>
                                        <p:tgtEl>
                                          <p:spTgt spid="8699905"/>
                                        </p:tgtEl>
                                      </p:cBhvr>
                                      <p:from x="10000" y="10000"/>
                                      <p:to x="200000" y="450000"/>
                                    </p:animScale>
                                    <p:animScale>
                                      <p:cBhvr>
                                        <p:cTn id="9" dur="1230" accel="100000" fill="hold">
                                          <p:stCondLst>
                                            <p:cond delay="770"/>
                                          </p:stCondLst>
                                        </p:cTn>
                                        <p:tgtEl>
                                          <p:spTgt spid="8699905"/>
                                        </p:tgtEl>
                                      </p:cBhvr>
                                      <p:from x="200000" y="450000"/>
                                      <p:to x="100000" y="100000"/>
                                    </p:animScale>
                                    <p:set>
                                      <p:cBhvr>
                                        <p:cTn id="10" dur="770" fill="hold"/>
                                        <p:tgtEl>
                                          <p:spTgt spid="8699905"/>
                                        </p:tgtEl>
                                        <p:attrNameLst>
                                          <p:attrName>ppt_x</p:attrName>
                                        </p:attrNameLst>
                                      </p:cBhvr>
                                      <p:to>
                                        <p:strVal val="(0.5)"/>
                                      </p:to>
                                    </p:set>
                                    <p:anim from="(0.5)" to="(#ppt_x)" calcmode="lin" valueType="num">
                                      <p:cBhvr>
                                        <p:cTn id="11" dur="1230" accel="100000" fill="hold">
                                          <p:stCondLst>
                                            <p:cond delay="770"/>
                                          </p:stCondLst>
                                        </p:cTn>
                                        <p:tgtEl>
                                          <p:spTgt spid="8699905"/>
                                        </p:tgtEl>
                                        <p:attrNameLst>
                                          <p:attrName>ppt_x</p:attrName>
                                        </p:attrNameLst>
                                      </p:cBhvr>
                                    </p:anim>
                                    <p:set>
                                      <p:cBhvr>
                                        <p:cTn id="12" dur="770" fill="hold"/>
                                        <p:tgtEl>
                                          <p:spTgt spid="8699905"/>
                                        </p:tgtEl>
                                        <p:attrNameLst>
                                          <p:attrName>ppt_y</p:attrName>
                                        </p:attrNameLst>
                                      </p:cBhvr>
                                      <p:to>
                                        <p:strVal val="(#ppt_y+0.4)"/>
                                      </p:to>
                                    </p:set>
                                    <p:anim from="(#ppt_y+0.4)" to="(#ppt_y)" calcmode="lin" valueType="num">
                                      <p:cBhvr>
                                        <p:cTn id="13" dur="1230" accel="100000" fill="hold">
                                          <p:stCondLst>
                                            <p:cond delay="770"/>
                                          </p:stCondLst>
                                        </p:cTn>
                                        <p:tgtEl>
                                          <p:spTgt spid="869990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endParaRPr lang="en-US" dirty="0"/>
          </a:p>
        </p:txBody>
      </p:sp>
      <p:pic>
        <p:nvPicPr>
          <p:cNvPr id="1010691" name="Picture 3" descr="C:\Documents and Settings\Owner\My Documents\Educational Illustrations\woman tortured.bmp"/>
          <p:cNvPicPr>
            <a:picLocks noChangeAspect="1" noChangeArrowheads="1"/>
          </p:cNvPicPr>
          <p:nvPr/>
        </p:nvPicPr>
        <p:blipFill>
          <a:blip r:embed="rId4" cstate="print"/>
          <a:srcRect/>
          <a:stretch>
            <a:fillRect/>
          </a:stretch>
        </p:blipFill>
        <p:spPr bwMode="auto">
          <a:xfrm>
            <a:off x="487680" y="228600"/>
            <a:ext cx="11196320" cy="6324600"/>
          </a:xfrm>
          <a:prstGeom prst="rect">
            <a:avLst/>
          </a:prstGeom>
          <a:noFill/>
        </p:spPr>
      </p:pic>
      <p:pic>
        <p:nvPicPr>
          <p:cNvPr id="1010694" name="Picture 6" descr="C:\Documents and Settings\Owner\My Documents\Educational Illustrations\Inquisition_4.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1010695" name="Picture 7" descr="C:\Documents and Settings\Owner\My Documents\Educational Illustrations\Inquisition_5.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pic>
        <p:nvPicPr>
          <p:cNvPr id="1010696" name="Picture 8" descr="C:\Documents and Settings\Owner\My Documents\Educational Illustrations\Inquisition_9_Anal_Torture.jpg"/>
          <p:cNvPicPr>
            <a:picLocks noChangeAspect="1" noChangeArrowheads="1"/>
          </p:cNvPicPr>
          <p:nvPr/>
        </p:nvPicPr>
        <p:blipFill>
          <a:blip r:embed="rId7" cstate="print"/>
          <a:srcRect/>
          <a:stretch>
            <a:fillRect/>
          </a:stretch>
        </p:blipFill>
        <p:spPr bwMode="auto">
          <a:xfrm>
            <a:off x="-20320" y="0"/>
            <a:ext cx="12192000" cy="6858000"/>
          </a:xfrm>
          <a:prstGeom prst="rect">
            <a:avLst/>
          </a:prstGeom>
          <a:noFill/>
        </p:spPr>
      </p:pic>
      <p:sp>
        <p:nvSpPr>
          <p:cNvPr id="1010697" name="WordArt 9"/>
          <p:cNvSpPr>
            <a:spLocks noChangeArrowheads="1" noChangeShapeType="1" noTextEdit="1"/>
          </p:cNvSpPr>
          <p:nvPr/>
        </p:nvSpPr>
        <p:spPr bwMode="auto">
          <a:xfrm>
            <a:off x="3028950" y="2133600"/>
            <a:ext cx="4342130" cy="2590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i="1" kern="10" dirty="0">
                <a:ln w="9525">
                  <a:solidFill>
                    <a:srgbClr val="000000"/>
                  </a:solidFill>
                  <a:round/>
                  <a:headEnd/>
                  <a:tailEnd/>
                </a:ln>
                <a:solidFill>
                  <a:srgbClr val="FFFFFF"/>
                </a:solidFill>
                <a:effectLst>
                  <a:outerShdw dist="35921" dir="2700000" algn="ctr" rotWithShape="0">
                    <a:srgbClr val="808080"/>
                  </a:outerShdw>
                </a:effectLst>
                <a:latin typeface="Arial Black"/>
              </a:rPr>
              <a:t>Religious Heresy Was Viewed</a:t>
            </a:r>
          </a:p>
          <a:p>
            <a:pPr algn="ctr" fontAlgn="base">
              <a:spcBef>
                <a:spcPct val="0"/>
              </a:spcBef>
              <a:spcAft>
                <a:spcPct val="0"/>
              </a:spcAft>
            </a:pPr>
            <a:r>
              <a:rPr lang="en-US" sz="3600" b="1" i="1" kern="10" dirty="0">
                <a:ln w="9525">
                  <a:solidFill>
                    <a:srgbClr val="000000"/>
                  </a:solidFill>
                  <a:round/>
                  <a:headEnd/>
                  <a:tailEnd/>
                </a:ln>
                <a:solidFill>
                  <a:srgbClr val="FFFFFF"/>
                </a:solidFill>
                <a:effectLst>
                  <a:outerShdw dist="35921" dir="2700000" algn="ctr" rotWithShape="0">
                    <a:srgbClr val="808080"/>
                  </a:outerShdw>
                </a:effectLst>
                <a:latin typeface="Arial Black"/>
              </a:rPr>
              <a:t> As A Communicable Disease</a:t>
            </a:r>
          </a:p>
          <a:p>
            <a:pPr algn="ctr" fontAlgn="base">
              <a:spcBef>
                <a:spcPct val="0"/>
              </a:spcBef>
              <a:spcAft>
                <a:spcPct val="0"/>
              </a:spcAft>
            </a:pPr>
            <a:r>
              <a:rPr lang="en-US" sz="3600" b="1" i="1" kern="10" dirty="0">
                <a:ln w="9525">
                  <a:solidFill>
                    <a:srgbClr val="000000"/>
                  </a:solidFill>
                  <a:round/>
                  <a:headEnd/>
                  <a:tailEnd/>
                </a:ln>
                <a:solidFill>
                  <a:srgbClr val="FFFFFF"/>
                </a:solidFill>
                <a:effectLst>
                  <a:outerShdw dist="35921" dir="2700000" algn="ctr" rotWithShape="0">
                    <a:srgbClr val="808080"/>
                  </a:outerShdw>
                </a:effectLst>
                <a:latin typeface="Arial Black"/>
              </a:rPr>
              <a:t>The Grand Inquisitors As</a:t>
            </a:r>
          </a:p>
          <a:p>
            <a:pPr algn="ctr" fontAlgn="base">
              <a:spcBef>
                <a:spcPct val="0"/>
              </a:spcBef>
              <a:spcAft>
                <a:spcPct val="0"/>
              </a:spcAft>
            </a:pPr>
            <a:r>
              <a:rPr lang="en-US" sz="3600" b="1" i="1" kern="10" dirty="0">
                <a:ln w="9525">
                  <a:solidFill>
                    <a:srgbClr val="000000"/>
                  </a:solidFill>
                  <a:round/>
                  <a:headEnd/>
                  <a:tailEnd/>
                </a:ln>
                <a:solidFill>
                  <a:srgbClr val="FFFFFF"/>
                </a:solidFill>
                <a:effectLst>
                  <a:outerShdw dist="35921" dir="2700000" algn="ctr" rotWithShape="0">
                    <a:srgbClr val="808080"/>
                  </a:outerShdw>
                </a:effectLst>
                <a:latin typeface="Arial Black"/>
              </a:rPr>
              <a:t>"Doctors Of The Soul"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10691"/>
                                        </p:tgtEl>
                                        <p:attrNameLst>
                                          <p:attrName>style.visibility</p:attrName>
                                        </p:attrNameLst>
                                      </p:cBhvr>
                                      <p:to>
                                        <p:strVal val="visible"/>
                                      </p:to>
                                    </p:set>
                                    <p:anim calcmode="lin" valueType="num">
                                      <p:cBhvr>
                                        <p:cTn id="7" dur="500" fill="hold"/>
                                        <p:tgtEl>
                                          <p:spTgt spid="1010691"/>
                                        </p:tgtEl>
                                        <p:attrNameLst>
                                          <p:attrName>ppt_w</p:attrName>
                                        </p:attrNameLst>
                                      </p:cBhvr>
                                      <p:tavLst>
                                        <p:tav tm="0">
                                          <p:val>
                                            <p:fltVal val="0"/>
                                          </p:val>
                                        </p:tav>
                                        <p:tav tm="100000">
                                          <p:val>
                                            <p:strVal val="#ppt_w"/>
                                          </p:val>
                                        </p:tav>
                                      </p:tavLst>
                                    </p:anim>
                                    <p:anim calcmode="lin" valueType="num">
                                      <p:cBhvr>
                                        <p:cTn id="8" dur="500" fill="hold"/>
                                        <p:tgtEl>
                                          <p:spTgt spid="101069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nodeType="clickEffect">
                                  <p:stCondLst>
                                    <p:cond delay="0"/>
                                  </p:stCondLst>
                                  <p:childTnLst>
                                    <p:set>
                                      <p:cBhvr>
                                        <p:cTn id="12" dur="1" fill="hold">
                                          <p:stCondLst>
                                            <p:cond delay="0"/>
                                          </p:stCondLst>
                                        </p:cTn>
                                        <p:tgtEl>
                                          <p:spTgt spid="1010694"/>
                                        </p:tgtEl>
                                        <p:attrNameLst>
                                          <p:attrName>style.visibility</p:attrName>
                                        </p:attrNameLst>
                                      </p:cBhvr>
                                      <p:to>
                                        <p:strVal val="visible"/>
                                      </p:to>
                                    </p:set>
                                    <p:anim calcmode="lin" valueType="num">
                                      <p:cBhvr>
                                        <p:cTn id="13" dur="500" fill="hold"/>
                                        <p:tgtEl>
                                          <p:spTgt spid="1010694"/>
                                        </p:tgtEl>
                                        <p:attrNameLst>
                                          <p:attrName>ppt_w</p:attrName>
                                        </p:attrNameLst>
                                      </p:cBhvr>
                                      <p:tavLst>
                                        <p:tav tm="0">
                                          <p:val>
                                            <p:fltVal val="0"/>
                                          </p:val>
                                        </p:tav>
                                        <p:tav tm="100000">
                                          <p:val>
                                            <p:strVal val="#ppt_w"/>
                                          </p:val>
                                        </p:tav>
                                      </p:tavLst>
                                    </p:anim>
                                    <p:anim calcmode="lin" valueType="num">
                                      <p:cBhvr>
                                        <p:cTn id="14" dur="500" fill="hold"/>
                                        <p:tgtEl>
                                          <p:spTgt spid="1010694"/>
                                        </p:tgtEl>
                                        <p:attrNameLst>
                                          <p:attrName>ppt_h</p:attrName>
                                        </p:attrNameLst>
                                      </p:cBhvr>
                                      <p:tavLst>
                                        <p:tav tm="0">
                                          <p:val>
                                            <p:fltVal val="0"/>
                                          </p:val>
                                        </p:tav>
                                        <p:tav tm="100000">
                                          <p:val>
                                            <p:strVal val="#ppt_h"/>
                                          </p:val>
                                        </p:tav>
                                      </p:tavLst>
                                    </p:anim>
                                    <p:anim calcmode="lin" valueType="num">
                                      <p:cBhvr>
                                        <p:cTn id="15" dur="500" fill="hold"/>
                                        <p:tgtEl>
                                          <p:spTgt spid="1010694"/>
                                        </p:tgtEl>
                                        <p:attrNameLst>
                                          <p:attrName>ppt_x</p:attrName>
                                        </p:attrNameLst>
                                      </p:cBhvr>
                                      <p:tavLst>
                                        <p:tav tm="0">
                                          <p:val>
                                            <p:fltVal val="0.5"/>
                                          </p:val>
                                        </p:tav>
                                        <p:tav tm="100000">
                                          <p:val>
                                            <p:strVal val="#ppt_x"/>
                                          </p:val>
                                        </p:tav>
                                      </p:tavLst>
                                    </p:anim>
                                    <p:anim calcmode="lin" valueType="num">
                                      <p:cBhvr>
                                        <p:cTn id="16" dur="500" fill="hold"/>
                                        <p:tgtEl>
                                          <p:spTgt spid="1010694"/>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1010695"/>
                                        </p:tgtEl>
                                        <p:attrNameLst>
                                          <p:attrName>style.visibility</p:attrName>
                                        </p:attrNameLst>
                                      </p:cBhvr>
                                      <p:to>
                                        <p:strVal val="visible"/>
                                      </p:to>
                                    </p:set>
                                    <p:anim calcmode="lin" valueType="num">
                                      <p:cBhvr>
                                        <p:cTn id="21" dur="1000" fill="hold"/>
                                        <p:tgtEl>
                                          <p:spTgt spid="1010695"/>
                                        </p:tgtEl>
                                        <p:attrNameLst>
                                          <p:attrName>ppt_w</p:attrName>
                                        </p:attrNameLst>
                                      </p:cBhvr>
                                      <p:tavLst>
                                        <p:tav tm="0">
                                          <p:val>
                                            <p:fltVal val="0"/>
                                          </p:val>
                                        </p:tav>
                                        <p:tav tm="100000">
                                          <p:val>
                                            <p:strVal val="#ppt_w"/>
                                          </p:val>
                                        </p:tav>
                                      </p:tavLst>
                                    </p:anim>
                                    <p:anim calcmode="lin" valueType="num">
                                      <p:cBhvr>
                                        <p:cTn id="22" dur="1000" fill="hold"/>
                                        <p:tgtEl>
                                          <p:spTgt spid="1010695"/>
                                        </p:tgtEl>
                                        <p:attrNameLst>
                                          <p:attrName>ppt_h</p:attrName>
                                        </p:attrNameLst>
                                      </p:cBhvr>
                                      <p:tavLst>
                                        <p:tav tm="0">
                                          <p:val>
                                            <p:fltVal val="0"/>
                                          </p:val>
                                        </p:tav>
                                        <p:tav tm="100000">
                                          <p:val>
                                            <p:strVal val="#ppt_h"/>
                                          </p:val>
                                        </p:tav>
                                      </p:tavLst>
                                    </p:anim>
                                    <p:anim calcmode="lin" valueType="num">
                                      <p:cBhvr>
                                        <p:cTn id="23" dur="1000" fill="hold"/>
                                        <p:tgtEl>
                                          <p:spTgt spid="101069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106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nodeType="clickEffect">
                                  <p:stCondLst>
                                    <p:cond delay="0"/>
                                  </p:stCondLst>
                                  <p:childTnLst>
                                    <p:set>
                                      <p:cBhvr>
                                        <p:cTn id="28" dur="1" fill="hold">
                                          <p:stCondLst>
                                            <p:cond delay="0"/>
                                          </p:stCondLst>
                                        </p:cTn>
                                        <p:tgtEl>
                                          <p:spTgt spid="1010696"/>
                                        </p:tgtEl>
                                        <p:attrNameLst>
                                          <p:attrName>style.visibility</p:attrName>
                                        </p:attrNameLst>
                                      </p:cBhvr>
                                      <p:to>
                                        <p:strVal val="visible"/>
                                      </p:to>
                                    </p:set>
                                    <p:anim calcmode="lin" valueType="num">
                                      <p:cBhvr>
                                        <p:cTn id="29" dur="500" fill="hold"/>
                                        <p:tgtEl>
                                          <p:spTgt spid="1010696"/>
                                        </p:tgtEl>
                                        <p:attrNameLst>
                                          <p:attrName>ppt_w</p:attrName>
                                        </p:attrNameLst>
                                      </p:cBhvr>
                                      <p:tavLst>
                                        <p:tav tm="0">
                                          <p:val>
                                            <p:fltVal val="0"/>
                                          </p:val>
                                        </p:tav>
                                        <p:tav tm="100000">
                                          <p:val>
                                            <p:strVal val="#ppt_w"/>
                                          </p:val>
                                        </p:tav>
                                      </p:tavLst>
                                    </p:anim>
                                    <p:anim calcmode="lin" valueType="num">
                                      <p:cBhvr>
                                        <p:cTn id="30" dur="500" fill="hold"/>
                                        <p:tgtEl>
                                          <p:spTgt spid="1010696"/>
                                        </p:tgtEl>
                                        <p:attrNameLst>
                                          <p:attrName>ppt_h</p:attrName>
                                        </p:attrNameLst>
                                      </p:cBhvr>
                                      <p:tavLst>
                                        <p:tav tm="0">
                                          <p:val>
                                            <p:fltVal val="0"/>
                                          </p:val>
                                        </p:tav>
                                        <p:tav tm="100000">
                                          <p:val>
                                            <p:strVal val="#ppt_h"/>
                                          </p:val>
                                        </p:tav>
                                      </p:tavLst>
                                    </p:anim>
                                    <p:anim calcmode="lin" valueType="num">
                                      <p:cBhvr>
                                        <p:cTn id="31" dur="500" fill="hold"/>
                                        <p:tgtEl>
                                          <p:spTgt spid="1010696"/>
                                        </p:tgtEl>
                                        <p:attrNameLst>
                                          <p:attrName>ppt_x</p:attrName>
                                        </p:attrNameLst>
                                      </p:cBhvr>
                                      <p:tavLst>
                                        <p:tav tm="0">
                                          <p:val>
                                            <p:fltVal val="0.5"/>
                                          </p:val>
                                        </p:tav>
                                        <p:tav tm="100000">
                                          <p:val>
                                            <p:strVal val="#ppt_x"/>
                                          </p:val>
                                        </p:tav>
                                      </p:tavLst>
                                    </p:anim>
                                    <p:anim calcmode="lin" valueType="num">
                                      <p:cBhvr>
                                        <p:cTn id="32" dur="500" fill="hold"/>
                                        <p:tgtEl>
                                          <p:spTgt spid="1010696"/>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9" presetClass="entr" presetSubtype="10" fill="hold" grpId="0" nodeType="clickEffect">
                                  <p:stCondLst>
                                    <p:cond delay="0"/>
                                  </p:stCondLst>
                                  <p:childTnLst>
                                    <p:set>
                                      <p:cBhvr>
                                        <p:cTn id="36" dur="1" fill="hold">
                                          <p:stCondLst>
                                            <p:cond delay="0"/>
                                          </p:stCondLst>
                                        </p:cTn>
                                        <p:tgtEl>
                                          <p:spTgt spid="1010697"/>
                                        </p:tgtEl>
                                        <p:attrNameLst>
                                          <p:attrName>style.visibility</p:attrName>
                                        </p:attrNameLst>
                                      </p:cBhvr>
                                      <p:to>
                                        <p:strVal val="visible"/>
                                      </p:to>
                                    </p:set>
                                    <p:anim calcmode="lin" valueType="num">
                                      <p:cBhvr>
                                        <p:cTn id="37" dur="5000" fill="hold"/>
                                        <p:tgtEl>
                                          <p:spTgt spid="1010697"/>
                                        </p:tgtEl>
                                        <p:attrNameLst>
                                          <p:attrName>ppt_w</p:attrName>
                                        </p:attrNameLst>
                                      </p:cBhvr>
                                      <p:tavLst>
                                        <p:tav tm="0" fmla="#ppt_w*sin(2.5*pi*$)">
                                          <p:val>
                                            <p:fltVal val="0"/>
                                          </p:val>
                                        </p:tav>
                                        <p:tav tm="100000">
                                          <p:val>
                                            <p:fltVal val="1"/>
                                          </p:val>
                                        </p:tav>
                                      </p:tavLst>
                                    </p:anim>
                                    <p:anim calcmode="lin" valueType="num">
                                      <p:cBhvr>
                                        <p:cTn id="38" dur="5000" fill="hold"/>
                                        <p:tgtEl>
                                          <p:spTgt spid="10106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7"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4930" name="Rectangle 2"/>
          <p:cNvSpPr>
            <a:spLocks noGrp="1" noChangeArrowheads="1"/>
          </p:cNvSpPr>
          <p:nvPr>
            <p:ph type="body" idx="1"/>
          </p:nvPr>
        </p:nvSpPr>
        <p:spPr>
          <a:xfrm>
            <a:off x="1225118" y="843379"/>
            <a:ext cx="9756560" cy="4566821"/>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8000" b="1" i="1" dirty="0">
                <a:solidFill>
                  <a:srgbClr val="FF3300"/>
                </a:solidFill>
                <a:effectLst>
                  <a:outerShdw blurRad="38100" dist="38100" dir="2700000" algn="tl">
                    <a:srgbClr val="C0C0C0"/>
                  </a:outerShdw>
                </a:effectLst>
              </a:rPr>
              <a:t>Methods &amp; Penalties.</a:t>
            </a:r>
          </a:p>
          <a:p>
            <a:pPr>
              <a:lnSpc>
                <a:spcPct val="90000"/>
              </a:lnSpc>
              <a:buClr>
                <a:srgbClr val="FFFF00"/>
              </a:buClr>
              <a:buFontTx/>
              <a:buChar char="†"/>
            </a:pPr>
            <a:r>
              <a:rPr lang="en-US" sz="2400" b="1" dirty="0">
                <a:solidFill>
                  <a:srgbClr val="FF3300"/>
                </a:solidFill>
                <a:effectLst>
                  <a:outerShdw blurRad="38100" dist="38100" dir="2700000" algn="tl">
                    <a:srgbClr val="C0C0C0"/>
                  </a:outerShdw>
                </a:effectLst>
              </a:rPr>
              <a:t>The punishments at times bordered on the brutality illustrated in the State’s tortures of criminals. The State had used punishments such as breaking on the wheel,  burning in oil, flaying alive,  &amp; quartering with horses.     At first the punishment meted by the Inquisitors was more mild: imprisonment or the confiscation of property.  But later they began applying torture to countless victims or heretics &amp; pronouncing upon them a sentence which, they knew,  involved perpetual prison or death in the flames.  For the mercy of Jesus Christ the Roman Church authorities,  who should have represented him,  substituted relentless cruelties. The bishops and Inquisitors were known to share in the expenditures of erecting &amp; enlarging prisons to take care of heretics.</a:t>
            </a:r>
          </a:p>
          <a:p>
            <a:pPr>
              <a:lnSpc>
                <a:spcPct val="90000"/>
              </a:lnSpc>
              <a:buClr>
                <a:srgbClr val="FFFF00"/>
              </a:buClr>
              <a:buFontTx/>
              <a:buNone/>
            </a:pPr>
            <a:r>
              <a:rPr lang="en-US" sz="2400" dirty="0">
                <a:solidFill>
                  <a:srgbClr val="FF3300"/>
                </a:solidFill>
                <a:effectLst>
                  <a:outerShdw blurRad="38100" dist="38100" dir="2700000" algn="tl">
                    <a:srgbClr val="C0C0C0"/>
                  </a:outerShdw>
                </a:effectLst>
              </a:rPr>
              <a:t>  </a:t>
            </a:r>
            <a:r>
              <a:rPr lang="en-US" sz="2400" i="1" dirty="0">
                <a:solidFill>
                  <a:srgbClr val="FF3300"/>
                </a:solidFill>
                <a:effectLst>
                  <a:outerShdw blurRad="38100" dist="38100" dir="2700000" algn="tl">
                    <a:srgbClr val="C0C0C0"/>
                  </a:outerShdw>
                </a:effectLst>
              </a:rPr>
              <a:t> </a:t>
            </a:r>
            <a:endParaRPr lang="en-US" sz="2400" dirty="0">
              <a:effectLst>
                <a:outerShdw blurRad="38100" dist="38100" dir="2700000" algn="tl">
                  <a:srgbClr val="C0C0C0"/>
                </a:outerShdw>
              </a:effectLst>
            </a:endParaRPr>
          </a:p>
        </p:txBody>
      </p:sp>
      <p:sp>
        <p:nvSpPr>
          <p:cNvPr id="5244931" name="WordArt 3"/>
          <p:cNvSpPr>
            <a:spLocks noChangeArrowheads="1" noChangeShapeType="1" noTextEdit="1"/>
          </p:cNvSpPr>
          <p:nvPr/>
        </p:nvSpPr>
        <p:spPr bwMode="auto">
          <a:xfrm>
            <a:off x="1606858" y="6477000"/>
            <a:ext cx="937482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4930">
                                            <p:txEl>
                                              <p:pRg st="2" end="2"/>
                                            </p:txEl>
                                          </p:spTgt>
                                        </p:tgtEl>
                                        <p:attrNameLst>
                                          <p:attrName>style.visibility</p:attrName>
                                        </p:attrNameLst>
                                      </p:cBhvr>
                                      <p:to>
                                        <p:strVal val="visible"/>
                                      </p:to>
                                    </p:set>
                                    <p:animEffect transition="in" filter="wipe(left)">
                                      <p:cBhvr>
                                        <p:cTn id="7" dur="500"/>
                                        <p:tgtEl>
                                          <p:spTgt spid="524493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44930">
                                            <p:txEl>
                                              <p:pRg st="1" end="1"/>
                                            </p:txEl>
                                          </p:spTgt>
                                        </p:tgtEl>
                                        <p:attrNameLst>
                                          <p:attrName>style.visibility</p:attrName>
                                        </p:attrNameLst>
                                      </p:cBhvr>
                                      <p:to>
                                        <p:strVal val="visible"/>
                                      </p:to>
                                    </p:set>
                                    <p:animEffect transition="in" filter="wipe(left)">
                                      <p:cBhvr>
                                        <p:cTn id="12" dur="500"/>
                                        <p:tgtEl>
                                          <p:spTgt spid="52449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44930">
                                            <p:txEl>
                                              <p:pRg st="0" end="0"/>
                                            </p:txEl>
                                          </p:spTgt>
                                        </p:tgtEl>
                                        <p:attrNameLst>
                                          <p:attrName>style.visibility</p:attrName>
                                        </p:attrNameLst>
                                      </p:cBhvr>
                                      <p:to>
                                        <p:strVal val="visible"/>
                                      </p:to>
                                    </p:set>
                                    <p:animEffect transition="in" filter="wipe(left)">
                                      <p:cBhvr>
                                        <p:cTn id="17" dur="500"/>
                                        <p:tgtEl>
                                          <p:spTgt spid="52449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44931"/>
                                        </p:tgtEl>
                                        <p:attrNameLst>
                                          <p:attrName>style.visibility</p:attrName>
                                        </p:attrNameLst>
                                      </p:cBhvr>
                                      <p:to>
                                        <p:strVal val="visible"/>
                                      </p:to>
                                    </p:set>
                                    <p:animEffect transition="in" filter="dissolve">
                                      <p:cBhvr>
                                        <p:cTn id="22" dur="500"/>
                                        <p:tgtEl>
                                          <p:spTgt spid="524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4930" grpId="0" build="p" autoUpdateAnimBg="0" rev="1"/>
      <p:bldP spid="524493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ress.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53122" name="Rectangle 2"/>
          <p:cNvSpPr>
            <a:spLocks noGrp="1" noChangeArrowheads="1"/>
          </p:cNvSpPr>
          <p:nvPr>
            <p:ph type="body" idx="1"/>
          </p:nvPr>
        </p:nvSpPr>
        <p:spPr>
          <a:xfrm>
            <a:off x="1207363" y="763480"/>
            <a:ext cx="9783192" cy="5180120"/>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8000" b="1" i="1" dirty="0">
                <a:solidFill>
                  <a:srgbClr val="FF3300"/>
                </a:solidFill>
                <a:effectLst>
                  <a:outerShdw blurRad="38100" dist="38100" dir="2700000" algn="tl">
                    <a:srgbClr val="C0C0C0"/>
                  </a:outerShdw>
                </a:effectLst>
              </a:rPr>
              <a:t>Methods &amp; Penalties.</a:t>
            </a:r>
          </a:p>
          <a:p>
            <a:pPr>
              <a:lnSpc>
                <a:spcPct val="90000"/>
              </a:lnSpc>
              <a:buClr>
                <a:srgbClr val="FFFF00"/>
              </a:buClr>
              <a:buFontTx/>
              <a:buChar char="†"/>
            </a:pPr>
            <a:r>
              <a:rPr lang="en-US" b="1" dirty="0">
                <a:solidFill>
                  <a:srgbClr val="FF3300"/>
                </a:solidFill>
                <a:effectLst>
                  <a:outerShdw blurRad="38100" dist="38100" dir="2700000" algn="tl">
                    <a:srgbClr val="C0C0C0"/>
                  </a:outerShdw>
                </a:effectLst>
              </a:rPr>
              <a:t>The accused were always presumed guilty till they proved their innocence;  they were never confronted with their accusers;  they could be made to testify against themselves;  &amp; could be tortured to extract a confession.  If sentenced,  they were punished by loss of property, imprisonment, or burning at the stake, unless they confessed &amp; recanted. These punishments were carried out by the secular authorities under the watchful eye  of the inquisitors.</a:t>
            </a:r>
            <a:endParaRPr lang="en-US" b="1" dirty="0">
              <a:effectLst>
                <a:outerShdw blurRad="38100" dist="38100" dir="2700000" algn="tl">
                  <a:srgbClr val="C0C0C0"/>
                </a:outerShdw>
              </a:effectLst>
            </a:endParaRPr>
          </a:p>
        </p:txBody>
      </p:sp>
      <p:sp>
        <p:nvSpPr>
          <p:cNvPr id="5253123" name="WordArt 3"/>
          <p:cNvSpPr>
            <a:spLocks noChangeArrowheads="1" noChangeShapeType="1" noTextEdit="1"/>
          </p:cNvSpPr>
          <p:nvPr/>
        </p:nvSpPr>
        <p:spPr bwMode="auto">
          <a:xfrm>
            <a:off x="1535836" y="6477000"/>
            <a:ext cx="9587883"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  Earle Cairns,  Christianity Through The Centuries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53122">
                                            <p:txEl>
                                              <p:pRg st="1" end="1"/>
                                            </p:txEl>
                                          </p:spTgt>
                                        </p:tgtEl>
                                        <p:attrNameLst>
                                          <p:attrName>style.visibility</p:attrName>
                                        </p:attrNameLst>
                                      </p:cBhvr>
                                      <p:to>
                                        <p:strVal val="visible"/>
                                      </p:to>
                                    </p:set>
                                    <p:animEffect transition="in" filter="wipe(left)">
                                      <p:cBhvr>
                                        <p:cTn id="7" dur="500"/>
                                        <p:tgtEl>
                                          <p:spTgt spid="52531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53122">
                                            <p:txEl>
                                              <p:pRg st="0" end="0"/>
                                            </p:txEl>
                                          </p:spTgt>
                                        </p:tgtEl>
                                        <p:attrNameLst>
                                          <p:attrName>style.visibility</p:attrName>
                                        </p:attrNameLst>
                                      </p:cBhvr>
                                      <p:to>
                                        <p:strVal val="visible"/>
                                      </p:to>
                                    </p:set>
                                    <p:animEffect transition="in" filter="wipe(left)">
                                      <p:cBhvr>
                                        <p:cTn id="12" dur="500"/>
                                        <p:tgtEl>
                                          <p:spTgt spid="52531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53123"/>
                                        </p:tgtEl>
                                        <p:attrNameLst>
                                          <p:attrName>style.visibility</p:attrName>
                                        </p:attrNameLst>
                                      </p:cBhvr>
                                      <p:to>
                                        <p:strVal val="visible"/>
                                      </p:to>
                                    </p:set>
                                    <p:animEffect transition="in" filter="dissolve">
                                      <p:cBhvr>
                                        <p:cTn id="17" dur="500"/>
                                        <p:tgtEl>
                                          <p:spTgt spid="525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22" grpId="0" build="p" autoUpdateAnimBg="0" rev="1"/>
      <p:bldP spid="52531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endParaRPr lang="en-US"/>
          </a:p>
        </p:txBody>
      </p:sp>
      <p:pic>
        <p:nvPicPr>
          <p:cNvPr id="1073155" name="Picture 3" descr="C:\Documents and Settings\Owner\My Documents\Educational Illustrations\mm%20bk2%20p13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1073156" name="Picture 4" descr="C:\Documents and Settings\Owner\My Documents\Educational Illustrations\mm%20bk2%20p149.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1073157" name="Picture 5" descr="C:\Documents and Settings\Owner\My Documents\Educational Illustrations\mm%20bk2%20p173.jpg"/>
          <p:cNvPicPr>
            <a:picLocks noChangeAspect="1" noChangeArrowheads="1"/>
          </p:cNvPicPr>
          <p:nvPr/>
        </p:nvPicPr>
        <p:blipFill>
          <a:blip r:embed="rId6" cstate="print"/>
          <a:srcRect/>
          <a:stretch>
            <a:fillRect/>
          </a:stretch>
        </p:blipFill>
        <p:spPr bwMode="auto">
          <a:xfrm>
            <a:off x="1" y="0"/>
            <a:ext cx="12191998" cy="6858000"/>
          </a:xfrm>
          <a:prstGeom prst="rect">
            <a:avLst/>
          </a:prstGeom>
          <a:noFill/>
        </p:spPr>
      </p:pic>
      <p:pic>
        <p:nvPicPr>
          <p:cNvPr id="1073158" name="Picture 6" descr="C:\Documents and Settings\Owner\My Documents\Educational Illustrations\mm%20bk2%20p189.jpg"/>
          <p:cNvPicPr>
            <a:picLocks noChangeAspect="1" noChangeArrowheads="1"/>
          </p:cNvPicPr>
          <p:nvPr/>
        </p:nvPicPr>
        <p:blipFill>
          <a:blip r:embed="rId7" cstate="print"/>
          <a:srcRect/>
          <a:stretch>
            <a:fillRect/>
          </a:stretch>
        </p:blipFill>
        <p:spPr bwMode="auto">
          <a:xfrm>
            <a:off x="0" y="0"/>
            <a:ext cx="12191999" cy="6858000"/>
          </a:xfrm>
          <a:prstGeom prst="rect">
            <a:avLst/>
          </a:prstGeom>
          <a:noFill/>
        </p:spPr>
      </p:pic>
      <p:pic>
        <p:nvPicPr>
          <p:cNvPr id="1073159" name="Picture 7" descr="C:\Documents and Settings\Owner\My Documents\Educational Illustrations\mm%20bk2%20p203.jpg"/>
          <p:cNvPicPr>
            <a:picLocks noChangeAspect="1" noChangeArrowheads="1"/>
          </p:cNvPicPr>
          <p:nvPr/>
        </p:nvPicPr>
        <p:blipFill>
          <a:blip r:embed="rId8" cstate="print"/>
          <a:srcRect/>
          <a:stretch>
            <a:fillRect/>
          </a:stretch>
        </p:blipFill>
        <p:spPr bwMode="auto">
          <a:xfrm>
            <a:off x="0" y="0"/>
            <a:ext cx="12191998" cy="6858000"/>
          </a:xfrm>
          <a:prstGeom prst="rect">
            <a:avLst/>
          </a:prstGeom>
          <a:noFill/>
        </p:spPr>
      </p:pic>
      <p:pic>
        <p:nvPicPr>
          <p:cNvPr id="1073160" name="Picture 8" descr="C:\Documents and Settings\Owner\My Documents\Educational Illustrations\mm%20bk2%20p283.jpg"/>
          <p:cNvPicPr>
            <a:picLocks noChangeAspect="1" noChangeArrowheads="1"/>
          </p:cNvPicPr>
          <p:nvPr/>
        </p:nvPicPr>
        <p:blipFill>
          <a:blip r:embed="rId9" cstate="print"/>
          <a:srcRect/>
          <a:stretch>
            <a:fillRect/>
          </a:stretch>
        </p:blipFill>
        <p:spPr bwMode="auto">
          <a:xfrm>
            <a:off x="0" y="0"/>
            <a:ext cx="12191997" cy="6858000"/>
          </a:xfrm>
          <a:prstGeom prst="rect">
            <a:avLst/>
          </a:prstGeom>
          <a:noFill/>
        </p:spPr>
      </p:pic>
      <p:pic>
        <p:nvPicPr>
          <p:cNvPr id="1073161" name="Picture 9" descr="C:\Documents and Settings\Owner\My Documents\Educational Illustrations\mm%20bk2%20p345.jpg"/>
          <p:cNvPicPr>
            <a:picLocks noChangeAspect="1" noChangeArrowheads="1"/>
          </p:cNvPicPr>
          <p:nvPr/>
        </p:nvPicPr>
        <p:blipFill>
          <a:blip r:embed="rId10" cstate="print"/>
          <a:srcRect/>
          <a:stretch>
            <a:fillRect/>
          </a:stretch>
        </p:blipFill>
        <p:spPr bwMode="auto">
          <a:xfrm>
            <a:off x="0" y="0"/>
            <a:ext cx="12191999" cy="6858000"/>
          </a:xfrm>
          <a:prstGeom prst="rect">
            <a:avLst/>
          </a:prstGeom>
          <a:noFill/>
        </p:spPr>
      </p:pic>
      <p:pic>
        <p:nvPicPr>
          <p:cNvPr id="1073162" name="Picture 10" descr="C:\Documents and Settings\Owner\My Documents\Educational Illustrations\mm%20bk2%20p387%20willems.jpg"/>
          <p:cNvPicPr>
            <a:picLocks noChangeAspect="1" noChangeArrowheads="1"/>
          </p:cNvPicPr>
          <p:nvPr/>
        </p:nvPicPr>
        <p:blipFill>
          <a:blip r:embed="rId11" cstate="print"/>
          <a:srcRect/>
          <a:stretch>
            <a:fillRect/>
          </a:stretch>
        </p:blipFill>
        <p:spPr bwMode="auto">
          <a:xfrm>
            <a:off x="0" y="0"/>
            <a:ext cx="12192000" cy="6858000"/>
          </a:xfrm>
          <a:prstGeom prst="rect">
            <a:avLst/>
          </a:prstGeom>
          <a:noFill/>
        </p:spPr>
      </p:pic>
      <p:pic>
        <p:nvPicPr>
          <p:cNvPr id="1073163" name="Picture 11" descr="C:\Documents and Settings\Owner\My Documents\Educational Illustrations\mm%20bk2%20p425.jpg"/>
          <p:cNvPicPr>
            <a:picLocks noChangeAspect="1" noChangeArrowheads="1"/>
          </p:cNvPicPr>
          <p:nvPr/>
        </p:nvPicPr>
        <p:blipFill>
          <a:blip r:embed="rId12" cstate="print"/>
          <a:srcRect/>
          <a:stretch>
            <a:fillRect/>
          </a:stretch>
        </p:blipFill>
        <p:spPr bwMode="auto">
          <a:xfrm>
            <a:off x="0" y="0"/>
            <a:ext cx="12191997" cy="6858000"/>
          </a:xfrm>
          <a:prstGeom prst="rect">
            <a:avLst/>
          </a:prstGeom>
          <a:noFill/>
        </p:spPr>
      </p:pic>
      <p:pic>
        <p:nvPicPr>
          <p:cNvPr id="1073164" name="Picture 12" descr="C:\Documents and Settings\Owner\My Documents\Educational Illustrations\mm%20bk2%20p539.jpg"/>
          <p:cNvPicPr>
            <a:picLocks noChangeAspect="1" noChangeArrowheads="1"/>
          </p:cNvPicPr>
          <p:nvPr/>
        </p:nvPicPr>
        <p:blipFill>
          <a:blip r:embed="rId13" cstate="print"/>
          <a:srcRect/>
          <a:stretch>
            <a:fillRect/>
          </a:stretch>
        </p:blipFill>
        <p:spPr bwMode="auto">
          <a:xfrm>
            <a:off x="0" y="0"/>
            <a:ext cx="12191997" cy="6858000"/>
          </a:xfrm>
          <a:prstGeom prst="rect">
            <a:avLst/>
          </a:prstGeom>
          <a:noFill/>
        </p:spPr>
      </p:pic>
      <p:pic>
        <p:nvPicPr>
          <p:cNvPr id="1073165" name="Picture 13" descr="C:\Documents and Settings\Owner\My Documents\Educational Illustrations\mm%20bk2%20p567.jpg"/>
          <p:cNvPicPr>
            <a:picLocks noChangeAspect="1" noChangeArrowheads="1"/>
          </p:cNvPicPr>
          <p:nvPr/>
        </p:nvPicPr>
        <p:blipFill>
          <a:blip r:embed="rId14" cstate="print"/>
          <a:srcRect/>
          <a:stretch>
            <a:fillRect/>
          </a:stretch>
        </p:blipFill>
        <p:spPr bwMode="auto">
          <a:xfrm>
            <a:off x="0" y="-10486"/>
            <a:ext cx="12192000" cy="6858000"/>
          </a:xfrm>
          <a:prstGeom prst="rect">
            <a:avLst/>
          </a:prstGeom>
          <a:noFill/>
        </p:spPr>
      </p:pic>
      <p:pic>
        <p:nvPicPr>
          <p:cNvPr id="1073166" name="Picture 14" descr="C:\Documents and Settings\Owner\My Documents\Educational Illustrations\mm%20bk2%20p605.jpg"/>
          <p:cNvPicPr>
            <a:picLocks noChangeAspect="1" noChangeArrowheads="1"/>
          </p:cNvPicPr>
          <p:nvPr/>
        </p:nvPicPr>
        <p:blipFill>
          <a:blip r:embed="rId15" cstate="print"/>
          <a:srcRect/>
          <a:stretch>
            <a:fillRect/>
          </a:stretch>
        </p:blipFill>
        <p:spPr bwMode="auto">
          <a:xfrm>
            <a:off x="1" y="0"/>
            <a:ext cx="12191996" cy="6858000"/>
          </a:xfrm>
          <a:prstGeom prst="rect">
            <a:avLst/>
          </a:prstGeom>
          <a:noFill/>
        </p:spPr>
      </p:pic>
      <p:pic>
        <p:nvPicPr>
          <p:cNvPr id="1073167" name="Picture 15" descr="C:\Documents and Settings\Owner\My Documents\Educational Illustrations\mm%20bk2%20p729.jpg"/>
          <p:cNvPicPr>
            <a:picLocks noChangeAspect="1" noChangeArrowheads="1"/>
          </p:cNvPicPr>
          <p:nvPr/>
        </p:nvPicPr>
        <p:blipFill>
          <a:blip r:embed="rId16" cstate="print"/>
          <a:srcRect/>
          <a:stretch>
            <a:fillRect/>
          </a:stretch>
        </p:blipFill>
        <p:spPr bwMode="auto">
          <a:xfrm>
            <a:off x="1" y="0"/>
            <a:ext cx="12191996" cy="6858000"/>
          </a:xfrm>
          <a:prstGeom prst="rect">
            <a:avLst/>
          </a:prstGeom>
          <a:noFill/>
        </p:spPr>
      </p:pic>
      <p:sp>
        <p:nvSpPr>
          <p:cNvPr id="1073168" name="WordArt 16"/>
          <p:cNvSpPr>
            <a:spLocks noChangeArrowheads="1" noChangeShapeType="1" noTextEdit="1"/>
          </p:cNvSpPr>
          <p:nvPr/>
        </p:nvSpPr>
        <p:spPr bwMode="auto">
          <a:xfrm>
            <a:off x="2438400" y="0"/>
            <a:ext cx="7620000" cy="457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DOCTORS OF THE SOUL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73155"/>
                                        </p:tgtEl>
                                        <p:attrNameLst>
                                          <p:attrName>style.visibility</p:attrName>
                                        </p:attrNameLst>
                                      </p:cBhvr>
                                      <p:to>
                                        <p:strVal val="visible"/>
                                      </p:to>
                                    </p:set>
                                    <p:anim calcmode="lin" valueType="num">
                                      <p:cBhvr>
                                        <p:cTn id="7" dur="1000" fill="hold"/>
                                        <p:tgtEl>
                                          <p:spTgt spid="1073155"/>
                                        </p:tgtEl>
                                        <p:attrNameLst>
                                          <p:attrName>ppt_w</p:attrName>
                                        </p:attrNameLst>
                                      </p:cBhvr>
                                      <p:tavLst>
                                        <p:tav tm="0">
                                          <p:val>
                                            <p:fltVal val="0"/>
                                          </p:val>
                                        </p:tav>
                                        <p:tav tm="100000">
                                          <p:val>
                                            <p:strVal val="#ppt_w"/>
                                          </p:val>
                                        </p:tav>
                                      </p:tavLst>
                                    </p:anim>
                                    <p:anim calcmode="lin" valueType="num">
                                      <p:cBhvr>
                                        <p:cTn id="8" dur="1000" fill="hold"/>
                                        <p:tgtEl>
                                          <p:spTgt spid="1073155"/>
                                        </p:tgtEl>
                                        <p:attrNameLst>
                                          <p:attrName>ppt_h</p:attrName>
                                        </p:attrNameLst>
                                      </p:cBhvr>
                                      <p:tavLst>
                                        <p:tav tm="0">
                                          <p:val>
                                            <p:fltVal val="0"/>
                                          </p:val>
                                        </p:tav>
                                        <p:tav tm="100000">
                                          <p:val>
                                            <p:strVal val="#ppt_h"/>
                                          </p:val>
                                        </p:tav>
                                      </p:tavLst>
                                    </p:anim>
                                    <p:anim calcmode="lin" valueType="num">
                                      <p:cBhvr>
                                        <p:cTn id="9" dur="1000" fill="hold"/>
                                        <p:tgtEl>
                                          <p:spTgt spid="10731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731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073156"/>
                                        </p:tgtEl>
                                        <p:attrNameLst>
                                          <p:attrName>style.visibility</p:attrName>
                                        </p:attrNameLst>
                                      </p:cBhvr>
                                      <p:to>
                                        <p:strVal val="visible"/>
                                      </p:to>
                                    </p:set>
                                    <p:anim calcmode="lin" valueType="num">
                                      <p:cBhvr>
                                        <p:cTn id="15" dur="1000" fill="hold"/>
                                        <p:tgtEl>
                                          <p:spTgt spid="1073156"/>
                                        </p:tgtEl>
                                        <p:attrNameLst>
                                          <p:attrName>ppt_w</p:attrName>
                                        </p:attrNameLst>
                                      </p:cBhvr>
                                      <p:tavLst>
                                        <p:tav tm="0">
                                          <p:val>
                                            <p:fltVal val="0"/>
                                          </p:val>
                                        </p:tav>
                                        <p:tav tm="100000">
                                          <p:val>
                                            <p:strVal val="#ppt_w"/>
                                          </p:val>
                                        </p:tav>
                                      </p:tavLst>
                                    </p:anim>
                                    <p:anim calcmode="lin" valueType="num">
                                      <p:cBhvr>
                                        <p:cTn id="16" dur="1000" fill="hold"/>
                                        <p:tgtEl>
                                          <p:spTgt spid="1073156"/>
                                        </p:tgtEl>
                                        <p:attrNameLst>
                                          <p:attrName>ppt_h</p:attrName>
                                        </p:attrNameLst>
                                      </p:cBhvr>
                                      <p:tavLst>
                                        <p:tav tm="0">
                                          <p:val>
                                            <p:fltVal val="0"/>
                                          </p:val>
                                        </p:tav>
                                        <p:tav tm="100000">
                                          <p:val>
                                            <p:strVal val="#ppt_h"/>
                                          </p:val>
                                        </p:tav>
                                      </p:tavLst>
                                    </p:anim>
                                    <p:anim calcmode="lin" valueType="num">
                                      <p:cBhvr>
                                        <p:cTn id="17" dur="1000" fill="hold"/>
                                        <p:tgtEl>
                                          <p:spTgt spid="107315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731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073157"/>
                                        </p:tgtEl>
                                        <p:attrNameLst>
                                          <p:attrName>style.visibility</p:attrName>
                                        </p:attrNameLst>
                                      </p:cBhvr>
                                      <p:to>
                                        <p:strVal val="visible"/>
                                      </p:to>
                                    </p:set>
                                    <p:anim calcmode="lin" valueType="num">
                                      <p:cBhvr>
                                        <p:cTn id="23" dur="1000" fill="hold"/>
                                        <p:tgtEl>
                                          <p:spTgt spid="1073157"/>
                                        </p:tgtEl>
                                        <p:attrNameLst>
                                          <p:attrName>ppt_w</p:attrName>
                                        </p:attrNameLst>
                                      </p:cBhvr>
                                      <p:tavLst>
                                        <p:tav tm="0">
                                          <p:val>
                                            <p:fltVal val="0"/>
                                          </p:val>
                                        </p:tav>
                                        <p:tav tm="100000">
                                          <p:val>
                                            <p:strVal val="#ppt_w"/>
                                          </p:val>
                                        </p:tav>
                                      </p:tavLst>
                                    </p:anim>
                                    <p:anim calcmode="lin" valueType="num">
                                      <p:cBhvr>
                                        <p:cTn id="24" dur="1000" fill="hold"/>
                                        <p:tgtEl>
                                          <p:spTgt spid="1073157"/>
                                        </p:tgtEl>
                                        <p:attrNameLst>
                                          <p:attrName>ppt_h</p:attrName>
                                        </p:attrNameLst>
                                      </p:cBhvr>
                                      <p:tavLst>
                                        <p:tav tm="0">
                                          <p:val>
                                            <p:fltVal val="0"/>
                                          </p:val>
                                        </p:tav>
                                        <p:tav tm="100000">
                                          <p:val>
                                            <p:strVal val="#ppt_h"/>
                                          </p:val>
                                        </p:tav>
                                      </p:tavLst>
                                    </p:anim>
                                    <p:anim calcmode="lin" valueType="num">
                                      <p:cBhvr>
                                        <p:cTn id="25" dur="1000" fill="hold"/>
                                        <p:tgtEl>
                                          <p:spTgt spid="107315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731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1073158"/>
                                        </p:tgtEl>
                                        <p:attrNameLst>
                                          <p:attrName>style.visibility</p:attrName>
                                        </p:attrNameLst>
                                      </p:cBhvr>
                                      <p:to>
                                        <p:strVal val="visible"/>
                                      </p:to>
                                    </p:set>
                                    <p:anim calcmode="lin" valueType="num">
                                      <p:cBhvr>
                                        <p:cTn id="31" dur="1000" fill="hold"/>
                                        <p:tgtEl>
                                          <p:spTgt spid="1073158"/>
                                        </p:tgtEl>
                                        <p:attrNameLst>
                                          <p:attrName>ppt_w</p:attrName>
                                        </p:attrNameLst>
                                      </p:cBhvr>
                                      <p:tavLst>
                                        <p:tav tm="0">
                                          <p:val>
                                            <p:fltVal val="0"/>
                                          </p:val>
                                        </p:tav>
                                        <p:tav tm="100000">
                                          <p:val>
                                            <p:strVal val="#ppt_w"/>
                                          </p:val>
                                        </p:tav>
                                      </p:tavLst>
                                    </p:anim>
                                    <p:anim calcmode="lin" valueType="num">
                                      <p:cBhvr>
                                        <p:cTn id="32" dur="1000" fill="hold"/>
                                        <p:tgtEl>
                                          <p:spTgt spid="1073158"/>
                                        </p:tgtEl>
                                        <p:attrNameLst>
                                          <p:attrName>ppt_h</p:attrName>
                                        </p:attrNameLst>
                                      </p:cBhvr>
                                      <p:tavLst>
                                        <p:tav tm="0">
                                          <p:val>
                                            <p:fltVal val="0"/>
                                          </p:val>
                                        </p:tav>
                                        <p:tav tm="100000">
                                          <p:val>
                                            <p:strVal val="#ppt_h"/>
                                          </p:val>
                                        </p:tav>
                                      </p:tavLst>
                                    </p:anim>
                                    <p:anim calcmode="lin" valueType="num">
                                      <p:cBhvr>
                                        <p:cTn id="33" dur="1000" fill="hold"/>
                                        <p:tgtEl>
                                          <p:spTgt spid="107315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731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1073159"/>
                                        </p:tgtEl>
                                        <p:attrNameLst>
                                          <p:attrName>style.visibility</p:attrName>
                                        </p:attrNameLst>
                                      </p:cBhvr>
                                      <p:to>
                                        <p:strVal val="visible"/>
                                      </p:to>
                                    </p:set>
                                    <p:anim calcmode="lin" valueType="num">
                                      <p:cBhvr>
                                        <p:cTn id="39" dur="1000" fill="hold"/>
                                        <p:tgtEl>
                                          <p:spTgt spid="1073159"/>
                                        </p:tgtEl>
                                        <p:attrNameLst>
                                          <p:attrName>ppt_w</p:attrName>
                                        </p:attrNameLst>
                                      </p:cBhvr>
                                      <p:tavLst>
                                        <p:tav tm="0">
                                          <p:val>
                                            <p:fltVal val="0"/>
                                          </p:val>
                                        </p:tav>
                                        <p:tav tm="100000">
                                          <p:val>
                                            <p:strVal val="#ppt_w"/>
                                          </p:val>
                                        </p:tav>
                                      </p:tavLst>
                                    </p:anim>
                                    <p:anim calcmode="lin" valueType="num">
                                      <p:cBhvr>
                                        <p:cTn id="40" dur="1000" fill="hold"/>
                                        <p:tgtEl>
                                          <p:spTgt spid="1073159"/>
                                        </p:tgtEl>
                                        <p:attrNameLst>
                                          <p:attrName>ppt_h</p:attrName>
                                        </p:attrNameLst>
                                      </p:cBhvr>
                                      <p:tavLst>
                                        <p:tav tm="0">
                                          <p:val>
                                            <p:fltVal val="0"/>
                                          </p:val>
                                        </p:tav>
                                        <p:tav tm="100000">
                                          <p:val>
                                            <p:strVal val="#ppt_h"/>
                                          </p:val>
                                        </p:tav>
                                      </p:tavLst>
                                    </p:anim>
                                    <p:anim calcmode="lin" valueType="num">
                                      <p:cBhvr>
                                        <p:cTn id="41" dur="1000" fill="hold"/>
                                        <p:tgtEl>
                                          <p:spTgt spid="107315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731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1073160"/>
                                        </p:tgtEl>
                                        <p:attrNameLst>
                                          <p:attrName>style.visibility</p:attrName>
                                        </p:attrNameLst>
                                      </p:cBhvr>
                                      <p:to>
                                        <p:strVal val="visible"/>
                                      </p:to>
                                    </p:set>
                                    <p:anim calcmode="lin" valueType="num">
                                      <p:cBhvr>
                                        <p:cTn id="47" dur="1000" fill="hold"/>
                                        <p:tgtEl>
                                          <p:spTgt spid="1073160"/>
                                        </p:tgtEl>
                                        <p:attrNameLst>
                                          <p:attrName>ppt_w</p:attrName>
                                        </p:attrNameLst>
                                      </p:cBhvr>
                                      <p:tavLst>
                                        <p:tav tm="0">
                                          <p:val>
                                            <p:fltVal val="0"/>
                                          </p:val>
                                        </p:tav>
                                        <p:tav tm="100000">
                                          <p:val>
                                            <p:strVal val="#ppt_w"/>
                                          </p:val>
                                        </p:tav>
                                      </p:tavLst>
                                    </p:anim>
                                    <p:anim calcmode="lin" valueType="num">
                                      <p:cBhvr>
                                        <p:cTn id="48" dur="1000" fill="hold"/>
                                        <p:tgtEl>
                                          <p:spTgt spid="1073160"/>
                                        </p:tgtEl>
                                        <p:attrNameLst>
                                          <p:attrName>ppt_h</p:attrName>
                                        </p:attrNameLst>
                                      </p:cBhvr>
                                      <p:tavLst>
                                        <p:tav tm="0">
                                          <p:val>
                                            <p:fltVal val="0"/>
                                          </p:val>
                                        </p:tav>
                                        <p:tav tm="100000">
                                          <p:val>
                                            <p:strVal val="#ppt_h"/>
                                          </p:val>
                                        </p:tav>
                                      </p:tavLst>
                                    </p:anim>
                                    <p:anim calcmode="lin" valueType="num">
                                      <p:cBhvr>
                                        <p:cTn id="49" dur="1000" fill="hold"/>
                                        <p:tgtEl>
                                          <p:spTgt spid="107316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0731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nodeType="clickEffect">
                                  <p:stCondLst>
                                    <p:cond delay="0"/>
                                  </p:stCondLst>
                                  <p:childTnLst>
                                    <p:set>
                                      <p:cBhvr>
                                        <p:cTn id="54" dur="1" fill="hold">
                                          <p:stCondLst>
                                            <p:cond delay="0"/>
                                          </p:stCondLst>
                                        </p:cTn>
                                        <p:tgtEl>
                                          <p:spTgt spid="1073161"/>
                                        </p:tgtEl>
                                        <p:attrNameLst>
                                          <p:attrName>style.visibility</p:attrName>
                                        </p:attrNameLst>
                                      </p:cBhvr>
                                      <p:to>
                                        <p:strVal val="visible"/>
                                      </p:to>
                                    </p:set>
                                    <p:anim calcmode="lin" valueType="num">
                                      <p:cBhvr>
                                        <p:cTn id="55" dur="1000" fill="hold"/>
                                        <p:tgtEl>
                                          <p:spTgt spid="1073161"/>
                                        </p:tgtEl>
                                        <p:attrNameLst>
                                          <p:attrName>ppt_w</p:attrName>
                                        </p:attrNameLst>
                                      </p:cBhvr>
                                      <p:tavLst>
                                        <p:tav tm="0">
                                          <p:val>
                                            <p:fltVal val="0"/>
                                          </p:val>
                                        </p:tav>
                                        <p:tav tm="100000">
                                          <p:val>
                                            <p:strVal val="#ppt_w"/>
                                          </p:val>
                                        </p:tav>
                                      </p:tavLst>
                                    </p:anim>
                                    <p:anim calcmode="lin" valueType="num">
                                      <p:cBhvr>
                                        <p:cTn id="56" dur="1000" fill="hold"/>
                                        <p:tgtEl>
                                          <p:spTgt spid="1073161"/>
                                        </p:tgtEl>
                                        <p:attrNameLst>
                                          <p:attrName>ppt_h</p:attrName>
                                        </p:attrNameLst>
                                      </p:cBhvr>
                                      <p:tavLst>
                                        <p:tav tm="0">
                                          <p:val>
                                            <p:fltVal val="0"/>
                                          </p:val>
                                        </p:tav>
                                        <p:tav tm="100000">
                                          <p:val>
                                            <p:strVal val="#ppt_h"/>
                                          </p:val>
                                        </p:tav>
                                      </p:tavLst>
                                    </p:anim>
                                    <p:anim calcmode="lin" valueType="num">
                                      <p:cBhvr>
                                        <p:cTn id="57" dur="1000" fill="hold"/>
                                        <p:tgtEl>
                                          <p:spTgt spid="107316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731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nodeType="clickEffect">
                                  <p:stCondLst>
                                    <p:cond delay="0"/>
                                  </p:stCondLst>
                                  <p:childTnLst>
                                    <p:set>
                                      <p:cBhvr>
                                        <p:cTn id="62" dur="1" fill="hold">
                                          <p:stCondLst>
                                            <p:cond delay="0"/>
                                          </p:stCondLst>
                                        </p:cTn>
                                        <p:tgtEl>
                                          <p:spTgt spid="1073162"/>
                                        </p:tgtEl>
                                        <p:attrNameLst>
                                          <p:attrName>style.visibility</p:attrName>
                                        </p:attrNameLst>
                                      </p:cBhvr>
                                      <p:to>
                                        <p:strVal val="visible"/>
                                      </p:to>
                                    </p:set>
                                    <p:anim calcmode="lin" valueType="num">
                                      <p:cBhvr>
                                        <p:cTn id="63" dur="1000" fill="hold"/>
                                        <p:tgtEl>
                                          <p:spTgt spid="1073162"/>
                                        </p:tgtEl>
                                        <p:attrNameLst>
                                          <p:attrName>ppt_w</p:attrName>
                                        </p:attrNameLst>
                                      </p:cBhvr>
                                      <p:tavLst>
                                        <p:tav tm="0">
                                          <p:val>
                                            <p:fltVal val="0"/>
                                          </p:val>
                                        </p:tav>
                                        <p:tav tm="100000">
                                          <p:val>
                                            <p:strVal val="#ppt_w"/>
                                          </p:val>
                                        </p:tav>
                                      </p:tavLst>
                                    </p:anim>
                                    <p:anim calcmode="lin" valueType="num">
                                      <p:cBhvr>
                                        <p:cTn id="64" dur="1000" fill="hold"/>
                                        <p:tgtEl>
                                          <p:spTgt spid="1073162"/>
                                        </p:tgtEl>
                                        <p:attrNameLst>
                                          <p:attrName>ppt_h</p:attrName>
                                        </p:attrNameLst>
                                      </p:cBhvr>
                                      <p:tavLst>
                                        <p:tav tm="0">
                                          <p:val>
                                            <p:fltVal val="0"/>
                                          </p:val>
                                        </p:tav>
                                        <p:tav tm="100000">
                                          <p:val>
                                            <p:strVal val="#ppt_h"/>
                                          </p:val>
                                        </p:tav>
                                      </p:tavLst>
                                    </p:anim>
                                    <p:anim calcmode="lin" valueType="num">
                                      <p:cBhvr>
                                        <p:cTn id="65" dur="1000" fill="hold"/>
                                        <p:tgtEl>
                                          <p:spTgt spid="107316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731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nodeType="clickEffect">
                                  <p:stCondLst>
                                    <p:cond delay="0"/>
                                  </p:stCondLst>
                                  <p:childTnLst>
                                    <p:set>
                                      <p:cBhvr>
                                        <p:cTn id="70" dur="1" fill="hold">
                                          <p:stCondLst>
                                            <p:cond delay="0"/>
                                          </p:stCondLst>
                                        </p:cTn>
                                        <p:tgtEl>
                                          <p:spTgt spid="1073163"/>
                                        </p:tgtEl>
                                        <p:attrNameLst>
                                          <p:attrName>style.visibility</p:attrName>
                                        </p:attrNameLst>
                                      </p:cBhvr>
                                      <p:to>
                                        <p:strVal val="visible"/>
                                      </p:to>
                                    </p:set>
                                    <p:anim calcmode="lin" valueType="num">
                                      <p:cBhvr>
                                        <p:cTn id="71" dur="1000" fill="hold"/>
                                        <p:tgtEl>
                                          <p:spTgt spid="1073163"/>
                                        </p:tgtEl>
                                        <p:attrNameLst>
                                          <p:attrName>ppt_w</p:attrName>
                                        </p:attrNameLst>
                                      </p:cBhvr>
                                      <p:tavLst>
                                        <p:tav tm="0">
                                          <p:val>
                                            <p:fltVal val="0"/>
                                          </p:val>
                                        </p:tav>
                                        <p:tav tm="100000">
                                          <p:val>
                                            <p:strVal val="#ppt_w"/>
                                          </p:val>
                                        </p:tav>
                                      </p:tavLst>
                                    </p:anim>
                                    <p:anim calcmode="lin" valueType="num">
                                      <p:cBhvr>
                                        <p:cTn id="72" dur="1000" fill="hold"/>
                                        <p:tgtEl>
                                          <p:spTgt spid="1073163"/>
                                        </p:tgtEl>
                                        <p:attrNameLst>
                                          <p:attrName>ppt_h</p:attrName>
                                        </p:attrNameLst>
                                      </p:cBhvr>
                                      <p:tavLst>
                                        <p:tav tm="0">
                                          <p:val>
                                            <p:fltVal val="0"/>
                                          </p:val>
                                        </p:tav>
                                        <p:tav tm="100000">
                                          <p:val>
                                            <p:strVal val="#ppt_h"/>
                                          </p:val>
                                        </p:tav>
                                      </p:tavLst>
                                    </p:anim>
                                    <p:anim calcmode="lin" valueType="num">
                                      <p:cBhvr>
                                        <p:cTn id="73" dur="1000" fill="hold"/>
                                        <p:tgtEl>
                                          <p:spTgt spid="107316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0731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nodeType="clickEffect">
                                  <p:stCondLst>
                                    <p:cond delay="0"/>
                                  </p:stCondLst>
                                  <p:childTnLst>
                                    <p:set>
                                      <p:cBhvr>
                                        <p:cTn id="78" dur="1" fill="hold">
                                          <p:stCondLst>
                                            <p:cond delay="0"/>
                                          </p:stCondLst>
                                        </p:cTn>
                                        <p:tgtEl>
                                          <p:spTgt spid="1073164"/>
                                        </p:tgtEl>
                                        <p:attrNameLst>
                                          <p:attrName>style.visibility</p:attrName>
                                        </p:attrNameLst>
                                      </p:cBhvr>
                                      <p:to>
                                        <p:strVal val="visible"/>
                                      </p:to>
                                    </p:set>
                                    <p:anim calcmode="lin" valueType="num">
                                      <p:cBhvr>
                                        <p:cTn id="79" dur="1000" fill="hold"/>
                                        <p:tgtEl>
                                          <p:spTgt spid="1073164"/>
                                        </p:tgtEl>
                                        <p:attrNameLst>
                                          <p:attrName>ppt_w</p:attrName>
                                        </p:attrNameLst>
                                      </p:cBhvr>
                                      <p:tavLst>
                                        <p:tav tm="0">
                                          <p:val>
                                            <p:fltVal val="0"/>
                                          </p:val>
                                        </p:tav>
                                        <p:tav tm="100000">
                                          <p:val>
                                            <p:strVal val="#ppt_w"/>
                                          </p:val>
                                        </p:tav>
                                      </p:tavLst>
                                    </p:anim>
                                    <p:anim calcmode="lin" valueType="num">
                                      <p:cBhvr>
                                        <p:cTn id="80" dur="1000" fill="hold"/>
                                        <p:tgtEl>
                                          <p:spTgt spid="1073164"/>
                                        </p:tgtEl>
                                        <p:attrNameLst>
                                          <p:attrName>ppt_h</p:attrName>
                                        </p:attrNameLst>
                                      </p:cBhvr>
                                      <p:tavLst>
                                        <p:tav tm="0">
                                          <p:val>
                                            <p:fltVal val="0"/>
                                          </p:val>
                                        </p:tav>
                                        <p:tav tm="100000">
                                          <p:val>
                                            <p:strVal val="#ppt_h"/>
                                          </p:val>
                                        </p:tav>
                                      </p:tavLst>
                                    </p:anim>
                                    <p:anim calcmode="lin" valueType="num">
                                      <p:cBhvr>
                                        <p:cTn id="81" dur="1000" fill="hold"/>
                                        <p:tgtEl>
                                          <p:spTgt spid="107316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0731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nodeType="clickEffect">
                                  <p:stCondLst>
                                    <p:cond delay="0"/>
                                  </p:stCondLst>
                                  <p:childTnLst>
                                    <p:set>
                                      <p:cBhvr>
                                        <p:cTn id="86" dur="1" fill="hold">
                                          <p:stCondLst>
                                            <p:cond delay="0"/>
                                          </p:stCondLst>
                                        </p:cTn>
                                        <p:tgtEl>
                                          <p:spTgt spid="1073165"/>
                                        </p:tgtEl>
                                        <p:attrNameLst>
                                          <p:attrName>style.visibility</p:attrName>
                                        </p:attrNameLst>
                                      </p:cBhvr>
                                      <p:to>
                                        <p:strVal val="visible"/>
                                      </p:to>
                                    </p:set>
                                    <p:anim calcmode="lin" valueType="num">
                                      <p:cBhvr>
                                        <p:cTn id="87" dur="1000" fill="hold"/>
                                        <p:tgtEl>
                                          <p:spTgt spid="1073165"/>
                                        </p:tgtEl>
                                        <p:attrNameLst>
                                          <p:attrName>ppt_w</p:attrName>
                                        </p:attrNameLst>
                                      </p:cBhvr>
                                      <p:tavLst>
                                        <p:tav tm="0">
                                          <p:val>
                                            <p:fltVal val="0"/>
                                          </p:val>
                                        </p:tav>
                                        <p:tav tm="100000">
                                          <p:val>
                                            <p:strVal val="#ppt_w"/>
                                          </p:val>
                                        </p:tav>
                                      </p:tavLst>
                                    </p:anim>
                                    <p:anim calcmode="lin" valueType="num">
                                      <p:cBhvr>
                                        <p:cTn id="88" dur="1000" fill="hold"/>
                                        <p:tgtEl>
                                          <p:spTgt spid="1073165"/>
                                        </p:tgtEl>
                                        <p:attrNameLst>
                                          <p:attrName>ppt_h</p:attrName>
                                        </p:attrNameLst>
                                      </p:cBhvr>
                                      <p:tavLst>
                                        <p:tav tm="0">
                                          <p:val>
                                            <p:fltVal val="0"/>
                                          </p:val>
                                        </p:tav>
                                        <p:tav tm="100000">
                                          <p:val>
                                            <p:strVal val="#ppt_h"/>
                                          </p:val>
                                        </p:tav>
                                      </p:tavLst>
                                    </p:anim>
                                    <p:anim calcmode="lin" valueType="num">
                                      <p:cBhvr>
                                        <p:cTn id="89" dur="1000" fill="hold"/>
                                        <p:tgtEl>
                                          <p:spTgt spid="107316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0731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nodeType="clickEffect">
                                  <p:stCondLst>
                                    <p:cond delay="0"/>
                                  </p:stCondLst>
                                  <p:childTnLst>
                                    <p:set>
                                      <p:cBhvr>
                                        <p:cTn id="94" dur="1" fill="hold">
                                          <p:stCondLst>
                                            <p:cond delay="0"/>
                                          </p:stCondLst>
                                        </p:cTn>
                                        <p:tgtEl>
                                          <p:spTgt spid="1073166"/>
                                        </p:tgtEl>
                                        <p:attrNameLst>
                                          <p:attrName>style.visibility</p:attrName>
                                        </p:attrNameLst>
                                      </p:cBhvr>
                                      <p:to>
                                        <p:strVal val="visible"/>
                                      </p:to>
                                    </p:set>
                                    <p:anim calcmode="lin" valueType="num">
                                      <p:cBhvr>
                                        <p:cTn id="95" dur="1000" fill="hold"/>
                                        <p:tgtEl>
                                          <p:spTgt spid="1073166"/>
                                        </p:tgtEl>
                                        <p:attrNameLst>
                                          <p:attrName>ppt_w</p:attrName>
                                        </p:attrNameLst>
                                      </p:cBhvr>
                                      <p:tavLst>
                                        <p:tav tm="0">
                                          <p:val>
                                            <p:fltVal val="0"/>
                                          </p:val>
                                        </p:tav>
                                        <p:tav tm="100000">
                                          <p:val>
                                            <p:strVal val="#ppt_w"/>
                                          </p:val>
                                        </p:tav>
                                      </p:tavLst>
                                    </p:anim>
                                    <p:anim calcmode="lin" valueType="num">
                                      <p:cBhvr>
                                        <p:cTn id="96" dur="1000" fill="hold"/>
                                        <p:tgtEl>
                                          <p:spTgt spid="1073166"/>
                                        </p:tgtEl>
                                        <p:attrNameLst>
                                          <p:attrName>ppt_h</p:attrName>
                                        </p:attrNameLst>
                                      </p:cBhvr>
                                      <p:tavLst>
                                        <p:tav tm="0">
                                          <p:val>
                                            <p:fltVal val="0"/>
                                          </p:val>
                                        </p:tav>
                                        <p:tav tm="100000">
                                          <p:val>
                                            <p:strVal val="#ppt_h"/>
                                          </p:val>
                                        </p:tav>
                                      </p:tavLst>
                                    </p:anim>
                                    <p:anim calcmode="lin" valueType="num">
                                      <p:cBhvr>
                                        <p:cTn id="97" dur="1000" fill="hold"/>
                                        <p:tgtEl>
                                          <p:spTgt spid="107316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0731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5" presetClass="entr" presetSubtype="0" fill="hold" nodeType="clickEffect">
                                  <p:stCondLst>
                                    <p:cond delay="0"/>
                                  </p:stCondLst>
                                  <p:childTnLst>
                                    <p:set>
                                      <p:cBhvr>
                                        <p:cTn id="102" dur="1" fill="hold">
                                          <p:stCondLst>
                                            <p:cond delay="0"/>
                                          </p:stCondLst>
                                        </p:cTn>
                                        <p:tgtEl>
                                          <p:spTgt spid="1073167"/>
                                        </p:tgtEl>
                                        <p:attrNameLst>
                                          <p:attrName>style.visibility</p:attrName>
                                        </p:attrNameLst>
                                      </p:cBhvr>
                                      <p:to>
                                        <p:strVal val="visible"/>
                                      </p:to>
                                    </p:set>
                                    <p:anim calcmode="lin" valueType="num">
                                      <p:cBhvr>
                                        <p:cTn id="103" dur="1000" fill="hold"/>
                                        <p:tgtEl>
                                          <p:spTgt spid="1073167"/>
                                        </p:tgtEl>
                                        <p:attrNameLst>
                                          <p:attrName>ppt_w</p:attrName>
                                        </p:attrNameLst>
                                      </p:cBhvr>
                                      <p:tavLst>
                                        <p:tav tm="0">
                                          <p:val>
                                            <p:fltVal val="0"/>
                                          </p:val>
                                        </p:tav>
                                        <p:tav tm="100000">
                                          <p:val>
                                            <p:strVal val="#ppt_w"/>
                                          </p:val>
                                        </p:tav>
                                      </p:tavLst>
                                    </p:anim>
                                    <p:anim calcmode="lin" valueType="num">
                                      <p:cBhvr>
                                        <p:cTn id="104" dur="1000" fill="hold"/>
                                        <p:tgtEl>
                                          <p:spTgt spid="1073167"/>
                                        </p:tgtEl>
                                        <p:attrNameLst>
                                          <p:attrName>ppt_h</p:attrName>
                                        </p:attrNameLst>
                                      </p:cBhvr>
                                      <p:tavLst>
                                        <p:tav tm="0">
                                          <p:val>
                                            <p:fltVal val="0"/>
                                          </p:val>
                                        </p:tav>
                                        <p:tav tm="100000">
                                          <p:val>
                                            <p:strVal val="#ppt_h"/>
                                          </p:val>
                                        </p:tav>
                                      </p:tavLst>
                                    </p:anim>
                                    <p:anim calcmode="lin" valueType="num">
                                      <p:cBhvr>
                                        <p:cTn id="105" dur="1000" fill="hold"/>
                                        <p:tgtEl>
                                          <p:spTgt spid="1073167"/>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0731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50242" name="Rectangle 2"/>
          <p:cNvSpPr>
            <a:spLocks noGrp="1" noChangeArrowheads="1"/>
          </p:cNvSpPr>
          <p:nvPr>
            <p:ph type="title"/>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28802" name="Rectangle 2">
            <a:extLst>
              <a:ext uri="{FF2B5EF4-FFF2-40B4-BE49-F238E27FC236}">
                <a16:creationId xmlns:a16="http://schemas.microsoft.com/office/drawing/2014/main" id="{E56C3907-FB55-2682-8192-F78679384908}"/>
              </a:ext>
            </a:extLst>
          </p:cNvPr>
          <p:cNvSpPr>
            <a:spLocks noGrp="1" noChangeArrowheads="1"/>
          </p:cNvSpPr>
          <p:nvPr>
            <p:ph type="body" sz="half" idx="1"/>
          </p:nvPr>
        </p:nvSpPr>
        <p:spPr>
          <a:xfrm>
            <a:off x="1752600" y="228600"/>
            <a:ext cx="8686800" cy="609600"/>
          </a:xfrm>
          <a:solidFill>
            <a:srgbClr val="CC0000"/>
          </a:solidFill>
        </p:spPr>
        <p:txBody>
          <a:bodyPr/>
          <a:lstStyle/>
          <a:p>
            <a:pPr eaLnBrk="1" hangingPunct="1">
              <a:lnSpc>
                <a:spcPct val="90000"/>
              </a:lnSpc>
              <a:buFontTx/>
              <a:buNone/>
              <a:defRPr/>
            </a:pPr>
            <a:r>
              <a:rPr lang="en-US" sz="3600" dirty="0">
                <a:solidFill>
                  <a:schemeClr val="bg1"/>
                </a:solidFill>
                <a:effectLst>
                  <a:outerShdw blurRad="38100" dist="38100" dir="2700000" algn="tl">
                    <a:srgbClr val="000000"/>
                  </a:outerShdw>
                </a:effectLst>
                <a:ea typeface="+mn-ea"/>
              </a:rPr>
              <a:t>Luke 4:  6 – “I give it to whomever I wish.”</a:t>
            </a:r>
          </a:p>
        </p:txBody>
      </p:sp>
      <p:sp>
        <p:nvSpPr>
          <p:cNvPr id="386051" name="Rectangle 3">
            <a:extLst>
              <a:ext uri="{FF2B5EF4-FFF2-40B4-BE49-F238E27FC236}">
                <a16:creationId xmlns:a16="http://schemas.microsoft.com/office/drawing/2014/main" id="{4C975402-1175-E2B6-3437-5702A7AA4EDC}"/>
              </a:ext>
            </a:extLst>
          </p:cNvPr>
          <p:cNvSpPr>
            <a:spLocks noGrp="1" noChangeArrowheads="1"/>
          </p:cNvSpPr>
          <p:nvPr>
            <p:ph sz="half" idx="2"/>
          </p:nvPr>
        </p:nvSpPr>
        <p:spPr>
          <a:xfrm>
            <a:off x="1828800" y="1981200"/>
            <a:ext cx="8534400" cy="4648200"/>
          </a:xfrm>
        </p:spPr>
        <p:txBody>
          <a:bodyPr/>
          <a:lstStyle/>
          <a:p>
            <a:pPr eaLnBrk="1" hangingPunct="1"/>
            <a:endParaRPr lang="en-US" altLang="en-US" sz="2800"/>
          </a:p>
        </p:txBody>
      </p:sp>
      <p:pic>
        <p:nvPicPr>
          <p:cNvPr id="386052" name="Picture 4" descr="C:\Documents and Settings\Owner\My Documents\Educational Illustrations\great temp.bmp">
            <a:extLst>
              <a:ext uri="{FF2B5EF4-FFF2-40B4-BE49-F238E27FC236}">
                <a16:creationId xmlns:a16="http://schemas.microsoft.com/office/drawing/2014/main" id="{A4BD8AEB-EF50-3991-2A09-BABEED115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90600"/>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3" name="Picture 6" descr="C:\Documents and Settings\Owner\My Documents\Educational Illustrations\pre_v_c1.jpg">
            <a:extLst>
              <a:ext uri="{FF2B5EF4-FFF2-40B4-BE49-F238E27FC236}">
                <a16:creationId xmlns:a16="http://schemas.microsoft.com/office/drawing/2014/main" id="{EAD7234C-A108-6166-C3B1-1ABEE7A4C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990600"/>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757506" name="Rectangle 2"/>
          <p:cNvSpPr>
            <a:spLocks noGrp="1" noChangeArrowheads="1"/>
          </p:cNvSpPr>
          <p:nvPr>
            <p:ph type="title"/>
          </p:nvPr>
        </p:nvSpPr>
        <p:spPr/>
        <p:txBody>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dj1.jpg"/>
          <p:cNvPicPr>
            <a:picLocks noChangeAspect="1"/>
          </p:cNvPicPr>
          <p:nvPr/>
        </p:nvPicPr>
        <p:blipFill>
          <a:blip r:embed="rId3"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557188839_l.jpg"/>
          <p:cNvPicPr>
            <a:picLocks noChangeAspect="1"/>
          </p:cNvPicPr>
          <p:nvPr/>
        </p:nvPicPr>
        <p:blipFill>
          <a:blip r:embed="rId2" cstate="print"/>
          <a:stretch>
            <a:fillRect/>
          </a:stretch>
        </p:blipFill>
        <p:spPr>
          <a:xfrm>
            <a:off x="0" y="0"/>
            <a:ext cx="12192000" cy="6858000"/>
          </a:xfrm>
          <a:prstGeom prst="rect">
            <a:avLst/>
          </a:prstGeom>
        </p:spPr>
      </p:pic>
      <p:pic>
        <p:nvPicPr>
          <p:cNvPr id="5" name="Picture 4" descr="sala.jpg"/>
          <p:cNvPicPr>
            <a:picLocks noChangeAspect="1"/>
          </p:cNvPicPr>
          <p:nvPr/>
        </p:nvPicPr>
        <p:blipFill>
          <a:blip r:embed="rId3"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0929" name="Rectangle 1"/>
          <p:cNvSpPr>
            <a:spLocks noChangeArrowheads="1"/>
          </p:cNvSpPr>
          <p:nvPr/>
        </p:nvSpPr>
        <p:spPr bwMode="auto">
          <a:xfrm>
            <a:off x="6095968" y="-246221"/>
            <a:ext cx="65" cy="492443"/>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0" name="Rectangle 2"/>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1" name="Rectangle 3"/>
          <p:cNvSpPr>
            <a:spLocks noChangeArrowheads="1"/>
          </p:cNvSpPr>
          <p:nvPr/>
        </p:nvSpPr>
        <p:spPr bwMode="auto">
          <a:xfrm>
            <a:off x="1524000" y="228601"/>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800" dirty="0">
                <a:solidFill>
                  <a:srgbClr val="AAAAAA"/>
                </a:solidFill>
                <a:latin typeface="Arial Narrow" pitchFamily="34" charset="0"/>
                <a:ea typeface="Times New Roman" pitchFamily="18" charset="0"/>
                <a:cs typeface="Times New Roman" pitchFamily="18" charset="0"/>
              </a:rPr>
              <a:t>  </a:t>
            </a:r>
            <a:r>
              <a:rPr lang="en-US" sz="3200" dirty="0">
                <a:solidFill>
                  <a:srgbClr val="AAAAAA"/>
                </a:solidFill>
                <a:effectLst>
                  <a:outerShdw blurRad="38100" dist="38100" dir="2700000" algn="tl">
                    <a:srgbClr val="000000">
                      <a:alpha val="43137"/>
                    </a:srgbClr>
                  </a:outerShdw>
                </a:effectLst>
                <a:latin typeface="Arial Narrow" pitchFamily="34" charset="0"/>
                <a:ea typeface="Times New Roman" pitchFamily="18" charset="0"/>
                <a:cs typeface="Times New Roman" pitchFamily="18" charset="0"/>
              </a:rPr>
              <a:t>The Inquisition</a:t>
            </a:r>
            <a:endParaRPr lang="en-US" sz="32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8700933" name="Rectangle 5"/>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903682" name="Rectangle 2"/>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8903681" name="Picture 4" descr="http://www.rotten.com/library/history/inquisition/inquisition2.gif"/>
          <p:cNvPicPr>
            <a:picLocks noChangeAspect="1" noChangeArrowheads="1"/>
          </p:cNvPicPr>
          <p:nvPr/>
        </p:nvPicPr>
        <p:blipFill>
          <a:blip r:embed="rId2" cstate="print"/>
          <a:srcRect/>
          <a:stretch>
            <a:fillRect/>
          </a:stretch>
        </p:blipFill>
        <p:spPr bwMode="auto">
          <a:xfrm>
            <a:off x="1524000" y="914400"/>
            <a:ext cx="2743200" cy="2133600"/>
          </a:xfrm>
          <a:prstGeom prst="rect">
            <a:avLst/>
          </a:prstGeom>
          <a:noFill/>
        </p:spPr>
      </p:pic>
      <p:sp>
        <p:nvSpPr>
          <p:cNvPr id="8904706" name="Rectangle 2"/>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905730" name="Rectangle 2"/>
          <p:cNvSpPr>
            <a:spLocks noChangeArrowheads="1"/>
          </p:cNvSpPr>
          <p:nvPr/>
        </p:nvSpPr>
        <p:spPr bwMode="auto">
          <a:xfrm>
            <a:off x="4572000" y="228602"/>
            <a:ext cx="5867400" cy="19082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To assist people in repenting, the Inquisitors used     any </a:t>
            </a:r>
            <a:r>
              <a:rPr lang="en-US" sz="2000" b="1" dirty="0">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3">
                  <a:extLst>
                    <a:ext uri="{A12FA001-AC4F-418D-AE19-62706E023703}">
                      <ahyp:hlinkClr xmlns:ahyp="http://schemas.microsoft.com/office/drawing/2018/hyperlinkcolor" val="tx"/>
                    </a:ext>
                  </a:extLst>
                </a:hlinkClick>
              </a:rPr>
              <a:t>torture</a:t>
            </a:r>
            <a:r>
              <a:rPr lang="en-US" sz="20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method they could think of,  with the theoretical restriction that they couldn't break the skin. The Inquisitors came up with numerous gadgets to work within this restriction. They included: </a:t>
            </a:r>
            <a:endParaRPr lang="en-US" sz="2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endParaRPr lang="en-US" dirty="0">
              <a:solidFill>
                <a:srgbClr val="000000"/>
              </a:solidFill>
              <a:latin typeface="Arial" pitchFamily="34" charset="0"/>
              <a:cs typeface="Arial" pitchFamily="34" charset="0"/>
            </a:endParaRPr>
          </a:p>
        </p:txBody>
      </p:sp>
      <p:sp>
        <p:nvSpPr>
          <p:cNvPr id="8905731" name="Rectangle 3"/>
          <p:cNvSpPr>
            <a:spLocks noChangeArrowheads="1"/>
          </p:cNvSpPr>
          <p:nvPr/>
        </p:nvSpPr>
        <p:spPr bwMode="auto">
          <a:xfrm>
            <a:off x="4648200" y="1828801"/>
            <a:ext cx="5791200" cy="5391179"/>
          </a:xfrm>
          <a:prstGeom prst="rect">
            <a:avLst/>
          </a:prstGeom>
          <a:noFill/>
          <a:ln w="9525">
            <a:noFill/>
            <a:miter lim="800000"/>
            <a:headEnd/>
            <a:tailEnd/>
          </a:ln>
          <a:effectLst/>
        </p:spPr>
        <p:txBody>
          <a:bodyPr vert="horz" wrap="square" lIns="0" tIns="0" rIns="0" bIns="126960" numCol="1" anchor="ctr" anchorCtr="0" compatLnSpc="1">
            <a:prstTxWarp prst="textNoShape">
              <a:avLst/>
            </a:prstTxWarp>
            <a:spAutoFit/>
          </a:bodyPr>
          <a:lstStyle/>
          <a:p>
            <a:pPr fontAlgn="base">
              <a:spcBef>
                <a:spcPct val="0"/>
              </a:spcBef>
              <a:spcAft>
                <a:spcPct val="0"/>
              </a:spcAft>
            </a:pP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Judas Chair:</a:t>
            </a:r>
            <a:r>
              <a:rPr lang="en-US"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This was a large pyramid-shaped "seat." Accused heretics were placed on top of it, with the point inserted into their anuses or genitalia, then very, very slowly lowered onto the point with ropes. The effect was to gradually stretch out the opening of choice in an extremely painful manner. </a:t>
            </a:r>
            <a:endParaRPr lang="en-US" dirty="0">
              <a:solidFill>
                <a:srgbClr val="00000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eaLnBrk="0" fontAlgn="base" hangingPunct="0">
              <a:spcBef>
                <a:spcPct val="0"/>
              </a:spcBef>
              <a:spcAft>
                <a:spcPct val="0"/>
              </a:spcAft>
              <a:buFontTx/>
              <a:buChar char="•"/>
            </a:pP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Head Vice:</a:t>
            </a:r>
            <a:r>
              <a:rPr lang="en-US"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Pretty straightforward concept. They put your head into a specially fitted vice, and tighten it until your teeth are crushed, your bones crack and eventually your eyes pop out of their sockets. </a:t>
            </a:r>
            <a:endParaRPr lang="en-US" dirty="0">
              <a:solidFill>
                <a:srgbClr val="00000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eaLnBrk="0" fontAlgn="base" hangingPunct="0">
              <a:spcBef>
                <a:spcPct val="0"/>
              </a:spcBef>
              <a:spcAft>
                <a:spcPct val="0"/>
              </a:spcAft>
              <a:buFontTx/>
              <a:buChar char="•"/>
            </a:pP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Pear:</a:t>
            </a:r>
            <a:r>
              <a:rPr lang="en-US"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A large bulbous gadget is inserted in the orifice of choice, whether mouth, anus or vagina. A lever on the device then causes it to slowly expand whilst inserted. Eventually points emerge from the tips. (Apparently, internal bleeding doesn't count as "breaking the skin.") </a:t>
            </a:r>
            <a:endParaRPr lang="en-US" dirty="0">
              <a:solidFill>
                <a:srgbClr val="00000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eaLnBrk="0" fontAlgn="base" hangingPunct="0">
              <a:spcBef>
                <a:spcPct val="0"/>
              </a:spcBef>
              <a:spcAft>
                <a:spcPct val="0"/>
              </a:spcAft>
              <a:buFontTx/>
              <a:buChar char="•"/>
            </a:pPr>
            <a:r>
              <a:rPr lang="en-US"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Wheel:</a:t>
            </a:r>
            <a:r>
              <a:rPr lang="en-US"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Heretics are strapped to a big </a:t>
            </a:r>
            <a:r>
              <a:rPr lang="en-US"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ol</a:t>
            </a:r>
            <a:r>
              <a:rPr lang="en-US"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wheel,  and their bones are clubbed into shards. Not very creative, but quite effective.</a:t>
            </a:r>
            <a:endParaRPr lang="en-US"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endParaRPr lang="en-US" dirty="0">
              <a:solidFill>
                <a:srgbClr val="000000"/>
              </a:solidFill>
              <a:latin typeface="Arial" pitchFamily="34" charset="0"/>
              <a:cs typeface="Arial" pitchFamily="34" charset="0"/>
            </a:endParaRPr>
          </a:p>
        </p:txBody>
      </p:sp>
      <p:pic>
        <p:nvPicPr>
          <p:cNvPr id="11" name="Picture 10" descr="wheel-blue.gif"/>
          <p:cNvPicPr>
            <a:picLocks noChangeAspect="1"/>
          </p:cNvPicPr>
          <p:nvPr/>
        </p:nvPicPr>
        <p:blipFill>
          <a:blip r:embed="rId4" cstate="print"/>
          <a:stretch>
            <a:fillRect/>
          </a:stretch>
        </p:blipFill>
        <p:spPr>
          <a:xfrm>
            <a:off x="1752600" y="3733801"/>
            <a:ext cx="2362200" cy="20574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905731">
                                            <p:txEl>
                                              <p:pRg st="0" end="0"/>
                                            </p:txEl>
                                          </p:spTgt>
                                        </p:tgtEl>
                                        <p:attrNameLst>
                                          <p:attrName>style.visibility</p:attrName>
                                        </p:attrNameLst>
                                      </p:cBhvr>
                                      <p:to>
                                        <p:strVal val="visible"/>
                                      </p:to>
                                    </p:set>
                                    <p:anim calcmode="lin" valueType="num">
                                      <p:cBhvr>
                                        <p:cTn id="7" dur="1000" fill="hold"/>
                                        <p:tgtEl>
                                          <p:spTgt spid="890573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890573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90573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905731">
                                            <p:txEl>
                                              <p:pRg st="1" end="1"/>
                                            </p:txEl>
                                          </p:spTgt>
                                        </p:tgtEl>
                                        <p:attrNameLst>
                                          <p:attrName>style.visibility</p:attrName>
                                        </p:attrNameLst>
                                      </p:cBhvr>
                                      <p:to>
                                        <p:strVal val="visible"/>
                                      </p:to>
                                    </p:set>
                                    <p:anim calcmode="lin" valueType="num">
                                      <p:cBhvr>
                                        <p:cTn id="12" dur="1000" fill="hold"/>
                                        <p:tgtEl>
                                          <p:spTgt spid="8905731">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890573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8905731">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8905731">
                                            <p:txEl>
                                              <p:pRg st="2" end="2"/>
                                            </p:txEl>
                                          </p:spTgt>
                                        </p:tgtEl>
                                        <p:attrNameLst>
                                          <p:attrName>style.visibility</p:attrName>
                                        </p:attrNameLst>
                                      </p:cBhvr>
                                      <p:to>
                                        <p:strVal val="visible"/>
                                      </p:to>
                                    </p:set>
                                    <p:anim calcmode="lin" valueType="num">
                                      <p:cBhvr>
                                        <p:cTn id="17" dur="1000" fill="hold"/>
                                        <p:tgtEl>
                                          <p:spTgt spid="8905731">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8905731">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8905731">
                                            <p:txEl>
                                              <p:pRg st="2" end="2"/>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8905731">
                                            <p:txEl>
                                              <p:pRg st="3" end="3"/>
                                            </p:txEl>
                                          </p:spTgt>
                                        </p:tgtEl>
                                        <p:attrNameLst>
                                          <p:attrName>style.visibility</p:attrName>
                                        </p:attrNameLst>
                                      </p:cBhvr>
                                      <p:to>
                                        <p:strVal val="visible"/>
                                      </p:to>
                                    </p:set>
                                    <p:anim calcmode="lin" valueType="num">
                                      <p:cBhvr>
                                        <p:cTn id="22" dur="1000" fill="hold"/>
                                        <p:tgtEl>
                                          <p:spTgt spid="8905731">
                                            <p:txEl>
                                              <p:pRg st="3" end="3"/>
                                            </p:txEl>
                                          </p:spTgt>
                                        </p:tgtEl>
                                        <p:attrNameLst>
                                          <p:attrName>ppt_w</p:attrName>
                                        </p:attrNameLst>
                                      </p:cBhvr>
                                      <p:tavLst>
                                        <p:tav tm="0">
                                          <p:val>
                                            <p:strVal val="#ppt_w+.3"/>
                                          </p:val>
                                        </p:tav>
                                        <p:tav tm="100000">
                                          <p:val>
                                            <p:strVal val="#ppt_w"/>
                                          </p:val>
                                        </p:tav>
                                      </p:tavLst>
                                    </p:anim>
                                    <p:anim calcmode="lin" valueType="num">
                                      <p:cBhvr>
                                        <p:cTn id="23" dur="1000" fill="hold"/>
                                        <p:tgtEl>
                                          <p:spTgt spid="8905731">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890573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anim calcmode="lin" valueType="num">
                                      <p:cBhvr>
                                        <p:cTn id="30" dur="2000" fill="hold"/>
                                        <p:tgtEl>
                                          <p:spTgt spid="11"/>
                                        </p:tgtEl>
                                        <p:attrNameLst>
                                          <p:attrName>style.rotation</p:attrName>
                                        </p:attrNameLst>
                                      </p:cBhvr>
                                      <p:tavLst>
                                        <p:tav tm="0">
                                          <p:val>
                                            <p:fltVal val="720"/>
                                          </p:val>
                                        </p:tav>
                                        <p:tav tm="100000">
                                          <p:val>
                                            <p:fltVal val="0"/>
                                          </p:val>
                                        </p:tav>
                                      </p:tavLst>
                                    </p:anim>
                                    <p:anim calcmode="lin" valueType="num">
                                      <p:cBhvr>
                                        <p:cTn id="31" dur="2000" fill="hold"/>
                                        <p:tgtEl>
                                          <p:spTgt spid="11"/>
                                        </p:tgtEl>
                                        <p:attrNameLst>
                                          <p:attrName>ppt_h</p:attrName>
                                        </p:attrNameLst>
                                      </p:cBhvr>
                                      <p:tavLst>
                                        <p:tav tm="0">
                                          <p:val>
                                            <p:fltVal val="0"/>
                                          </p:val>
                                        </p:tav>
                                        <p:tav tm="100000">
                                          <p:val>
                                            <p:strVal val="#ppt_h"/>
                                          </p:val>
                                        </p:tav>
                                      </p:tavLst>
                                    </p:anim>
                                    <p:anim calcmode="lin" valueType="num">
                                      <p:cBhvr>
                                        <p:cTn id="32" dur="2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2006580910104181437S600x600Q85.jpg"/>
          <p:cNvPicPr>
            <a:picLocks noChangeAspect="1"/>
          </p:cNvPicPr>
          <p:nvPr/>
        </p:nvPicPr>
        <p:blipFill>
          <a:blip r:embed="rId2" cstate="print"/>
          <a:stretch>
            <a:fillRect/>
          </a:stretch>
        </p:blipFill>
        <p:spPr>
          <a:xfrm>
            <a:off x="0" y="0"/>
            <a:ext cx="12191999"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brank.jpg"/>
          <p:cNvPicPr>
            <a:picLocks noChangeAspect="1"/>
          </p:cNvPicPr>
          <p:nvPr/>
        </p:nvPicPr>
        <p:blipFill>
          <a:blip r:embed="rId2" cstate="print"/>
          <a:stretch>
            <a:fillRect/>
          </a:stretch>
        </p:blipFill>
        <p:spPr>
          <a:xfrm>
            <a:off x="0" y="1"/>
            <a:ext cx="12192000" cy="6857999"/>
          </a:xfrm>
          <a:prstGeom prst="rect">
            <a:avLst/>
          </a:prstGeom>
        </p:spPr>
      </p:pic>
      <p:sp>
        <p:nvSpPr>
          <p:cNvPr id="4" name="Rectangle 3"/>
          <p:cNvSpPr/>
          <p:nvPr/>
        </p:nvSpPr>
        <p:spPr>
          <a:xfrm>
            <a:off x="2684477" y="2890391"/>
            <a:ext cx="6576969" cy="523220"/>
          </a:xfrm>
          <a:prstGeom prst="rect">
            <a:avLst/>
          </a:prstGeom>
        </p:spPr>
        <p:txBody>
          <a:bodyPr wrap="square">
            <a:spAutoFit/>
          </a:bodyPr>
          <a:lstStyle/>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Storybook" pitchFamily="2" charset="0"/>
                <a:hlinkClick r:id="rId3"/>
              </a:rPr>
              <a:t>http://mr_sedivy.tripod.com/shame3.html</a:t>
            </a:r>
            <a:endParaRPr lang="en-US" sz="2800" b="1" dirty="0">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2000" b="-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29738-large.jpg"/>
          <p:cNvPicPr>
            <a:picLocks noChangeAspect="1"/>
          </p:cNvPicPr>
          <p:nvPr/>
        </p:nvPicPr>
        <p:blipFill>
          <a:blip r:embed="rId3" cstate="print"/>
          <a:stretch>
            <a:fillRect/>
          </a:stretch>
        </p:blipFill>
        <p:spPr>
          <a:xfrm>
            <a:off x="4152900" y="957263"/>
            <a:ext cx="3886200" cy="4943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1906" name="Picture 2" descr="T049367A"/>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371907" name="Picture 3" descr="C:\Documents and Settings\Owner\My Documents\Educational Illustrations\Marcanova.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5" name="Picture 4" descr="Gonsalves_AcrobaticEngineering.jpg"/>
          <p:cNvPicPr>
            <a:picLocks noChangeAspect="1"/>
          </p:cNvPicPr>
          <p:nvPr/>
        </p:nvPicPr>
        <p:blipFill>
          <a:blip r:embed="rId5" cstate="print"/>
          <a:stretch>
            <a:fillRect/>
          </a:stretch>
        </p:blipFill>
        <p:spPr>
          <a:xfrm>
            <a:off x="192947" y="2438400"/>
            <a:ext cx="11761365" cy="2590800"/>
          </a:xfrm>
          <a:prstGeom prst="rect">
            <a:avLst/>
          </a:prstGeom>
        </p:spPr>
      </p:pic>
      <p:sp>
        <p:nvSpPr>
          <p:cNvPr id="6" name="Rectangle 5"/>
          <p:cNvSpPr/>
          <p:nvPr/>
        </p:nvSpPr>
        <p:spPr>
          <a:xfrm>
            <a:off x="-92280" y="838200"/>
            <a:ext cx="12415707"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Medieval Cartography Revealed People’s Beliefs</a:t>
            </a:r>
          </a:p>
        </p:txBody>
      </p:sp>
      <p:sp>
        <p:nvSpPr>
          <p:cNvPr id="7" name="Rectangle 6"/>
          <p:cNvSpPr/>
          <p:nvPr/>
        </p:nvSpPr>
        <p:spPr>
          <a:xfrm>
            <a:off x="192947" y="5257800"/>
            <a:ext cx="11761365" cy="830997"/>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17780" cmpd="sng">
                  <a:solidFill>
                    <a:srgbClr val="FFFFFF"/>
                  </a:solidFill>
                  <a:prstDash val="solid"/>
                  <a:miter lim="800000"/>
                </a:ln>
                <a:solidFill>
                  <a:srgbClr val="990000"/>
                </a:solidFill>
                <a:effectLst>
                  <a:outerShdw blurRad="50800" algn="tl" rotWithShape="0">
                    <a:srgbClr val="000000"/>
                  </a:outerShdw>
                </a:effectLst>
                <a:latin typeface="Storybook" pitchFamily="2" charset="0"/>
              </a:rPr>
              <a:t>Medieval Cartography Revealed Deep Fears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71907"/>
                                        </p:tgtEl>
                                        <p:attrNameLst>
                                          <p:attrName>style.visibility</p:attrName>
                                        </p:attrNameLst>
                                      </p:cBhvr>
                                      <p:to>
                                        <p:strVal val="visible"/>
                                      </p:to>
                                    </p:set>
                                    <p:animEffect transition="in" filter="blinds(horizontal)">
                                      <p:cBhvr>
                                        <p:cTn id="7" dur="500"/>
                                        <p:tgtEl>
                                          <p:spTgt spid="537190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1"/>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0" presetClass="entr" presetSubtype="0" fill="hold" grpId="0" nodeType="clickEffect">
                                  <p:stCondLst>
                                    <p:cond delay="0"/>
                                  </p:stCondLst>
                                  <p:iterate type="lt">
                                    <p:tmPct val="10000"/>
                                  </p:iterate>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1"/>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4309378" name="Rectangle 2"/>
          <p:cNvSpPr>
            <a:spLocks noGrp="1" noChangeArrowheads="1"/>
          </p:cNvSpPr>
          <p:nvPr>
            <p:ph type="title"/>
          </p:nvPr>
        </p:nvSpPr>
        <p:spPr>
          <a:xfrm>
            <a:off x="2209800" y="1066800"/>
            <a:ext cx="7772400" cy="5410200"/>
          </a:xfrm>
          <a:ln>
            <a:pattFill prst="solidDmnd">
              <a:fgClr>
                <a:schemeClr val="tx1"/>
              </a:fgClr>
              <a:bgClr>
                <a:srgbClr val="FFFFFF"/>
              </a:bgClr>
            </a:pattFill>
          </a:ln>
        </p:spPr>
        <p:txBody>
          <a:bodyPr/>
          <a:lstStyle/>
          <a:p>
            <a:pPr eaLnBrk="1" hangingPunct="1">
              <a:defRPr/>
            </a:pPr>
            <a:r>
              <a:rPr lang="en-US" sz="3600" u="sng">
                <a:solidFill>
                  <a:srgbClr val="FFFF99"/>
                </a:solidFill>
                <a:effectLst>
                  <a:outerShdw blurRad="38100" dist="38100" dir="2700000" algn="tl">
                    <a:srgbClr val="C0C0C0"/>
                  </a:outerShdw>
                </a:effectLst>
                <a:ea typeface="+mj-ea"/>
              </a:rPr>
              <a:t>ORDEAL BY SANCTIFIED WATER</a:t>
            </a:r>
            <a:br>
              <a:rPr lang="en-US" sz="3600" u="sng">
                <a:ea typeface="+mj-ea"/>
              </a:rPr>
            </a:br>
            <a:br>
              <a:rPr lang="en-US" sz="1400">
                <a:ea typeface="+mj-ea"/>
              </a:rPr>
            </a:br>
            <a:r>
              <a:rPr lang="en-US" sz="3200" b="1">
                <a:solidFill>
                  <a:srgbClr val="FFFF00"/>
                </a:solidFill>
                <a:effectLst>
                  <a:outerShdw blurRad="38100" dist="38100" dir="2700000" algn="tl">
                    <a:srgbClr val="C0C0C0"/>
                  </a:outerShdw>
                </a:effectLst>
                <a:ea typeface="+mj-ea"/>
              </a:rPr>
              <a:t>“He who seeks to conceal the truth by a lie is unable to sink into the waters over which the voice of the majesty of the Lord has thundered,  because the pure nature of the water does not receive a human nature which has been cleansed of all deceit by the water of baptism but has subsequently been reinfected by lies.”</a:t>
            </a:r>
          </a:p>
        </p:txBody>
      </p:sp>
      <p:sp>
        <p:nvSpPr>
          <p:cNvPr id="172035" name="WordArt 3"/>
          <p:cNvSpPr>
            <a:spLocks noChangeArrowheads="1" noChangeShapeType="1" noTextEdit="1"/>
          </p:cNvSpPr>
          <p:nvPr/>
        </p:nvSpPr>
        <p:spPr bwMode="auto">
          <a:xfrm>
            <a:off x="2209800" y="0"/>
            <a:ext cx="7772400" cy="914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noFill/>
                  <a:round/>
                  <a:headEnd/>
                  <a:tailEnd/>
                </a:ln>
                <a:solidFill>
                  <a:srgbClr val="336699"/>
                </a:solidFill>
                <a:effectLst>
                  <a:outerShdw dist="45791" dir="2021404" algn="ctr" rotWithShape="0">
                    <a:srgbClr val="C0C0C0"/>
                  </a:outerShdw>
                </a:effectLst>
                <a:latin typeface="Times New Roman"/>
                <a:ea typeface="ＭＳ Ｐゴシック"/>
                <a:cs typeface="Times New Roman"/>
              </a:rPr>
              <a:t>Source:  Concise Book Of Lying</a:t>
            </a:r>
          </a:p>
        </p:txBody>
      </p:sp>
      <p:sp>
        <p:nvSpPr>
          <p:cNvPr id="14309380" name="Comment 4"/>
          <p:cNvSpPr>
            <a:spLocks noChangeArrowheads="1"/>
          </p:cNvSpPr>
          <p:nvPr/>
        </p:nvSpPr>
        <p:spPr bwMode="auto">
          <a:xfrm>
            <a:off x="1539876" y="-914400"/>
            <a:ext cx="6537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charset="0"/>
                <a:ea typeface="ＭＳ Ｐゴシック"/>
              </a:rPr>
              <a:t>David Lee Burris:</a:t>
            </a:r>
            <a:endParaRPr lang="en-US" sz="1600">
              <a:solidFill>
                <a:srgbClr val="000000"/>
              </a:solidFill>
              <a:effectLst>
                <a:outerShdw blurRad="38100" dist="38100" dir="2700000" algn="tl">
                  <a:srgbClr val="FFFFFF"/>
                </a:outerShdw>
              </a:effectLst>
              <a:latin typeface="Arial" charset="0"/>
              <a:ea typeface="ＭＳ Ｐゴシック"/>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charset="0"/>
                <a:ea typeface="ＭＳ Ｐゴシック"/>
              </a:rPr>
              <a:t>Result Product Of Personal Body Fat &amp; Saline Content Of Holy Water.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4309378">
                                            <p:txEl>
                                              <p:pRg st="0" end="0"/>
                                            </p:txEl>
                                          </p:spTgt>
                                        </p:tgtEl>
                                        <p:attrNameLst>
                                          <p:attrName>style.visibility</p:attrName>
                                        </p:attrNameLst>
                                      </p:cBhvr>
                                      <p:to>
                                        <p:strVal val="visible"/>
                                      </p:to>
                                    </p:set>
                                    <p:animEffect transition="in" filter="wipe(up)">
                                      <p:cBhvr>
                                        <p:cTn id="7" dur="75"/>
                                        <p:tgtEl>
                                          <p:spTgt spid="143093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09378"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36514" name="Rectangle 2"/>
          <p:cNvSpPr>
            <a:spLocks noGrp="1" noChangeArrowheads="1"/>
          </p:cNvSpPr>
          <p:nvPr>
            <p:ph type="title"/>
          </p:nvPr>
        </p:nvSpPr>
        <p:spPr/>
        <p:txBody>
          <a:bodyPr/>
          <a:lstStyle/>
          <a:p>
            <a:endParaRPr lang="en-US"/>
          </a:p>
        </p:txBody>
      </p:sp>
      <p:sp>
        <p:nvSpPr>
          <p:cNvPr id="3136515" name="WordArt 3"/>
          <p:cNvSpPr>
            <a:spLocks noChangeArrowheads="1" noChangeShapeType="1" noTextEdit="1"/>
          </p:cNvSpPr>
          <p:nvPr/>
        </p:nvSpPr>
        <p:spPr bwMode="auto">
          <a:xfrm>
            <a:off x="4641851" y="3105150"/>
            <a:ext cx="2906713" cy="6477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THE BOOK OF DAYS</a:t>
            </a:r>
          </a:p>
        </p:txBody>
      </p:sp>
      <p:pic>
        <p:nvPicPr>
          <p:cNvPr id="3136516" name="Picture 4" descr="C:\Documents and Settings\Owner\My Documents\Educational Illustrations\1.htm4.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3136517" name="Picture 5" descr="C:\Documents and Settings\Owner\My Documents\Educational Illustrations\1.htm5.jpg"/>
          <p:cNvPicPr>
            <a:picLocks noChangeAspect="1" noChangeArrowheads="1"/>
          </p:cNvPicPr>
          <p:nvPr/>
        </p:nvPicPr>
        <p:blipFill>
          <a:blip r:embed="rId5" cstate="print"/>
          <a:srcRect/>
          <a:stretch>
            <a:fillRect/>
          </a:stretch>
        </p:blipFill>
        <p:spPr bwMode="auto">
          <a:xfrm>
            <a:off x="10974943" y="5526211"/>
            <a:ext cx="1122362" cy="1243012"/>
          </a:xfrm>
          <a:prstGeom prst="rect">
            <a:avLst/>
          </a:prstGeom>
          <a:noFill/>
        </p:spPr>
      </p:pic>
      <p:pic>
        <p:nvPicPr>
          <p:cNvPr id="3136518" name="Picture 6" descr="C:\Documents and Settings\Owner\My Documents\Educational Illustrations\divingchair.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pic>
        <p:nvPicPr>
          <p:cNvPr id="3136519" name="Picture 7" descr="C:\Documents and Settings\Owner\My Documents\Educational Illustrations\dunking_stool_2.jpg"/>
          <p:cNvPicPr>
            <a:picLocks noChangeAspect="1" noChangeArrowheads="1"/>
          </p:cNvPicPr>
          <p:nvPr/>
        </p:nvPicPr>
        <p:blipFill>
          <a:blip r:embed="rId7" cstate="print"/>
          <a:srcRect/>
          <a:stretch>
            <a:fillRect/>
          </a:stretch>
        </p:blipFill>
        <p:spPr bwMode="auto">
          <a:xfrm>
            <a:off x="-2" y="0"/>
            <a:ext cx="12192002" cy="6858000"/>
          </a:xfrm>
          <a:prstGeom prst="rect">
            <a:avLst/>
          </a:prstGeom>
          <a:noFill/>
        </p:spPr>
      </p:pic>
      <p:pic>
        <p:nvPicPr>
          <p:cNvPr id="3136520" name="Picture 8" descr="C:\Documents and Settings\Owner\My Documents\Educational Illustrations\ducking stool.bmp"/>
          <p:cNvPicPr>
            <a:picLocks noChangeAspect="1" noChangeArrowheads="1"/>
          </p:cNvPicPr>
          <p:nvPr/>
        </p:nvPicPr>
        <p:blipFill>
          <a:blip r:embed="rId8" cstate="print"/>
          <a:srcRect/>
          <a:stretch>
            <a:fillRect/>
          </a:stretch>
        </p:blipFill>
        <p:spPr bwMode="auto">
          <a:xfrm>
            <a:off x="-5" y="1223"/>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136515"/>
                                        </p:tgtEl>
                                        <p:attrNameLst>
                                          <p:attrName>style.visibility</p:attrName>
                                        </p:attrNameLst>
                                      </p:cBhvr>
                                      <p:to>
                                        <p:strVal val="visible"/>
                                      </p:to>
                                    </p:set>
                                    <p:anim calcmode="lin" valueType="num">
                                      <p:cBhvr>
                                        <p:cTn id="7" dur="5000" fill="hold"/>
                                        <p:tgtEl>
                                          <p:spTgt spid="3136515"/>
                                        </p:tgtEl>
                                        <p:attrNameLst>
                                          <p:attrName>ppt_w</p:attrName>
                                        </p:attrNameLst>
                                      </p:cBhvr>
                                      <p:tavLst>
                                        <p:tav tm="0" fmla="#ppt_w*sin(2.5*pi*$)">
                                          <p:val>
                                            <p:fltVal val="0"/>
                                          </p:val>
                                        </p:tav>
                                        <p:tav tm="100000">
                                          <p:val>
                                            <p:fltVal val="1"/>
                                          </p:val>
                                        </p:tav>
                                      </p:tavLst>
                                    </p:anim>
                                    <p:anim calcmode="lin" valueType="num">
                                      <p:cBhvr>
                                        <p:cTn id="8" dur="5000" fill="hold"/>
                                        <p:tgtEl>
                                          <p:spTgt spid="31365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3136516"/>
                                        </p:tgtEl>
                                        <p:attrNameLst>
                                          <p:attrName>style.visibility</p:attrName>
                                        </p:attrNameLst>
                                      </p:cBhvr>
                                      <p:to>
                                        <p:strVal val="visible"/>
                                      </p:to>
                                    </p:set>
                                    <p:anim calcmode="lin" valueType="num">
                                      <p:cBhvr>
                                        <p:cTn id="13" dur="1000" fill="hold"/>
                                        <p:tgtEl>
                                          <p:spTgt spid="3136516"/>
                                        </p:tgtEl>
                                        <p:attrNameLst>
                                          <p:attrName>ppt_w</p:attrName>
                                        </p:attrNameLst>
                                      </p:cBhvr>
                                      <p:tavLst>
                                        <p:tav tm="0">
                                          <p:val>
                                            <p:fltVal val="0"/>
                                          </p:val>
                                        </p:tav>
                                        <p:tav tm="100000">
                                          <p:val>
                                            <p:strVal val="#ppt_w"/>
                                          </p:val>
                                        </p:tav>
                                      </p:tavLst>
                                    </p:anim>
                                    <p:anim calcmode="lin" valueType="num">
                                      <p:cBhvr>
                                        <p:cTn id="14" dur="1000" fill="hold"/>
                                        <p:tgtEl>
                                          <p:spTgt spid="3136516"/>
                                        </p:tgtEl>
                                        <p:attrNameLst>
                                          <p:attrName>ppt_h</p:attrName>
                                        </p:attrNameLst>
                                      </p:cBhvr>
                                      <p:tavLst>
                                        <p:tav tm="0">
                                          <p:val>
                                            <p:fltVal val="0"/>
                                          </p:val>
                                        </p:tav>
                                        <p:tav tm="100000">
                                          <p:val>
                                            <p:strVal val="#ppt_h"/>
                                          </p:val>
                                        </p:tav>
                                      </p:tavLst>
                                    </p:anim>
                                    <p:anim calcmode="lin" valueType="num">
                                      <p:cBhvr>
                                        <p:cTn id="15" dur="1000" fill="hold"/>
                                        <p:tgtEl>
                                          <p:spTgt spid="313651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1365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nodeType="clickEffect">
                                  <p:stCondLst>
                                    <p:cond delay="0"/>
                                  </p:stCondLst>
                                  <p:childTnLst>
                                    <p:set>
                                      <p:cBhvr>
                                        <p:cTn id="20" dur="1" fill="hold">
                                          <p:stCondLst>
                                            <p:cond delay="0"/>
                                          </p:stCondLst>
                                        </p:cTn>
                                        <p:tgtEl>
                                          <p:spTgt spid="3136517"/>
                                        </p:tgtEl>
                                        <p:attrNameLst>
                                          <p:attrName>style.visibility</p:attrName>
                                        </p:attrNameLst>
                                      </p:cBhvr>
                                      <p:to>
                                        <p:strVal val="visible"/>
                                      </p:to>
                                    </p:set>
                                    <p:anim calcmode="lin" valueType="num">
                                      <p:cBhvr>
                                        <p:cTn id="21" dur="500" fill="hold"/>
                                        <p:tgtEl>
                                          <p:spTgt spid="3136517"/>
                                        </p:tgtEl>
                                        <p:attrNameLst>
                                          <p:attrName>ppt_w</p:attrName>
                                        </p:attrNameLst>
                                      </p:cBhvr>
                                      <p:tavLst>
                                        <p:tav tm="0">
                                          <p:val>
                                            <p:fltVal val="0"/>
                                          </p:val>
                                        </p:tav>
                                        <p:tav tm="100000">
                                          <p:val>
                                            <p:strVal val="#ppt_w"/>
                                          </p:val>
                                        </p:tav>
                                      </p:tavLst>
                                    </p:anim>
                                    <p:anim calcmode="lin" valueType="num">
                                      <p:cBhvr>
                                        <p:cTn id="22" dur="500" fill="hold"/>
                                        <p:tgtEl>
                                          <p:spTgt spid="3136517"/>
                                        </p:tgtEl>
                                        <p:attrNameLst>
                                          <p:attrName>ppt_h</p:attrName>
                                        </p:attrNameLst>
                                      </p:cBhvr>
                                      <p:tavLst>
                                        <p:tav tm="0">
                                          <p:val>
                                            <p:fltVal val="0"/>
                                          </p:val>
                                        </p:tav>
                                        <p:tav tm="100000">
                                          <p:val>
                                            <p:strVal val="#ppt_h"/>
                                          </p:val>
                                        </p:tav>
                                      </p:tavLst>
                                    </p:anim>
                                    <p:anim calcmode="lin" valueType="num">
                                      <p:cBhvr>
                                        <p:cTn id="23" dur="500" fill="hold"/>
                                        <p:tgtEl>
                                          <p:spTgt spid="3136517"/>
                                        </p:tgtEl>
                                        <p:attrNameLst>
                                          <p:attrName>ppt_x</p:attrName>
                                        </p:attrNameLst>
                                      </p:cBhvr>
                                      <p:tavLst>
                                        <p:tav tm="0">
                                          <p:val>
                                            <p:fltVal val="0.5"/>
                                          </p:val>
                                        </p:tav>
                                        <p:tav tm="100000">
                                          <p:val>
                                            <p:strVal val="#ppt_x"/>
                                          </p:val>
                                        </p:tav>
                                      </p:tavLst>
                                    </p:anim>
                                    <p:anim calcmode="lin" valueType="num">
                                      <p:cBhvr>
                                        <p:cTn id="24" dur="500" fill="hold"/>
                                        <p:tgtEl>
                                          <p:spTgt spid="3136517"/>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9" presetClass="entr" presetSubtype="10" fill="hold" nodeType="clickEffect">
                                  <p:stCondLst>
                                    <p:cond delay="0"/>
                                  </p:stCondLst>
                                  <p:childTnLst>
                                    <p:set>
                                      <p:cBhvr>
                                        <p:cTn id="28" dur="1" fill="hold">
                                          <p:stCondLst>
                                            <p:cond delay="0"/>
                                          </p:stCondLst>
                                        </p:cTn>
                                        <p:tgtEl>
                                          <p:spTgt spid="3136518"/>
                                        </p:tgtEl>
                                        <p:attrNameLst>
                                          <p:attrName>style.visibility</p:attrName>
                                        </p:attrNameLst>
                                      </p:cBhvr>
                                      <p:to>
                                        <p:strVal val="visible"/>
                                      </p:to>
                                    </p:set>
                                    <p:anim calcmode="lin" valueType="num">
                                      <p:cBhvr>
                                        <p:cTn id="29" dur="5000" fill="hold"/>
                                        <p:tgtEl>
                                          <p:spTgt spid="3136518"/>
                                        </p:tgtEl>
                                        <p:attrNameLst>
                                          <p:attrName>ppt_w</p:attrName>
                                        </p:attrNameLst>
                                      </p:cBhvr>
                                      <p:tavLst>
                                        <p:tav tm="0" fmla="#ppt_w*sin(2.5*pi*$)">
                                          <p:val>
                                            <p:fltVal val="0"/>
                                          </p:val>
                                        </p:tav>
                                        <p:tav tm="100000">
                                          <p:val>
                                            <p:fltVal val="1"/>
                                          </p:val>
                                        </p:tav>
                                      </p:tavLst>
                                    </p:anim>
                                    <p:anim calcmode="lin" valueType="num">
                                      <p:cBhvr>
                                        <p:cTn id="30" dur="5000" fill="hold"/>
                                        <p:tgtEl>
                                          <p:spTgt spid="313651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3136519"/>
                                        </p:tgtEl>
                                        <p:attrNameLst>
                                          <p:attrName>style.visibility</p:attrName>
                                        </p:attrNameLst>
                                      </p:cBhvr>
                                      <p:to>
                                        <p:strVal val="visible"/>
                                      </p:to>
                                    </p:set>
                                    <p:anim calcmode="lin" valueType="num">
                                      <p:cBhvr>
                                        <p:cTn id="35" dur="1000" fill="hold"/>
                                        <p:tgtEl>
                                          <p:spTgt spid="3136519"/>
                                        </p:tgtEl>
                                        <p:attrNameLst>
                                          <p:attrName>ppt_w</p:attrName>
                                        </p:attrNameLst>
                                      </p:cBhvr>
                                      <p:tavLst>
                                        <p:tav tm="0">
                                          <p:val>
                                            <p:fltVal val="0"/>
                                          </p:val>
                                        </p:tav>
                                        <p:tav tm="100000">
                                          <p:val>
                                            <p:strVal val="#ppt_w"/>
                                          </p:val>
                                        </p:tav>
                                      </p:tavLst>
                                    </p:anim>
                                    <p:anim calcmode="lin" valueType="num">
                                      <p:cBhvr>
                                        <p:cTn id="36" dur="1000" fill="hold"/>
                                        <p:tgtEl>
                                          <p:spTgt spid="3136519"/>
                                        </p:tgtEl>
                                        <p:attrNameLst>
                                          <p:attrName>ppt_h</p:attrName>
                                        </p:attrNameLst>
                                      </p:cBhvr>
                                      <p:tavLst>
                                        <p:tav tm="0">
                                          <p:val>
                                            <p:fltVal val="0"/>
                                          </p:val>
                                        </p:tav>
                                        <p:tav tm="100000">
                                          <p:val>
                                            <p:strVal val="#ppt_h"/>
                                          </p:val>
                                        </p:tav>
                                      </p:tavLst>
                                    </p:anim>
                                    <p:anim calcmode="lin" valueType="num">
                                      <p:cBhvr>
                                        <p:cTn id="37" dur="1000" fill="hold"/>
                                        <p:tgtEl>
                                          <p:spTgt spid="313651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136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9" presetClass="entr" presetSubtype="10" fill="hold" nodeType="clickEffect">
                                  <p:stCondLst>
                                    <p:cond delay="0"/>
                                  </p:stCondLst>
                                  <p:childTnLst>
                                    <p:set>
                                      <p:cBhvr>
                                        <p:cTn id="42" dur="1" fill="hold">
                                          <p:stCondLst>
                                            <p:cond delay="0"/>
                                          </p:stCondLst>
                                        </p:cTn>
                                        <p:tgtEl>
                                          <p:spTgt spid="3136520"/>
                                        </p:tgtEl>
                                        <p:attrNameLst>
                                          <p:attrName>style.visibility</p:attrName>
                                        </p:attrNameLst>
                                      </p:cBhvr>
                                      <p:to>
                                        <p:strVal val="visible"/>
                                      </p:to>
                                    </p:set>
                                    <p:anim calcmode="lin" valueType="num">
                                      <p:cBhvr>
                                        <p:cTn id="43" dur="5000" fill="hold"/>
                                        <p:tgtEl>
                                          <p:spTgt spid="3136520"/>
                                        </p:tgtEl>
                                        <p:attrNameLst>
                                          <p:attrName>ppt_w</p:attrName>
                                        </p:attrNameLst>
                                      </p:cBhvr>
                                      <p:tavLst>
                                        <p:tav tm="0" fmla="#ppt_w*sin(2.5*pi*$)">
                                          <p:val>
                                            <p:fltVal val="0"/>
                                          </p:val>
                                        </p:tav>
                                        <p:tav tm="100000">
                                          <p:val>
                                            <p:fltVal val="1"/>
                                          </p:val>
                                        </p:tav>
                                      </p:tavLst>
                                    </p:anim>
                                    <p:anim calcmode="lin" valueType="num">
                                      <p:cBhvr>
                                        <p:cTn id="44" dur="5000" fill="hold"/>
                                        <p:tgtEl>
                                          <p:spTgt spid="31365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65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25634" name="Rectangle 2">
            <a:extLst>
              <a:ext uri="{FF2B5EF4-FFF2-40B4-BE49-F238E27FC236}">
                <a16:creationId xmlns:a16="http://schemas.microsoft.com/office/drawing/2014/main" id="{E097DFD5-7649-1891-22D5-4303C82BC924}"/>
              </a:ext>
            </a:extLst>
          </p:cNvPr>
          <p:cNvSpPr>
            <a:spLocks noGrp="1" noChangeArrowheads="1"/>
          </p:cNvSpPr>
          <p:nvPr>
            <p:ph type="title"/>
          </p:nvPr>
        </p:nvSpPr>
        <p:spPr>
          <a:xfrm>
            <a:off x="1981200" y="457200"/>
            <a:ext cx="8229600" cy="1295400"/>
          </a:xfrm>
          <a:solidFill>
            <a:srgbClr val="CCCCFF"/>
          </a:solidFill>
        </p:spPr>
        <p:txBody>
          <a:bodyPr/>
          <a:lstStyle/>
          <a:p>
            <a:pPr eaLnBrk="1" hangingPunct="1">
              <a:defRPr/>
            </a:pPr>
            <a:r>
              <a:rPr lang="en-US" sz="4000" dirty="0">
                <a:solidFill>
                  <a:srgbClr val="CC00FF"/>
                </a:solidFill>
                <a:effectLst>
                  <a:outerShdw blurRad="38100" dist="38100" dir="2700000" algn="tl">
                    <a:srgbClr val="000000"/>
                  </a:outerShdw>
                </a:effectLst>
                <a:ea typeface="+mj-ea"/>
              </a:rPr>
              <a:t>Flashback From Tempting Thought</a:t>
            </a:r>
            <a:r>
              <a:rPr lang="en-US" dirty="0">
                <a:solidFill>
                  <a:srgbClr val="CC00FF"/>
                </a:solidFill>
                <a:effectLst>
                  <a:outerShdw blurRad="38100" dist="38100" dir="2700000" algn="tl">
                    <a:srgbClr val="000000"/>
                  </a:outerShdw>
                </a:effectLst>
                <a:ea typeface="+mj-ea"/>
              </a:rPr>
              <a:t> Satan Revisit In Matthew 16: 21</a:t>
            </a:r>
          </a:p>
        </p:txBody>
      </p:sp>
      <p:sp>
        <p:nvSpPr>
          <p:cNvPr id="16325635" name="Rectangle 3">
            <a:extLst>
              <a:ext uri="{FF2B5EF4-FFF2-40B4-BE49-F238E27FC236}">
                <a16:creationId xmlns:a16="http://schemas.microsoft.com/office/drawing/2014/main" id="{AEBF8E88-B3E9-65BF-A4E1-50856FFE2DAC}"/>
              </a:ext>
            </a:extLst>
          </p:cNvPr>
          <p:cNvSpPr>
            <a:spLocks noGrp="1" noChangeArrowheads="1"/>
          </p:cNvSpPr>
          <p:nvPr>
            <p:ph type="body" idx="1"/>
          </p:nvPr>
        </p:nvSpPr>
        <p:spPr>
          <a:xfrm>
            <a:off x="1981200" y="2209800"/>
            <a:ext cx="8305800" cy="4267200"/>
          </a:xfrm>
          <a:ln>
            <a:solidFill>
              <a:schemeClr val="tx1"/>
            </a:solidFill>
          </a:ln>
        </p:spPr>
        <p:txBody>
          <a:bodyPr/>
          <a:lstStyle/>
          <a:p>
            <a:pPr eaLnBrk="1" hangingPunct="1">
              <a:lnSpc>
                <a:spcPct val="90000"/>
              </a:lnSpc>
              <a:defRPr/>
            </a:pPr>
            <a:endParaRPr lang="en-US" sz="1400" b="1" dirty="0">
              <a:solidFill>
                <a:schemeClr val="hlink"/>
              </a:solidFill>
              <a:latin typeface="Comic Sans MS" pitchFamily="66" charset="0"/>
              <a:ea typeface="+mn-ea"/>
            </a:endParaRPr>
          </a:p>
          <a:p>
            <a:pPr eaLnBrk="1" hangingPunct="1">
              <a:lnSpc>
                <a:spcPct val="90000"/>
              </a:lnSpc>
              <a:defRPr/>
            </a:pPr>
            <a:r>
              <a:rPr lang="en-US" sz="2800" b="1" dirty="0">
                <a:solidFill>
                  <a:schemeClr val="hlink"/>
                </a:solidFill>
                <a:effectLst>
                  <a:outerShdw blurRad="38100" dist="38100" dir="2700000" algn="tl">
                    <a:srgbClr val="000000">
                      <a:alpha val="43137"/>
                    </a:srgbClr>
                  </a:outerShdw>
                </a:effectLst>
                <a:latin typeface="Comic Sans MS" pitchFamily="66" charset="0"/>
                <a:ea typeface="+mn-ea"/>
              </a:rPr>
              <a:t>(23) “Get behind Me, Satan!  You are an offense to Me, for you are not mindful of the things of God, but the things of men.”</a:t>
            </a:r>
          </a:p>
          <a:p>
            <a:pPr eaLnBrk="1" hangingPunct="1">
              <a:lnSpc>
                <a:spcPct val="90000"/>
              </a:lnSpc>
              <a:defRPr/>
            </a:pPr>
            <a:endParaRPr lang="en-US" sz="800" b="1" dirty="0">
              <a:solidFill>
                <a:schemeClr val="hlink"/>
              </a:solidFill>
              <a:effectLst>
                <a:outerShdw blurRad="38100" dist="38100" dir="2700000" algn="tl">
                  <a:srgbClr val="000000">
                    <a:alpha val="43137"/>
                  </a:srgbClr>
                </a:outerShdw>
              </a:effectLst>
              <a:latin typeface="Comic Sans MS" pitchFamily="66" charset="0"/>
              <a:ea typeface="+mn-ea"/>
            </a:endParaRPr>
          </a:p>
          <a:p>
            <a:pPr eaLnBrk="1" hangingPunct="1">
              <a:lnSpc>
                <a:spcPct val="90000"/>
              </a:lnSpc>
              <a:defRPr/>
            </a:pPr>
            <a:r>
              <a:rPr lang="en-US" sz="2800" b="1" dirty="0">
                <a:solidFill>
                  <a:schemeClr val="folHlink"/>
                </a:solidFill>
                <a:effectLst>
                  <a:outerShdw blurRad="38100" dist="38100" dir="2700000" algn="tl">
                    <a:srgbClr val="000000">
                      <a:alpha val="43137"/>
                    </a:srgbClr>
                  </a:outerShdw>
                </a:effectLst>
                <a:latin typeface="Comic Sans MS" pitchFamily="66" charset="0"/>
                <a:ea typeface="+mn-ea"/>
              </a:rPr>
              <a:t>“Peter is to get behind him,  </a:t>
            </a:r>
            <a:r>
              <a:rPr lang="en-US" sz="2800" b="1" i="1" dirty="0" err="1">
                <a:solidFill>
                  <a:schemeClr val="folHlink"/>
                </a:solidFill>
                <a:effectLst>
                  <a:outerShdw blurRad="38100" dist="38100" dir="2700000" algn="tl">
                    <a:srgbClr val="000000">
                      <a:alpha val="43137"/>
                    </a:srgbClr>
                  </a:outerShdw>
                </a:effectLst>
                <a:latin typeface="Comic Sans MS" pitchFamily="66" charset="0"/>
                <a:ea typeface="+mn-ea"/>
              </a:rPr>
              <a:t>opiso</a:t>
            </a:r>
            <a:r>
              <a:rPr lang="en-US" sz="2800" b="1" i="1" dirty="0">
                <a:solidFill>
                  <a:schemeClr val="folHlink"/>
                </a:solidFill>
                <a:effectLst>
                  <a:outerShdw blurRad="38100" dist="38100" dir="2700000" algn="tl">
                    <a:srgbClr val="000000">
                      <a:alpha val="43137"/>
                    </a:srgbClr>
                  </a:outerShdw>
                </a:effectLst>
                <a:latin typeface="Comic Sans MS" pitchFamily="66" charset="0"/>
                <a:ea typeface="+mn-ea"/>
              </a:rPr>
              <a:t> mu</a:t>
            </a:r>
            <a:r>
              <a:rPr lang="en-US" sz="2800" b="1" dirty="0">
                <a:solidFill>
                  <a:schemeClr val="folHlink"/>
                </a:solidFill>
                <a:effectLst>
                  <a:outerShdw blurRad="38100" dist="38100" dir="2700000" algn="tl">
                    <a:srgbClr val="000000">
                      <a:alpha val="43137"/>
                    </a:srgbClr>
                  </a:outerShdw>
                </a:effectLst>
                <a:latin typeface="Comic Sans MS" pitchFamily="66" charset="0"/>
                <a:ea typeface="+mn-ea"/>
              </a:rPr>
              <a:t>, which means to follow,  do not dictate,   and so Peter’s proper position is to be with Jesus and follow where he is going,  not to determine the conditions under which Jesus is going to be the Messiah!” - Tim Johnson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3256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325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5635" grpId="0" build="p" bldLvl="3"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l.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0929" name="Rectangle 1"/>
          <p:cNvSpPr>
            <a:spLocks noChangeArrowheads="1"/>
          </p:cNvSpPr>
          <p:nvPr/>
        </p:nvSpPr>
        <p:spPr bwMode="auto">
          <a:xfrm>
            <a:off x="6095968" y="-246221"/>
            <a:ext cx="65" cy="492443"/>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0" name="Rectangle 2"/>
          <p:cNvSpPr>
            <a:spLocks noChangeArrowheads="1"/>
          </p:cNvSpPr>
          <p:nvPr/>
        </p:nvSpPr>
        <p:spPr bwMode="auto">
          <a:xfrm>
            <a:off x="6003635" y="-284450"/>
            <a:ext cx="184731" cy="5847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700931" name="Rectangle 3"/>
          <p:cNvSpPr>
            <a:spLocks noChangeArrowheads="1"/>
          </p:cNvSpPr>
          <p:nvPr/>
        </p:nvSpPr>
        <p:spPr bwMode="auto">
          <a:xfrm>
            <a:off x="1524000" y="228601"/>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800" dirty="0">
                <a:solidFill>
                  <a:srgbClr val="AAAAAA"/>
                </a:solidFill>
                <a:latin typeface="Arial Narrow" pitchFamily="34" charset="0"/>
                <a:ea typeface="Times New Roman" pitchFamily="18" charset="0"/>
                <a:cs typeface="Times New Roman" pitchFamily="18" charset="0"/>
              </a:rPr>
              <a:t>  </a:t>
            </a:r>
            <a:r>
              <a:rPr lang="en-US" sz="3200" dirty="0">
                <a:solidFill>
                  <a:srgbClr val="AAAAAA"/>
                </a:solidFill>
                <a:effectLst>
                  <a:outerShdw blurRad="38100" dist="38100" dir="2700000" algn="tl">
                    <a:srgbClr val="000000">
                      <a:alpha val="43137"/>
                    </a:srgbClr>
                  </a:outerShdw>
                </a:effectLst>
                <a:latin typeface="Arial Narrow" pitchFamily="34" charset="0"/>
                <a:ea typeface="Times New Roman" pitchFamily="18" charset="0"/>
                <a:cs typeface="Times New Roman" pitchFamily="18" charset="0"/>
              </a:rPr>
              <a:t>The Inquisition</a:t>
            </a:r>
            <a:endParaRPr lang="en-US" sz="32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8700933" name="Rectangle 5"/>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903682" name="Rectangle 2"/>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8903681" name="Picture 4" descr="http://www.rotten.com/library/history/inquisition/inquisition2.gif"/>
          <p:cNvPicPr>
            <a:picLocks noChangeAspect="1" noChangeArrowheads="1"/>
          </p:cNvPicPr>
          <p:nvPr/>
        </p:nvPicPr>
        <p:blipFill>
          <a:blip r:embed="rId2" cstate="print"/>
          <a:srcRect/>
          <a:stretch>
            <a:fillRect/>
          </a:stretch>
        </p:blipFill>
        <p:spPr bwMode="auto">
          <a:xfrm>
            <a:off x="1524000" y="914400"/>
            <a:ext cx="2743200" cy="2133600"/>
          </a:xfrm>
          <a:prstGeom prst="rect">
            <a:avLst/>
          </a:prstGeom>
          <a:noFill/>
        </p:spPr>
      </p:pic>
      <p:sp>
        <p:nvSpPr>
          <p:cNvPr id="8904706" name="Rectangle 2"/>
          <p:cNvSpPr>
            <a:spLocks noChangeArrowheads="1"/>
          </p:cNvSpPr>
          <p:nvPr/>
        </p:nvSpPr>
        <p:spPr bwMode="auto">
          <a:xfrm>
            <a:off x="6003635" y="-63787"/>
            <a:ext cx="18473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8905730" name="Rectangle 2"/>
          <p:cNvSpPr>
            <a:spLocks noChangeArrowheads="1"/>
          </p:cNvSpPr>
          <p:nvPr/>
        </p:nvSpPr>
        <p:spPr bwMode="auto">
          <a:xfrm>
            <a:off x="4572000" y="304801"/>
            <a:ext cx="5867400" cy="19082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To assist people in repenting, the Inquisitors used     any </a:t>
            </a:r>
            <a:r>
              <a:rPr lang="en-US" sz="2000" b="1" dirty="0">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3">
                  <a:extLst>
                    <a:ext uri="{A12FA001-AC4F-418D-AE19-62706E023703}">
                      <ahyp:hlinkClr xmlns:ahyp="http://schemas.microsoft.com/office/drawing/2018/hyperlinkcolor" val="tx"/>
                    </a:ext>
                  </a:extLst>
                </a:hlinkClick>
              </a:rPr>
              <a:t>torture</a:t>
            </a:r>
            <a:r>
              <a:rPr lang="en-US" sz="20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method they could think of,  with the theoretical restriction that they couldn't break the skin. The Inquisitors came up with numerous gadgets to work within this restriction.</a:t>
            </a:r>
            <a:endParaRPr lang="en-US" sz="2000" b="1"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endParaRPr lang="en-US" dirty="0">
              <a:solidFill>
                <a:srgbClr val="000000"/>
              </a:solidFill>
              <a:latin typeface="Arial" pitchFamily="34" charset="0"/>
              <a:cs typeface="Arial" pitchFamily="34" charset="0"/>
            </a:endParaRPr>
          </a:p>
        </p:txBody>
      </p:sp>
      <p:sp>
        <p:nvSpPr>
          <p:cNvPr id="8907777" name="Rectangle 1"/>
          <p:cNvSpPr>
            <a:spLocks noChangeArrowheads="1"/>
          </p:cNvSpPr>
          <p:nvPr/>
        </p:nvSpPr>
        <p:spPr bwMode="auto">
          <a:xfrm>
            <a:off x="4572000" y="1981201"/>
            <a:ext cx="58674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Methods of </a:t>
            </a:r>
            <a:r>
              <a:rPr lang="en-US" sz="1400" dirty="0">
                <a:solidFill>
                  <a:srgbClr val="0000FF"/>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4">
                  <a:extLst>
                    <a:ext uri="{A12FA001-AC4F-418D-AE19-62706E023703}">
                      <ahyp:hlinkClr xmlns:ahyp="http://schemas.microsoft.com/office/drawing/2018/hyperlinkcolor" val="tx"/>
                    </a:ext>
                  </a:extLst>
                </a:hlinkClick>
              </a:rPr>
              <a:t>execution</a:t>
            </a:r>
            <a:r>
              <a:rPr lang="en-US"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weren't much better. Since death was the eventual outcome, the skin-breaking point was rendered largely moot. While burning  at the stake was the most widely used method, being cost-effective and providing a fun spectacle for the whole family, there were other approaches used in special cases: </a:t>
            </a:r>
            <a:endParaRPr lang="en-US" sz="14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8907778" name="Rectangle 2"/>
          <p:cNvSpPr>
            <a:spLocks noChangeArrowheads="1"/>
          </p:cNvSpPr>
          <p:nvPr/>
        </p:nvSpPr>
        <p:spPr bwMode="auto">
          <a:xfrm>
            <a:off x="4572000" y="2971801"/>
            <a:ext cx="5867400"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6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buFontTx/>
              <a:buChar char="•"/>
            </a:pPr>
            <a:r>
              <a:rPr lang="en-US" sz="1600" b="1" dirty="0">
                <a:solidFill>
                  <a:srgbClr val="A50021"/>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Sawing:</a:t>
            </a:r>
            <a:r>
              <a:rPr lang="en-US" sz="1600" dirty="0">
                <a:solidFill>
                  <a:srgbClr val="A50021"/>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Heretics were hung upside-down and </a:t>
            </a:r>
            <a:r>
              <a:rPr lang="en-US" sz="1600" dirty="0">
                <a:solidFill>
                  <a:srgbClr val="A50021"/>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hlinkClick r:id="rId5">
                  <a:extLst>
                    <a:ext uri="{A12FA001-AC4F-418D-AE19-62706E023703}">
                      <ahyp:hlinkClr xmlns:ahyp="http://schemas.microsoft.com/office/drawing/2018/hyperlinkcolor" val="tx"/>
                    </a:ext>
                  </a:extLst>
                </a:hlinkClick>
              </a:rPr>
              <a:t>sawed apart</a:t>
            </a:r>
            <a:r>
              <a:rPr lang="en-US" sz="1600" dirty="0">
                <a:solidFill>
                  <a:srgbClr val="A50021"/>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down the middle, starting at the crotch. </a:t>
            </a:r>
            <a:endParaRPr lang="en-US" sz="1600" dirty="0">
              <a:solidFill>
                <a:srgbClr val="A5002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eaLnBrk="0" fontAlgn="base" hangingPunct="0">
              <a:spcBef>
                <a:spcPct val="0"/>
              </a:spcBef>
              <a:spcAft>
                <a:spcPct val="0"/>
              </a:spcAft>
              <a:buFontTx/>
              <a:buChar char="•"/>
            </a:pPr>
            <a:r>
              <a:rPr lang="en-US" sz="1600" b="1" dirty="0">
                <a:solidFill>
                  <a:srgbClr val="A50021"/>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Disembowelment:</a:t>
            </a:r>
            <a:r>
              <a:rPr lang="en-US" sz="1600" dirty="0">
                <a:solidFill>
                  <a:srgbClr val="A50021"/>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Not the nice kind of disembowelment, where a samurai slits you wide open like a fish and you die in moments. No, that's not good enough for the Inquisition. A small hole is cut in the gut, then the intestines are drawn out slowly and carefully, keeping the victim alive for as much of the process as possible. </a:t>
            </a:r>
            <a:endParaRPr lang="en-US" sz="1600" dirty="0">
              <a:solidFill>
                <a:srgbClr val="A5002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endParaRPr>
          </a:p>
          <a:p>
            <a:pPr eaLnBrk="0" fontAlgn="base" hangingPunct="0">
              <a:spcBef>
                <a:spcPct val="0"/>
              </a:spcBef>
              <a:spcAft>
                <a:spcPct val="0"/>
              </a:spcAft>
              <a:buFontTx/>
              <a:buChar char="•"/>
            </a:pPr>
            <a:r>
              <a:rPr lang="en-US" sz="1600" b="1" dirty="0">
                <a:solidFill>
                  <a:srgbClr val="A50021"/>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The Stake:</a:t>
            </a:r>
            <a:r>
              <a:rPr lang="en-US" sz="1600" dirty="0">
                <a:solidFill>
                  <a:srgbClr val="A50021"/>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Depending on how unrepentant a heretic might be, the process of burning at the stake could vary wildly. For instance, a fairly repentant heretic might be strangled, then burned. An entirely unrepentant heretic could be burned over the course of hours, using green wood or simply by placing them on top of hot coals and leaving them there until well done. </a:t>
            </a:r>
            <a:endParaRPr lang="en-US" sz="1600" dirty="0">
              <a:solidFill>
                <a:srgbClr val="A50021"/>
              </a:solidFill>
              <a:effectLst>
                <a:outerShdw blurRad="38100" dist="38100" dir="2700000" algn="tl">
                  <a:srgbClr val="000000">
                    <a:alpha val="43137"/>
                  </a:srgbClr>
                </a:outerShdw>
              </a:effectLst>
              <a:latin typeface="Arial" pitchFamily="34" charset="0"/>
              <a:cs typeface="Arial" pitchFamily="34" charset="0"/>
            </a:endParaRPr>
          </a:p>
          <a:p>
            <a:pPr eaLnBrk="0" fontAlgn="base" hangingPunct="0">
              <a:spcBef>
                <a:spcPct val="0"/>
              </a:spcBef>
              <a:spcAft>
                <a:spcPct val="0"/>
              </a:spcAft>
            </a:pPr>
            <a:endParaRPr lang="en-US" dirty="0">
              <a:solidFill>
                <a:srgbClr val="000000"/>
              </a:solidFill>
              <a:latin typeface="Arial" pitchFamily="34" charset="0"/>
              <a:cs typeface="Arial" pitchFamily="34" charset="0"/>
            </a:endParaRPr>
          </a:p>
        </p:txBody>
      </p:sp>
      <p:pic>
        <p:nvPicPr>
          <p:cNvPr id="12" name="Picture 4" descr="C:\Documents and Settings\Owner\My Documents\Educational Illustrations\four tortures.bmp"/>
          <p:cNvPicPr>
            <a:picLocks noChangeAspect="1" noChangeArrowheads="1"/>
          </p:cNvPicPr>
          <p:nvPr/>
        </p:nvPicPr>
        <p:blipFill>
          <a:blip r:embed="rId6" cstate="print"/>
          <a:srcRect/>
          <a:stretch>
            <a:fillRect/>
          </a:stretch>
        </p:blipFill>
        <p:spPr bwMode="auto">
          <a:xfrm>
            <a:off x="1524000" y="3200400"/>
            <a:ext cx="2971800"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70" decel="100000"/>
                                        <p:tgtEl>
                                          <p:spTgt spid="12"/>
                                        </p:tgtEl>
                                      </p:cBhvr>
                                    </p:animEffect>
                                    <p:animScale>
                                      <p:cBhvr>
                                        <p:cTn id="8" dur="770" decel="100000"/>
                                        <p:tgtEl>
                                          <p:spTgt spid="12"/>
                                        </p:tgtEl>
                                      </p:cBhvr>
                                      <p:from x="10000" y="10000"/>
                                      <p:to x="200000" y="450000"/>
                                    </p:animScale>
                                    <p:animScale>
                                      <p:cBhvr>
                                        <p:cTn id="9" dur="1230" accel="100000" fill="hold">
                                          <p:stCondLst>
                                            <p:cond delay="770"/>
                                          </p:stCondLst>
                                        </p:cTn>
                                        <p:tgtEl>
                                          <p:spTgt spid="12"/>
                                        </p:tgtEl>
                                      </p:cBhvr>
                                      <p:from x="200000" y="450000"/>
                                      <p:to x="100000" y="100000"/>
                                    </p:animScale>
                                    <p:set>
                                      <p:cBhvr>
                                        <p:cTn id="10" dur="770" fill="hold"/>
                                        <p:tgtEl>
                                          <p:spTgt spid="12"/>
                                        </p:tgtEl>
                                        <p:attrNameLst>
                                          <p:attrName>ppt_x</p:attrName>
                                        </p:attrNameLst>
                                      </p:cBhvr>
                                      <p:to>
                                        <p:strVal val="(0.5)"/>
                                      </p:to>
                                    </p:set>
                                    <p:anim from="(0.5)" to="(#ppt_x)" calcmode="lin" valueType="num">
                                      <p:cBhvr>
                                        <p:cTn id="11" dur="1230" accel="100000" fill="hold">
                                          <p:stCondLst>
                                            <p:cond delay="770"/>
                                          </p:stCondLst>
                                        </p:cTn>
                                        <p:tgtEl>
                                          <p:spTgt spid="12"/>
                                        </p:tgtEl>
                                        <p:attrNameLst>
                                          <p:attrName>ppt_x</p:attrName>
                                        </p:attrNameLst>
                                      </p:cBhvr>
                                    </p:anim>
                                    <p:set>
                                      <p:cBhvr>
                                        <p:cTn id="12" dur="770" fill="hold"/>
                                        <p:tgtEl>
                                          <p:spTgt spid="12"/>
                                        </p:tgtEl>
                                        <p:attrNameLst>
                                          <p:attrName>ppt_y</p:attrName>
                                        </p:attrNameLst>
                                      </p:cBhvr>
                                      <p:to>
                                        <p:strVal val="(#ppt_y+0.4)"/>
                                      </p:to>
                                    </p:set>
                                    <p:anim from="(#ppt_y+0.4)" to="(#ppt_y)" calcmode="lin" valueType="num">
                                      <p:cBhvr>
                                        <p:cTn id="13" dur="1230" accel="100000" fill="hold">
                                          <p:stCondLst>
                                            <p:cond delay="770"/>
                                          </p:stCondLst>
                                        </p:cTn>
                                        <p:tgtEl>
                                          <p:spTgt spid="1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8907778">
                                            <p:txEl>
                                              <p:pRg st="1" end="1"/>
                                            </p:txEl>
                                          </p:spTgt>
                                        </p:tgtEl>
                                        <p:attrNameLst>
                                          <p:attrName>style.visibility</p:attrName>
                                        </p:attrNameLst>
                                      </p:cBhvr>
                                      <p:to>
                                        <p:strVal val="visible"/>
                                      </p:to>
                                    </p:set>
                                    <p:animEffect transition="in" filter="diamond(in)">
                                      <p:cBhvr>
                                        <p:cTn id="18" dur="2000"/>
                                        <p:tgtEl>
                                          <p:spTgt spid="8907778">
                                            <p:txEl>
                                              <p:pRg st="1" end="1"/>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8907778">
                                            <p:txEl>
                                              <p:pRg st="2" end="2"/>
                                            </p:txEl>
                                          </p:spTgt>
                                        </p:tgtEl>
                                        <p:attrNameLst>
                                          <p:attrName>style.visibility</p:attrName>
                                        </p:attrNameLst>
                                      </p:cBhvr>
                                      <p:to>
                                        <p:strVal val="visible"/>
                                      </p:to>
                                    </p:set>
                                    <p:animEffect transition="in" filter="diamond(in)">
                                      <p:cBhvr>
                                        <p:cTn id="21" dur="2000"/>
                                        <p:tgtEl>
                                          <p:spTgt spid="8907778">
                                            <p:txEl>
                                              <p:pRg st="2" end="2"/>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8907778">
                                            <p:txEl>
                                              <p:pRg st="3" end="3"/>
                                            </p:txEl>
                                          </p:spTgt>
                                        </p:tgtEl>
                                        <p:attrNameLst>
                                          <p:attrName>style.visibility</p:attrName>
                                        </p:attrNameLst>
                                      </p:cBhvr>
                                      <p:to>
                                        <p:strVal val="visible"/>
                                      </p:to>
                                    </p:set>
                                    <p:animEffect transition="in" filter="diamond(in)">
                                      <p:cBhvr>
                                        <p:cTn id="24" dur="2000"/>
                                        <p:tgtEl>
                                          <p:spTgt spid="89077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10-medieval-torture-devices8.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6000" b="-3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935990" y="2967335"/>
            <a:ext cx="4320029" cy="923330"/>
          </a:xfrm>
          <a:prstGeom prst="rect">
            <a:avLst/>
          </a:prstGeom>
          <a:noFill/>
        </p:spPr>
        <p:txBody>
          <a:bodyPr wrap="none" lIns="91440" tIns="45720" rIns="91440" bIns="45720">
            <a:spAutoFit/>
          </a:bodyPr>
          <a:lstStyle/>
          <a:p>
            <a:pPr algn="ctr" fontAlgn="base">
              <a:spcBef>
                <a:spcPct val="0"/>
              </a:spcBef>
              <a:spcAft>
                <a:spcPct val="0"/>
              </a:spcAft>
            </a:pPr>
            <a:r>
              <a:rPr lang="en-US" sz="54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Storybook" pitchFamily="2" charset="0"/>
              </a:rPr>
              <a:t>FLAYED ALIVE!</a:t>
            </a:r>
          </a:p>
        </p:txBody>
      </p:sp>
      <p:pic>
        <p:nvPicPr>
          <p:cNvPr id="5" name="Picture 4" descr="2489011850104181437S600x600Q85.jpg"/>
          <p:cNvPicPr>
            <a:picLocks noChangeAspect="1"/>
          </p:cNvPicPr>
          <p:nvPr/>
        </p:nvPicPr>
        <p:blipFill>
          <a:blip r:embed="rId3" cstate="print"/>
          <a:stretch>
            <a:fillRect/>
          </a:stretch>
        </p:blipFill>
        <p:spPr>
          <a:xfrm>
            <a:off x="0" y="0"/>
            <a:ext cx="6248400" cy="6858000"/>
          </a:xfrm>
          <a:prstGeom prst="rect">
            <a:avLst/>
          </a:prstGeom>
        </p:spPr>
      </p:pic>
      <p:pic>
        <p:nvPicPr>
          <p:cNvPr id="6" name="Picture 5" descr="cranach_jpg.jpg"/>
          <p:cNvPicPr>
            <a:picLocks noChangeAspect="1"/>
          </p:cNvPicPr>
          <p:nvPr/>
        </p:nvPicPr>
        <p:blipFill>
          <a:blip r:embed="rId4" cstate="print"/>
          <a:stretch>
            <a:fillRect/>
          </a:stretch>
        </p:blipFill>
        <p:spPr>
          <a:xfrm>
            <a:off x="6096001" y="0"/>
            <a:ext cx="6248400" cy="6858000"/>
          </a:xfrm>
          <a:prstGeom prst="rect">
            <a:avLst/>
          </a:prstGeom>
        </p:spPr>
      </p:pic>
      <p:sp>
        <p:nvSpPr>
          <p:cNvPr id="8" name="Rectangle 7"/>
          <p:cNvSpPr/>
          <p:nvPr/>
        </p:nvSpPr>
        <p:spPr>
          <a:xfrm>
            <a:off x="2038526" y="2466363"/>
            <a:ext cx="8036652" cy="4247317"/>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17780" cmpd="sng">
                  <a:solidFill>
                    <a:srgbClr val="FFFFFF"/>
                  </a:solidFill>
                  <a:prstDash val="solid"/>
                  <a:miter lim="800000"/>
                </a:ln>
                <a:solidFill>
                  <a:srgbClr val="FF0000"/>
                </a:solidFill>
                <a:effectLst>
                  <a:outerShdw blurRad="50800" algn="tl" rotWithShape="0">
                    <a:srgbClr val="000000"/>
                  </a:outerShdw>
                </a:effectLst>
                <a:latin typeface="Storybook" pitchFamily="2" charset="0"/>
              </a:rPr>
              <a:t>PHYSICAL SEVERING</a:t>
            </a:r>
          </a:p>
          <a:p>
            <a:pPr algn="ctr" fontAlgn="base">
              <a:spcBef>
                <a:spcPct val="0"/>
              </a:spcBef>
              <a:spcAft>
                <a:spcPct val="0"/>
              </a:spcAft>
            </a:pPr>
            <a:r>
              <a:rPr lang="en-US" sz="5400" b="1" dirty="0">
                <a:ln w="17780" cmpd="sng">
                  <a:solidFill>
                    <a:srgbClr val="FFFFFF"/>
                  </a:solidFill>
                  <a:prstDash val="solid"/>
                  <a:miter lim="800000"/>
                </a:ln>
                <a:solidFill>
                  <a:srgbClr val="FF0000"/>
                </a:solidFill>
                <a:effectLst>
                  <a:outerShdw blurRad="50800" algn="tl" rotWithShape="0">
                    <a:srgbClr val="000000"/>
                  </a:outerShdw>
                </a:effectLst>
                <a:latin typeface="Storybook" pitchFamily="2" charset="0"/>
              </a:rPr>
              <a:t>WAS THOUGHT REMEDY PREVENTING  ANY LATER</a:t>
            </a:r>
          </a:p>
          <a:p>
            <a:pPr algn="ctr" fontAlgn="base">
              <a:spcBef>
                <a:spcPct val="0"/>
              </a:spcBef>
              <a:spcAft>
                <a:spcPct val="0"/>
              </a:spcAft>
            </a:pPr>
            <a:r>
              <a:rPr lang="en-US" sz="5400" b="1" dirty="0">
                <a:ln w="17780" cmpd="sng">
                  <a:solidFill>
                    <a:srgbClr val="FFFFFF"/>
                  </a:solidFill>
                  <a:prstDash val="solid"/>
                  <a:miter lim="800000"/>
                </a:ln>
                <a:solidFill>
                  <a:srgbClr val="FF0000"/>
                </a:solidFill>
                <a:effectLst>
                  <a:outerShdw blurRad="50800" algn="tl" rotWithShape="0">
                    <a:srgbClr val="000000"/>
                  </a:outerShdw>
                </a:effectLst>
                <a:latin typeface="Storybook" pitchFamily="2" charset="0"/>
              </a:rPr>
              <a:t>SPIRITUAL RESURRECTION </a:t>
            </a:r>
          </a:p>
          <a:p>
            <a:pPr algn="ctr" fontAlgn="base">
              <a:spcBef>
                <a:spcPct val="0"/>
              </a:spcBef>
              <a:spcAft>
                <a:spcPct val="0"/>
              </a:spcAft>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to="" calcmode="lin" valueType="num">
                                      <p:cBhvr>
                                        <p:cTn id="23" dur="1" fill="hold"/>
                                        <p:tgtEl>
                                          <p:spTgt spid="6"/>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barn(outVertical)">
                                      <p:cBhvr>
                                        <p:cTn id="28" dur="2000"/>
                                        <p:tgtEl>
                                          <p:spTgt spid="8">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barn(outVertical)">
                                      <p:cBhvr>
                                        <p:cTn id="31" dur="2000"/>
                                        <p:tgtEl>
                                          <p:spTgt spid="8">
                                            <p:txEl>
                                              <p:pRg st="1" end="1"/>
                                            </p:txEl>
                                          </p:spTgt>
                                        </p:tgtEl>
                                      </p:cBhvr>
                                    </p:animEffect>
                                  </p:childTnLst>
                                </p:cTn>
                              </p:par>
                              <p:par>
                                <p:cTn id="32" presetID="16" presetClass="entr" presetSubtype="37" fill="hold" nodeType="with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barn(outVertical)">
                                      <p:cBhvr>
                                        <p:cTn id="34"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761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1564</a:t>
            </a:r>
          </a:p>
        </p:txBody>
      </p:sp>
      <p:sp>
        <p:nvSpPr>
          <p:cNvPr id="292761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292762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92762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The term “Puritan” is first used for Protestants who want to “purify” the Church of England of ceremony and ritual not found in the Bible</a:t>
            </a:r>
            <a:endParaRPr lang="en-US" sz="3200">
              <a:solidFill>
                <a:srgbClr val="000000"/>
              </a:solidFill>
              <a:latin typeface="Times New Roman" pitchFamily="18" charset="0"/>
            </a:endParaRPr>
          </a:p>
        </p:txBody>
      </p:sp>
      <p:sp>
        <p:nvSpPr>
          <p:cNvPr id="2927622" name="Rectangle 6"/>
          <p:cNvSpPr>
            <a:spLocks noChangeArrowheads="1"/>
          </p:cNvSpPr>
          <p:nvPr/>
        </p:nvSpPr>
        <p:spPr bwMode="auto">
          <a:xfrm>
            <a:off x="3352800" y="24511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John Calvin dies</a:t>
            </a:r>
          </a:p>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Bishops Bible, Church of England translation, is printed </a:t>
            </a:r>
          </a:p>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Queen Elizabeth I is excommunicated by the pope, and  in turn persecutes Catholics</a:t>
            </a:r>
          </a:p>
          <a:p>
            <a:pPr marL="342900" indent="-342900" fontAlgn="base">
              <a:spcBef>
                <a:spcPct val="20000"/>
              </a:spcBef>
              <a:spcAft>
                <a:spcPct val="0"/>
              </a:spcAft>
              <a:buClr>
                <a:srgbClr val="7E7F00"/>
              </a:buClr>
              <a:buBlip>
                <a:blip r:embed="rId3"/>
              </a:buBlip>
            </a:pPr>
            <a:r>
              <a:rPr lang="en-US" sz="3600" b="1" dirty="0">
                <a:solidFill>
                  <a:srgbClr val="FF0000"/>
                </a:solidFill>
                <a:effectLst>
                  <a:outerShdw blurRad="38100" dist="38100" dir="2700000" algn="tl">
                    <a:srgbClr val="000000">
                      <a:alpha val="43137"/>
                    </a:srgbClr>
                  </a:outerShdw>
                </a:effectLst>
                <a:latin typeface="Times New Roman" pitchFamily="18" charset="0"/>
              </a:rPr>
              <a:t>St. Bartholomew’s Day Massacre</a:t>
            </a:r>
          </a:p>
          <a:p>
            <a:pPr marL="342900" indent="-342900" fontAlgn="base">
              <a:spcBef>
                <a:spcPct val="20000"/>
              </a:spcBef>
              <a:spcAft>
                <a:spcPct val="0"/>
              </a:spcAft>
              <a:buClr>
                <a:srgbClr val="7E7F00"/>
              </a:buClr>
            </a:pPr>
            <a:endParaRPr lang="en-US" sz="36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2927623" name="Group 7"/>
          <p:cNvGrpSpPr>
            <a:grpSpLocks/>
          </p:cNvGrpSpPr>
          <p:nvPr/>
        </p:nvGrpSpPr>
        <p:grpSpPr bwMode="auto">
          <a:xfrm>
            <a:off x="1524000" y="3154364"/>
            <a:ext cx="1828800" cy="579437"/>
            <a:chOff x="0" y="1987"/>
            <a:chExt cx="1152" cy="365"/>
          </a:xfrm>
        </p:grpSpPr>
        <p:sp>
          <p:nvSpPr>
            <p:cNvPr id="2927624" name="Text Box 8"/>
            <p:cNvSpPr txBox="1">
              <a:spLocks noChangeArrowheads="1"/>
            </p:cNvSpPr>
            <p:nvPr/>
          </p:nvSpPr>
          <p:spPr bwMode="auto">
            <a:xfrm>
              <a:off x="0" y="1987"/>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1568</a:t>
              </a:r>
            </a:p>
          </p:txBody>
        </p:sp>
        <p:sp>
          <p:nvSpPr>
            <p:cNvPr id="2927625" name="Line 9"/>
            <p:cNvSpPr>
              <a:spLocks noChangeShapeType="1"/>
            </p:cNvSpPr>
            <p:nvPr/>
          </p:nvSpPr>
          <p:spPr bwMode="auto">
            <a:xfrm>
              <a:off x="720" y="2170"/>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grpSp>
        <p:nvGrpSpPr>
          <p:cNvPr id="2927626" name="Group 10"/>
          <p:cNvGrpSpPr>
            <a:grpSpLocks/>
          </p:cNvGrpSpPr>
          <p:nvPr/>
        </p:nvGrpSpPr>
        <p:grpSpPr bwMode="auto">
          <a:xfrm>
            <a:off x="1524000" y="4373563"/>
            <a:ext cx="1828800" cy="2774950"/>
            <a:chOff x="0" y="2755"/>
            <a:chExt cx="1152" cy="1748"/>
          </a:xfrm>
        </p:grpSpPr>
        <p:sp>
          <p:nvSpPr>
            <p:cNvPr id="2927627" name="Text Box 11"/>
            <p:cNvSpPr txBox="1">
              <a:spLocks noChangeArrowheads="1"/>
            </p:cNvSpPr>
            <p:nvPr/>
          </p:nvSpPr>
          <p:spPr bwMode="auto">
            <a:xfrm>
              <a:off x="0" y="2755"/>
              <a:ext cx="1152" cy="174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dirty="0">
                  <a:solidFill>
                    <a:srgbClr val="FFFFFF"/>
                  </a:solidFill>
                  <a:latin typeface="Times New Roman" pitchFamily="18" charset="0"/>
                </a:rPr>
                <a:t>1570</a:t>
              </a:r>
            </a:p>
            <a:p>
              <a:pPr eaLnBrk="0" fontAlgn="base" hangingPunct="0">
                <a:spcBef>
                  <a:spcPct val="50000"/>
                </a:spcBef>
                <a:spcAft>
                  <a:spcPct val="0"/>
                </a:spcAft>
              </a:pPr>
              <a:endParaRPr lang="en-US" sz="3200" dirty="0">
                <a:solidFill>
                  <a:srgbClr val="FFFFFF"/>
                </a:solidFill>
                <a:latin typeface="Times New Roman" pitchFamily="18" charset="0"/>
              </a:endParaRPr>
            </a:p>
            <a:p>
              <a:pPr eaLnBrk="0" fontAlgn="base" hangingPunct="0">
                <a:spcBef>
                  <a:spcPct val="50000"/>
                </a:spcBef>
                <a:spcAft>
                  <a:spcPct val="0"/>
                </a:spcAft>
              </a:pPr>
              <a:r>
                <a:rPr lang="en-US" sz="3200" dirty="0">
                  <a:solidFill>
                    <a:srgbClr val="FFFFFF"/>
                  </a:solidFill>
                  <a:latin typeface="Times New Roman" pitchFamily="18" charset="0"/>
                </a:rPr>
                <a:t>1572</a:t>
              </a:r>
            </a:p>
            <a:p>
              <a:pPr eaLnBrk="0" fontAlgn="base" hangingPunct="0">
                <a:spcBef>
                  <a:spcPct val="50000"/>
                </a:spcBef>
                <a:spcAft>
                  <a:spcPct val="0"/>
                </a:spcAft>
              </a:pPr>
              <a:endParaRPr lang="en-US" sz="3200" dirty="0">
                <a:solidFill>
                  <a:srgbClr val="FFFFFF"/>
                </a:solidFill>
                <a:latin typeface="Times New Roman" pitchFamily="18" charset="0"/>
              </a:endParaRPr>
            </a:p>
          </p:txBody>
        </p:sp>
        <p:sp>
          <p:nvSpPr>
            <p:cNvPr id="2927628" name="Line 12"/>
            <p:cNvSpPr>
              <a:spLocks noChangeShapeType="1"/>
            </p:cNvSpPr>
            <p:nvPr/>
          </p:nvSpPr>
          <p:spPr bwMode="auto">
            <a:xfrm>
              <a:off x="720" y="2938"/>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pic>
        <p:nvPicPr>
          <p:cNvPr id="2927638" name="Picture 22" descr="C:\Documents and Settings\Owner\My Documents\Educational Illustrations\stbarts.gif"/>
          <p:cNvPicPr>
            <a:picLocks noChangeAspect="1" noChangeArrowheads="1"/>
          </p:cNvPicPr>
          <p:nvPr/>
        </p:nvPicPr>
        <p:blipFill>
          <a:blip r:embed="rId4" cstate="print"/>
          <a:srcRect/>
          <a:stretch>
            <a:fillRect/>
          </a:stretch>
        </p:blipFill>
        <p:spPr bwMode="auto">
          <a:xfrm>
            <a:off x="2590800" y="0"/>
            <a:ext cx="8077200" cy="6888480"/>
          </a:xfrm>
          <a:prstGeom prst="rect">
            <a:avLst/>
          </a:prstGeom>
          <a:noFill/>
        </p:spPr>
      </p:pic>
      <p:pic>
        <p:nvPicPr>
          <p:cNvPr id="2927639" name="Picture 23" descr="C:\Documents and Settings\Owner\My Documents\Educational Illustrations\571px-Massacre_saint_barthelemy.jpg"/>
          <p:cNvPicPr>
            <a:picLocks noChangeAspect="1" noChangeArrowheads="1"/>
          </p:cNvPicPr>
          <p:nvPr/>
        </p:nvPicPr>
        <p:blipFill>
          <a:blip r:embed="rId5" cstate="print"/>
          <a:srcRect/>
          <a:stretch>
            <a:fillRect/>
          </a:stretch>
        </p:blipFill>
        <p:spPr bwMode="auto">
          <a:xfrm>
            <a:off x="0" y="0"/>
            <a:ext cx="8153399" cy="6858000"/>
          </a:xfrm>
          <a:prstGeom prst="rect">
            <a:avLst/>
          </a:prstGeom>
          <a:noFill/>
        </p:spPr>
      </p:pic>
      <p:pic>
        <p:nvPicPr>
          <p:cNvPr id="2927640" name="Picture 24" descr="C:\Documents and Settings\Owner\My Documents\Educational Illustrations\Giorgio_Vasari_San_Bartolomeo.jpg"/>
          <p:cNvPicPr>
            <a:picLocks noChangeAspect="1" noChangeArrowheads="1"/>
          </p:cNvPicPr>
          <p:nvPr/>
        </p:nvPicPr>
        <p:blipFill>
          <a:blip r:embed="rId6" cstate="print"/>
          <a:srcRect/>
          <a:stretch>
            <a:fillRect/>
          </a:stretch>
        </p:blipFill>
        <p:spPr bwMode="auto">
          <a:xfrm>
            <a:off x="8153400" y="0"/>
            <a:ext cx="4038600" cy="6858000"/>
          </a:xfrm>
          <a:prstGeom prst="rect">
            <a:avLst/>
          </a:prstGeom>
          <a:noFill/>
        </p:spPr>
      </p:pic>
      <p:sp>
        <p:nvSpPr>
          <p:cNvPr id="2927641" name="WordArt 25"/>
          <p:cNvSpPr>
            <a:spLocks noChangeArrowheads="1" noChangeShapeType="1" noTextEdit="1"/>
          </p:cNvSpPr>
          <p:nvPr/>
        </p:nvSpPr>
        <p:spPr bwMode="auto">
          <a:xfrm rot="5400000">
            <a:off x="-3068273" y="3068273"/>
            <a:ext cx="6858000" cy="721453"/>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b="1" i="1" kern="10" dirty="0">
                <a:ln w="9525">
                  <a:solidFill>
                    <a:srgbClr val="800000"/>
                  </a:solidFill>
                  <a:round/>
                  <a:headEnd/>
                  <a:tailEnd/>
                </a:ln>
                <a:solidFill>
                  <a:srgbClr val="800000"/>
                </a:solidFill>
                <a:effectLst>
                  <a:outerShdw dist="35921" dir="2700000" algn="ctr" rotWithShape="0">
                    <a:srgbClr val="C0C0C0"/>
                  </a:outerShdw>
                </a:effectLst>
                <a:latin typeface="Arial Black"/>
              </a:rPr>
              <a:t>twenty thousand deaths</a:t>
            </a:r>
          </a:p>
        </p:txBody>
      </p:sp>
      <p:pic>
        <p:nvPicPr>
          <p:cNvPr id="2927642" name="Picture 26" descr="C:\Documents and Settings\Owner\My Documents\Educational Illustrations\gregory_medal1.jpg"/>
          <p:cNvPicPr>
            <a:picLocks noChangeAspect="1" noChangeArrowheads="1"/>
          </p:cNvPicPr>
          <p:nvPr/>
        </p:nvPicPr>
        <p:blipFill>
          <a:blip r:embed="rId7" cstate="print"/>
          <a:srcRect/>
          <a:stretch>
            <a:fillRect/>
          </a:stretch>
        </p:blipFill>
        <p:spPr bwMode="auto">
          <a:xfrm>
            <a:off x="0" y="0"/>
            <a:ext cx="12192000" cy="6888480"/>
          </a:xfrm>
          <a:prstGeom prst="rect">
            <a:avLst/>
          </a:prstGeom>
          <a:noFill/>
        </p:spPr>
      </p:pic>
      <p:sp>
        <p:nvSpPr>
          <p:cNvPr id="2927643" name="WordArt 27"/>
          <p:cNvSpPr>
            <a:spLocks noChangeArrowheads="1" noChangeShapeType="1" noTextEdit="1"/>
          </p:cNvSpPr>
          <p:nvPr/>
        </p:nvSpPr>
        <p:spPr bwMode="auto">
          <a:xfrm>
            <a:off x="0" y="6142039"/>
            <a:ext cx="12192000" cy="746441"/>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COMMEMORATION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276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276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276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276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27623"/>
                                        </p:tgtEl>
                                        <p:attrNameLst>
                                          <p:attrName>style.visibility</p:attrName>
                                        </p:attrNameLst>
                                      </p:cBhvr>
                                      <p:to>
                                        <p:strVal val="visible"/>
                                      </p:to>
                                    </p:set>
                                    <p:animEffect transition="in" filter="wipe(left)">
                                      <p:cBhvr>
                                        <p:cTn id="23" dur="500"/>
                                        <p:tgtEl>
                                          <p:spTgt spid="29276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27626"/>
                                        </p:tgtEl>
                                        <p:attrNameLst>
                                          <p:attrName>style.visibility</p:attrName>
                                        </p:attrNameLst>
                                      </p:cBhvr>
                                      <p:to>
                                        <p:strVal val="visible"/>
                                      </p:to>
                                    </p:set>
                                    <p:animEffect transition="in" filter="wipe(left)">
                                      <p:cBhvr>
                                        <p:cTn id="28" dur="500"/>
                                        <p:tgtEl>
                                          <p:spTgt spid="2927626"/>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nodeType="clickEffect">
                                  <p:stCondLst>
                                    <p:cond delay="0"/>
                                  </p:stCondLst>
                                  <p:childTnLst>
                                    <p:set>
                                      <p:cBhvr>
                                        <p:cTn id="32" dur="1" fill="hold">
                                          <p:stCondLst>
                                            <p:cond delay="0"/>
                                          </p:stCondLst>
                                        </p:cTn>
                                        <p:tgtEl>
                                          <p:spTgt spid="2927638"/>
                                        </p:tgtEl>
                                        <p:attrNameLst>
                                          <p:attrName>style.visibility</p:attrName>
                                        </p:attrNameLst>
                                      </p:cBhvr>
                                      <p:to>
                                        <p:strVal val="visible"/>
                                      </p:to>
                                    </p:set>
                                    <p:anim calcmode="lin" valueType="num">
                                      <p:cBhvr additive="base">
                                        <p:cTn id="33" dur="5000" fill="hold"/>
                                        <p:tgtEl>
                                          <p:spTgt spid="2927638"/>
                                        </p:tgtEl>
                                        <p:attrNameLst>
                                          <p:attrName>ppt_x</p:attrName>
                                        </p:attrNameLst>
                                      </p:cBhvr>
                                      <p:tavLst>
                                        <p:tav tm="0">
                                          <p:val>
                                            <p:strVal val="#ppt_x"/>
                                          </p:val>
                                        </p:tav>
                                        <p:tav tm="100000">
                                          <p:val>
                                            <p:strVal val="#ppt_x"/>
                                          </p:val>
                                        </p:tav>
                                      </p:tavLst>
                                    </p:anim>
                                    <p:anim calcmode="lin" valueType="num">
                                      <p:cBhvr additive="base">
                                        <p:cTn id="34" dur="5000" fill="hold"/>
                                        <p:tgtEl>
                                          <p:spTgt spid="29276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7" presetClass="entr" presetSubtype="8" fill="hold" nodeType="clickEffect">
                                  <p:stCondLst>
                                    <p:cond delay="0"/>
                                  </p:stCondLst>
                                  <p:childTnLst>
                                    <p:set>
                                      <p:cBhvr>
                                        <p:cTn id="38" dur="1" fill="hold">
                                          <p:stCondLst>
                                            <p:cond delay="0"/>
                                          </p:stCondLst>
                                        </p:cTn>
                                        <p:tgtEl>
                                          <p:spTgt spid="2927639"/>
                                        </p:tgtEl>
                                        <p:attrNameLst>
                                          <p:attrName>style.visibility</p:attrName>
                                        </p:attrNameLst>
                                      </p:cBhvr>
                                      <p:to>
                                        <p:strVal val="visible"/>
                                      </p:to>
                                    </p:set>
                                    <p:anim calcmode="lin" valueType="num">
                                      <p:cBhvr additive="base">
                                        <p:cTn id="39" dur="5000" fill="hold"/>
                                        <p:tgtEl>
                                          <p:spTgt spid="2927639"/>
                                        </p:tgtEl>
                                        <p:attrNameLst>
                                          <p:attrName>ppt_x</p:attrName>
                                        </p:attrNameLst>
                                      </p:cBhvr>
                                      <p:tavLst>
                                        <p:tav tm="0">
                                          <p:val>
                                            <p:strVal val="0-#ppt_w/2"/>
                                          </p:val>
                                        </p:tav>
                                        <p:tav tm="100000">
                                          <p:val>
                                            <p:strVal val="#ppt_x"/>
                                          </p:val>
                                        </p:tav>
                                      </p:tavLst>
                                    </p:anim>
                                    <p:anim calcmode="lin" valueType="num">
                                      <p:cBhvr additive="base">
                                        <p:cTn id="40" dur="5000" fill="hold"/>
                                        <p:tgtEl>
                                          <p:spTgt spid="292763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2" fill="hold" nodeType="clickEffect">
                                  <p:stCondLst>
                                    <p:cond delay="0"/>
                                  </p:stCondLst>
                                  <p:childTnLst>
                                    <p:set>
                                      <p:cBhvr>
                                        <p:cTn id="44" dur="1" fill="hold">
                                          <p:stCondLst>
                                            <p:cond delay="0"/>
                                          </p:stCondLst>
                                        </p:cTn>
                                        <p:tgtEl>
                                          <p:spTgt spid="2927640"/>
                                        </p:tgtEl>
                                        <p:attrNameLst>
                                          <p:attrName>style.visibility</p:attrName>
                                        </p:attrNameLst>
                                      </p:cBhvr>
                                      <p:to>
                                        <p:strVal val="visible"/>
                                      </p:to>
                                    </p:set>
                                    <p:anim calcmode="lin" valueType="num">
                                      <p:cBhvr additive="base">
                                        <p:cTn id="45" dur="5000" fill="hold"/>
                                        <p:tgtEl>
                                          <p:spTgt spid="2927640"/>
                                        </p:tgtEl>
                                        <p:attrNameLst>
                                          <p:attrName>ppt_x</p:attrName>
                                        </p:attrNameLst>
                                      </p:cBhvr>
                                      <p:tavLst>
                                        <p:tav tm="0">
                                          <p:val>
                                            <p:strVal val="1+#ppt_w/2"/>
                                          </p:val>
                                        </p:tav>
                                        <p:tav tm="100000">
                                          <p:val>
                                            <p:strVal val="#ppt_x"/>
                                          </p:val>
                                        </p:tav>
                                      </p:tavLst>
                                    </p:anim>
                                    <p:anim calcmode="lin" valueType="num">
                                      <p:cBhvr additive="base">
                                        <p:cTn id="46" dur="5000" fill="hold"/>
                                        <p:tgtEl>
                                          <p:spTgt spid="292764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9" presetClass="entr" presetSubtype="10" fill="hold" grpId="0" nodeType="clickEffect">
                                  <p:stCondLst>
                                    <p:cond delay="0"/>
                                  </p:stCondLst>
                                  <p:childTnLst>
                                    <p:set>
                                      <p:cBhvr>
                                        <p:cTn id="50" dur="1" fill="hold">
                                          <p:stCondLst>
                                            <p:cond delay="0"/>
                                          </p:stCondLst>
                                        </p:cTn>
                                        <p:tgtEl>
                                          <p:spTgt spid="2927641"/>
                                        </p:tgtEl>
                                        <p:attrNameLst>
                                          <p:attrName>style.visibility</p:attrName>
                                        </p:attrNameLst>
                                      </p:cBhvr>
                                      <p:to>
                                        <p:strVal val="visible"/>
                                      </p:to>
                                    </p:set>
                                    <p:anim calcmode="lin" valueType="num">
                                      <p:cBhvr>
                                        <p:cTn id="51" dur="5000" fill="hold"/>
                                        <p:tgtEl>
                                          <p:spTgt spid="2927641"/>
                                        </p:tgtEl>
                                        <p:attrNameLst>
                                          <p:attrName>ppt_w</p:attrName>
                                        </p:attrNameLst>
                                      </p:cBhvr>
                                      <p:tavLst>
                                        <p:tav tm="0" fmla="#ppt_w*sin(2.5*pi*$)">
                                          <p:val>
                                            <p:fltVal val="0"/>
                                          </p:val>
                                        </p:tav>
                                        <p:tav tm="100000">
                                          <p:val>
                                            <p:fltVal val="1"/>
                                          </p:val>
                                        </p:tav>
                                      </p:tavLst>
                                    </p:anim>
                                    <p:anim calcmode="lin" valueType="num">
                                      <p:cBhvr>
                                        <p:cTn id="52" dur="5000" fill="hold"/>
                                        <p:tgtEl>
                                          <p:spTgt spid="2927641"/>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927642"/>
                                        </p:tgtEl>
                                        <p:attrNameLst>
                                          <p:attrName>style.visibility</p:attrName>
                                        </p:attrNameLst>
                                      </p:cBhvr>
                                      <p:to>
                                        <p:strVal val="visible"/>
                                      </p:to>
                                    </p:set>
                                    <p:animEffect transition="in" filter="wipe(right)">
                                      <p:cBhvr>
                                        <p:cTn id="57" dur="500"/>
                                        <p:tgtEl>
                                          <p:spTgt spid="2927642"/>
                                        </p:tgtEl>
                                      </p:cBhvr>
                                    </p:animEffect>
                                  </p:childTnLst>
                                </p:cTn>
                              </p:par>
                            </p:childTnLst>
                          </p:cTn>
                        </p:par>
                      </p:childTnLst>
                    </p:cTn>
                  </p:par>
                  <p:par>
                    <p:cTn id="58" fill="hold">
                      <p:stCondLst>
                        <p:cond delay="indefinite"/>
                      </p:stCondLst>
                      <p:childTnLst>
                        <p:par>
                          <p:cTn id="59" fill="hold">
                            <p:stCondLst>
                              <p:cond delay="0"/>
                            </p:stCondLst>
                            <p:childTnLst>
                              <p:par>
                                <p:cTn id="60" presetID="7" presetClass="entr" presetSubtype="4" fill="hold" grpId="0" nodeType="clickEffect">
                                  <p:stCondLst>
                                    <p:cond delay="0"/>
                                  </p:stCondLst>
                                  <p:childTnLst>
                                    <p:set>
                                      <p:cBhvr>
                                        <p:cTn id="61" dur="1" fill="hold">
                                          <p:stCondLst>
                                            <p:cond delay="0"/>
                                          </p:stCondLst>
                                        </p:cTn>
                                        <p:tgtEl>
                                          <p:spTgt spid="2927643"/>
                                        </p:tgtEl>
                                        <p:attrNameLst>
                                          <p:attrName>style.visibility</p:attrName>
                                        </p:attrNameLst>
                                      </p:cBhvr>
                                      <p:to>
                                        <p:strVal val="visible"/>
                                      </p:to>
                                    </p:set>
                                    <p:anim calcmode="lin" valueType="num">
                                      <p:cBhvr additive="base">
                                        <p:cTn id="62" dur="5000" fill="hold"/>
                                        <p:tgtEl>
                                          <p:spTgt spid="2927643"/>
                                        </p:tgtEl>
                                        <p:attrNameLst>
                                          <p:attrName>ppt_x</p:attrName>
                                        </p:attrNameLst>
                                      </p:cBhvr>
                                      <p:tavLst>
                                        <p:tav tm="0">
                                          <p:val>
                                            <p:strVal val="#ppt_x"/>
                                          </p:val>
                                        </p:tav>
                                        <p:tav tm="100000">
                                          <p:val>
                                            <p:strVal val="#ppt_x"/>
                                          </p:val>
                                        </p:tav>
                                      </p:tavLst>
                                    </p:anim>
                                    <p:anim calcmode="lin" valueType="num">
                                      <p:cBhvr additive="base">
                                        <p:cTn id="63" dur="5000" fill="hold"/>
                                        <p:tgtEl>
                                          <p:spTgt spid="29276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7622" grpId="0" build="p" autoUpdateAnimBg="0"/>
      <p:bldP spid="2927641" grpId="0" animBg="1"/>
      <p:bldP spid="292764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536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1564</a:t>
            </a:r>
          </a:p>
        </p:txBody>
      </p:sp>
      <p:sp>
        <p:nvSpPr>
          <p:cNvPr id="513536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13536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35365"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FF0066"/>
                </a:solidFill>
                <a:latin typeface="Times New Roman" pitchFamily="18" charset="0"/>
              </a:rPr>
              <a:t>The term “Puritan” is first used for Protestants who want to “purify” the Church of England of ceremony and ritual not found in the Bible</a:t>
            </a:r>
            <a:endParaRPr lang="en-US" sz="3200" dirty="0">
              <a:solidFill>
                <a:srgbClr val="FF0066"/>
              </a:solidFill>
              <a:latin typeface="Times New Roman" pitchFamily="18" charset="0"/>
            </a:endParaRPr>
          </a:p>
        </p:txBody>
      </p:sp>
      <p:sp>
        <p:nvSpPr>
          <p:cNvPr id="5135366" name="Rectangle 6"/>
          <p:cNvSpPr>
            <a:spLocks noChangeArrowheads="1"/>
          </p:cNvSpPr>
          <p:nvPr/>
        </p:nvSpPr>
        <p:spPr bwMode="auto">
          <a:xfrm>
            <a:off x="3352800" y="24511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FF0066"/>
                </a:solidFill>
                <a:latin typeface="Times New Roman" pitchFamily="18" charset="0"/>
              </a:rPr>
              <a:t>John Calvin dies</a:t>
            </a:r>
          </a:p>
          <a:p>
            <a:pPr marL="342900" indent="-342900" fontAlgn="base">
              <a:spcBef>
                <a:spcPct val="20000"/>
              </a:spcBef>
              <a:spcAft>
                <a:spcPct val="0"/>
              </a:spcAft>
              <a:buClr>
                <a:srgbClr val="7E7F00"/>
              </a:buClr>
              <a:buBlip>
                <a:blip r:embed="rId3"/>
              </a:buBlip>
            </a:pPr>
            <a:r>
              <a:rPr lang="en-US" sz="3600" dirty="0">
                <a:solidFill>
                  <a:srgbClr val="FF0066"/>
                </a:solidFill>
                <a:latin typeface="Times New Roman" pitchFamily="18" charset="0"/>
              </a:rPr>
              <a:t>Bishops Bible, Church of England translation, is printed </a:t>
            </a:r>
          </a:p>
          <a:p>
            <a:pPr marL="342900" indent="-342900" fontAlgn="base">
              <a:spcBef>
                <a:spcPct val="20000"/>
              </a:spcBef>
              <a:spcAft>
                <a:spcPct val="0"/>
              </a:spcAft>
              <a:buClr>
                <a:srgbClr val="7E7F00"/>
              </a:buClr>
              <a:buBlip>
                <a:blip r:embed="rId3"/>
              </a:buBlip>
            </a:pPr>
            <a:r>
              <a:rPr lang="en-US" sz="3600" dirty="0">
                <a:solidFill>
                  <a:srgbClr val="FF0066"/>
                </a:solidFill>
                <a:latin typeface="Times New Roman" pitchFamily="18" charset="0"/>
              </a:rPr>
              <a:t>Queen Elizabeth I is excommunicated by the pope, and  in turn persecutes Catholics</a:t>
            </a:r>
          </a:p>
          <a:p>
            <a:pPr marL="342900" indent="-342900" fontAlgn="base">
              <a:spcBef>
                <a:spcPct val="20000"/>
              </a:spcBef>
              <a:spcAft>
                <a:spcPct val="0"/>
              </a:spcAft>
              <a:buClr>
                <a:srgbClr val="7E7F00"/>
              </a:buClr>
              <a:buBlip>
                <a:blip r:embed="rId3"/>
              </a:buBlip>
            </a:pPr>
            <a:r>
              <a:rPr lang="en-US" sz="3600" dirty="0">
                <a:solidFill>
                  <a:srgbClr val="FF0066"/>
                </a:solidFill>
                <a:latin typeface="Times New Roman" pitchFamily="18" charset="0"/>
              </a:rPr>
              <a:t>St. Bartholomew’s Day Massacre</a:t>
            </a:r>
          </a:p>
          <a:p>
            <a:pPr marL="342900" indent="-342900" fontAlgn="base">
              <a:spcBef>
                <a:spcPct val="20000"/>
              </a:spcBef>
              <a:spcAft>
                <a:spcPct val="0"/>
              </a:spcAft>
              <a:buClr>
                <a:srgbClr val="7E7F00"/>
              </a:buClr>
            </a:pPr>
            <a:endParaRPr lang="en-US" sz="3600" dirty="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dirty="0">
              <a:solidFill>
                <a:srgbClr val="000000"/>
              </a:solidFill>
              <a:latin typeface="Times New Roman" pitchFamily="18" charset="0"/>
            </a:endParaRPr>
          </a:p>
        </p:txBody>
      </p:sp>
      <p:grpSp>
        <p:nvGrpSpPr>
          <p:cNvPr id="5135367" name="Group 7"/>
          <p:cNvGrpSpPr>
            <a:grpSpLocks/>
          </p:cNvGrpSpPr>
          <p:nvPr/>
        </p:nvGrpSpPr>
        <p:grpSpPr bwMode="auto">
          <a:xfrm>
            <a:off x="1524000" y="3154364"/>
            <a:ext cx="1828800" cy="579437"/>
            <a:chOff x="0" y="1987"/>
            <a:chExt cx="1152" cy="365"/>
          </a:xfrm>
        </p:grpSpPr>
        <p:sp>
          <p:nvSpPr>
            <p:cNvPr id="5135368" name="Text Box 8"/>
            <p:cNvSpPr txBox="1">
              <a:spLocks noChangeArrowheads="1"/>
            </p:cNvSpPr>
            <p:nvPr/>
          </p:nvSpPr>
          <p:spPr bwMode="auto">
            <a:xfrm>
              <a:off x="0" y="1987"/>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1568</a:t>
              </a:r>
            </a:p>
          </p:txBody>
        </p:sp>
        <p:sp>
          <p:nvSpPr>
            <p:cNvPr id="5135369" name="Line 9"/>
            <p:cNvSpPr>
              <a:spLocks noChangeShapeType="1"/>
            </p:cNvSpPr>
            <p:nvPr/>
          </p:nvSpPr>
          <p:spPr bwMode="auto">
            <a:xfrm>
              <a:off x="720" y="2170"/>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grpSp>
        <p:nvGrpSpPr>
          <p:cNvPr id="5135370" name="Group 10"/>
          <p:cNvGrpSpPr>
            <a:grpSpLocks/>
          </p:cNvGrpSpPr>
          <p:nvPr/>
        </p:nvGrpSpPr>
        <p:grpSpPr bwMode="auto">
          <a:xfrm>
            <a:off x="1524000" y="4373563"/>
            <a:ext cx="1828800" cy="2774950"/>
            <a:chOff x="0" y="2755"/>
            <a:chExt cx="1152" cy="1748"/>
          </a:xfrm>
        </p:grpSpPr>
        <p:sp>
          <p:nvSpPr>
            <p:cNvPr id="5135371" name="Text Box 11"/>
            <p:cNvSpPr txBox="1">
              <a:spLocks noChangeArrowheads="1"/>
            </p:cNvSpPr>
            <p:nvPr/>
          </p:nvSpPr>
          <p:spPr bwMode="auto">
            <a:xfrm>
              <a:off x="0" y="2755"/>
              <a:ext cx="1152" cy="174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1570</a:t>
              </a:r>
            </a:p>
            <a:p>
              <a:pPr eaLnBrk="0" fontAlgn="base" hangingPunct="0">
                <a:spcBef>
                  <a:spcPct val="50000"/>
                </a:spcBef>
                <a:spcAft>
                  <a:spcPct val="0"/>
                </a:spcAft>
              </a:pPr>
              <a:endParaRPr lang="en-US" sz="3200">
                <a:solidFill>
                  <a:srgbClr val="FFFFFF"/>
                </a:solidFill>
                <a:latin typeface="Times New Roman" pitchFamily="18" charset="0"/>
              </a:endParaRPr>
            </a:p>
            <a:p>
              <a:pPr eaLnBrk="0" fontAlgn="base" hangingPunct="0">
                <a:spcBef>
                  <a:spcPct val="50000"/>
                </a:spcBef>
                <a:spcAft>
                  <a:spcPct val="0"/>
                </a:spcAft>
              </a:pPr>
              <a:r>
                <a:rPr lang="en-US" sz="3200">
                  <a:solidFill>
                    <a:srgbClr val="FFFFFF"/>
                  </a:solidFill>
                  <a:latin typeface="Times New Roman" pitchFamily="18" charset="0"/>
                </a:rPr>
                <a:t>1572</a:t>
              </a:r>
            </a:p>
            <a:p>
              <a:pPr eaLnBrk="0" fontAlgn="base" hangingPunct="0">
                <a:spcBef>
                  <a:spcPct val="50000"/>
                </a:spcBef>
                <a:spcAft>
                  <a:spcPct val="0"/>
                </a:spcAft>
              </a:pPr>
              <a:endParaRPr lang="en-US" sz="3200">
                <a:solidFill>
                  <a:srgbClr val="FFFFFF"/>
                </a:solidFill>
                <a:latin typeface="Times New Roman" pitchFamily="18" charset="0"/>
              </a:endParaRPr>
            </a:p>
          </p:txBody>
        </p:sp>
        <p:sp>
          <p:nvSpPr>
            <p:cNvPr id="5135372" name="Line 12"/>
            <p:cNvSpPr>
              <a:spLocks noChangeShapeType="1"/>
            </p:cNvSpPr>
            <p:nvPr/>
          </p:nvSpPr>
          <p:spPr bwMode="auto">
            <a:xfrm>
              <a:off x="720" y="2938"/>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grpSp>
      <p:pic>
        <p:nvPicPr>
          <p:cNvPr id="5135373" name="Picture 13" descr="C:\Documents and Settings\Owner\My Documents\Educational Illustrations\stbarts.gif"/>
          <p:cNvPicPr>
            <a:picLocks noChangeAspect="1" noChangeArrowheads="1"/>
          </p:cNvPicPr>
          <p:nvPr/>
        </p:nvPicPr>
        <p:blipFill>
          <a:blip r:embed="rId4" cstate="print"/>
          <a:srcRect/>
          <a:stretch>
            <a:fillRect/>
          </a:stretch>
        </p:blipFill>
        <p:spPr bwMode="auto">
          <a:xfrm>
            <a:off x="2590800" y="0"/>
            <a:ext cx="8077200" cy="6858000"/>
          </a:xfrm>
          <a:prstGeom prst="rect">
            <a:avLst/>
          </a:prstGeom>
          <a:noFill/>
        </p:spPr>
      </p:pic>
      <p:pic>
        <p:nvPicPr>
          <p:cNvPr id="5135374" name="Picture 14" descr="C:\Documents and Settings\Owner\My Documents\Educational Illustrations\571px-Massacre_saint_barthelemy.jpg"/>
          <p:cNvPicPr>
            <a:picLocks noChangeAspect="1" noChangeArrowheads="1"/>
          </p:cNvPicPr>
          <p:nvPr/>
        </p:nvPicPr>
        <p:blipFill>
          <a:blip r:embed="rId5" cstate="print"/>
          <a:srcRect/>
          <a:stretch>
            <a:fillRect/>
          </a:stretch>
        </p:blipFill>
        <p:spPr bwMode="auto">
          <a:xfrm>
            <a:off x="76200" y="0"/>
            <a:ext cx="8077200" cy="6858000"/>
          </a:xfrm>
          <a:prstGeom prst="rect">
            <a:avLst/>
          </a:prstGeom>
          <a:noFill/>
        </p:spPr>
      </p:pic>
      <p:pic>
        <p:nvPicPr>
          <p:cNvPr id="5135375" name="Picture 15" descr="C:\Documents and Settings\Owner\My Documents\Educational Illustrations\Giorgio_Vasari_San_Bartolomeo.jpg"/>
          <p:cNvPicPr>
            <a:picLocks noChangeAspect="1" noChangeArrowheads="1"/>
          </p:cNvPicPr>
          <p:nvPr/>
        </p:nvPicPr>
        <p:blipFill>
          <a:blip r:embed="rId6" cstate="print"/>
          <a:srcRect/>
          <a:stretch>
            <a:fillRect/>
          </a:stretch>
        </p:blipFill>
        <p:spPr bwMode="auto">
          <a:xfrm>
            <a:off x="8153400" y="0"/>
            <a:ext cx="4038600" cy="6858000"/>
          </a:xfrm>
          <a:prstGeom prst="rect">
            <a:avLst/>
          </a:prstGeom>
          <a:noFill/>
        </p:spPr>
      </p:pic>
      <p:pic>
        <p:nvPicPr>
          <p:cNvPr id="5135377" name="Picture 17" descr="C:\Documents and Settings\Owner\My Documents\Educational Illustrations\gregory_medal1.jpg"/>
          <p:cNvPicPr>
            <a:picLocks noChangeAspect="1" noChangeArrowheads="1"/>
          </p:cNvPicPr>
          <p:nvPr/>
        </p:nvPicPr>
        <p:blipFill>
          <a:blip r:embed="rId7" cstate="print"/>
          <a:srcRect/>
          <a:stretch>
            <a:fillRect/>
          </a:stretch>
        </p:blipFill>
        <p:spPr bwMode="auto">
          <a:xfrm>
            <a:off x="-1" y="0"/>
            <a:ext cx="12192001" cy="6858000"/>
          </a:xfrm>
          <a:prstGeom prst="rect">
            <a:avLst/>
          </a:prstGeom>
          <a:noFill/>
        </p:spPr>
      </p:pic>
      <p:sp>
        <p:nvSpPr>
          <p:cNvPr id="5135380" name="WordArt 20"/>
          <p:cNvSpPr>
            <a:spLocks noChangeArrowheads="1" noChangeShapeType="1" noTextEdit="1"/>
          </p:cNvSpPr>
          <p:nvPr/>
        </p:nvSpPr>
        <p:spPr bwMode="auto">
          <a:xfrm>
            <a:off x="1602297" y="1752600"/>
            <a:ext cx="9655728" cy="1893888"/>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24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"And what I most commend is the resolution taken</a:t>
            </a:r>
          </a:p>
          <a:p>
            <a:pPr algn="ctr" fontAlgn="base">
              <a:spcBef>
                <a:spcPct val="0"/>
              </a:spcBef>
              <a:spcAft>
                <a:spcPct val="0"/>
              </a:spcAft>
            </a:pPr>
            <a:r>
              <a:rPr lang="en-US" sz="24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by his Majesty to exterminate this vermin..."</a:t>
            </a:r>
          </a:p>
        </p:txBody>
      </p:sp>
      <p:sp>
        <p:nvSpPr>
          <p:cNvPr id="5135381" name="WordArt 21"/>
          <p:cNvSpPr>
            <a:spLocks noChangeArrowheads="1" noChangeShapeType="1" noTextEdit="1"/>
          </p:cNvSpPr>
          <p:nvPr/>
        </p:nvSpPr>
        <p:spPr bwMode="auto">
          <a:xfrm>
            <a:off x="1929468" y="4114800"/>
            <a:ext cx="8816828" cy="533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2000" b="1"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 Pope Gregory XIII per Catholic Encyclopedia XIII, 337 </a:t>
            </a:r>
          </a:p>
        </p:txBody>
      </p:sp>
      <p:pic>
        <p:nvPicPr>
          <p:cNvPr id="8834049" name="Picture 1"/>
          <p:cNvPicPr>
            <a:picLocks noChangeAspect="1" noChangeArrowheads="1"/>
          </p:cNvPicPr>
          <p:nvPr/>
        </p:nvPicPr>
        <p:blipFill>
          <a:blip r:embed="rId8"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5135374"/>
                                        </p:tgtEl>
                                        <p:attrNameLst>
                                          <p:attrName>style.visibility</p:attrName>
                                        </p:attrNameLst>
                                      </p:cBhvr>
                                      <p:to>
                                        <p:strVal val="visible"/>
                                      </p:to>
                                    </p:set>
                                    <p:anim calcmode="lin" valueType="num">
                                      <p:cBhvr additive="base">
                                        <p:cTn id="7" dur="5000" fill="hold"/>
                                        <p:tgtEl>
                                          <p:spTgt spid="5135374"/>
                                        </p:tgtEl>
                                        <p:attrNameLst>
                                          <p:attrName>ppt_x</p:attrName>
                                        </p:attrNameLst>
                                      </p:cBhvr>
                                      <p:tavLst>
                                        <p:tav tm="0">
                                          <p:val>
                                            <p:strVal val="0-#ppt_w/2"/>
                                          </p:val>
                                        </p:tav>
                                        <p:tav tm="100000">
                                          <p:val>
                                            <p:strVal val="#ppt_x"/>
                                          </p:val>
                                        </p:tav>
                                      </p:tavLst>
                                    </p:anim>
                                    <p:anim calcmode="lin" valueType="num">
                                      <p:cBhvr additive="base">
                                        <p:cTn id="8" dur="5000" fill="hold"/>
                                        <p:tgtEl>
                                          <p:spTgt spid="51353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5135375"/>
                                        </p:tgtEl>
                                        <p:attrNameLst>
                                          <p:attrName>style.visibility</p:attrName>
                                        </p:attrNameLst>
                                      </p:cBhvr>
                                      <p:to>
                                        <p:strVal val="visible"/>
                                      </p:to>
                                    </p:set>
                                    <p:anim calcmode="lin" valueType="num">
                                      <p:cBhvr additive="base">
                                        <p:cTn id="13" dur="5000" fill="hold"/>
                                        <p:tgtEl>
                                          <p:spTgt spid="5135375"/>
                                        </p:tgtEl>
                                        <p:attrNameLst>
                                          <p:attrName>ppt_x</p:attrName>
                                        </p:attrNameLst>
                                      </p:cBhvr>
                                      <p:tavLst>
                                        <p:tav tm="0">
                                          <p:val>
                                            <p:strVal val="1+#ppt_w/2"/>
                                          </p:val>
                                        </p:tav>
                                        <p:tav tm="100000">
                                          <p:val>
                                            <p:strVal val="#ppt_x"/>
                                          </p:val>
                                        </p:tav>
                                      </p:tavLst>
                                    </p:anim>
                                    <p:anim calcmode="lin" valueType="num">
                                      <p:cBhvr additive="base">
                                        <p:cTn id="14" dur="5000" fill="hold"/>
                                        <p:tgtEl>
                                          <p:spTgt spid="513537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135377"/>
                                        </p:tgtEl>
                                        <p:attrNameLst>
                                          <p:attrName>style.visibility</p:attrName>
                                        </p:attrNameLst>
                                      </p:cBhvr>
                                      <p:to>
                                        <p:strVal val="visible"/>
                                      </p:to>
                                    </p:set>
                                    <p:animEffect transition="in" filter="checkerboard(across)">
                                      <p:cBhvr>
                                        <p:cTn id="19" dur="500"/>
                                        <p:tgtEl>
                                          <p:spTgt spid="5135377"/>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grpId="0" nodeType="clickEffect">
                                  <p:stCondLst>
                                    <p:cond delay="0"/>
                                  </p:stCondLst>
                                  <p:childTnLst>
                                    <p:set>
                                      <p:cBhvr>
                                        <p:cTn id="23" dur="1" fill="hold">
                                          <p:stCondLst>
                                            <p:cond delay="0"/>
                                          </p:stCondLst>
                                        </p:cTn>
                                        <p:tgtEl>
                                          <p:spTgt spid="5135380"/>
                                        </p:tgtEl>
                                        <p:attrNameLst>
                                          <p:attrName>style.visibility</p:attrName>
                                        </p:attrNameLst>
                                      </p:cBhvr>
                                      <p:to>
                                        <p:strVal val="visible"/>
                                      </p:to>
                                    </p:set>
                                    <p:anim calcmode="lin" valueType="num">
                                      <p:cBhvr>
                                        <p:cTn id="24" dur="5000" fill="hold"/>
                                        <p:tgtEl>
                                          <p:spTgt spid="5135380"/>
                                        </p:tgtEl>
                                        <p:attrNameLst>
                                          <p:attrName>ppt_w</p:attrName>
                                        </p:attrNameLst>
                                      </p:cBhvr>
                                      <p:tavLst>
                                        <p:tav tm="0" fmla="#ppt_w*sin(2.5*pi*$)">
                                          <p:val>
                                            <p:fltVal val="0"/>
                                          </p:val>
                                        </p:tav>
                                        <p:tav tm="100000">
                                          <p:val>
                                            <p:fltVal val="1"/>
                                          </p:val>
                                        </p:tav>
                                      </p:tavLst>
                                    </p:anim>
                                    <p:anim calcmode="lin" valueType="num">
                                      <p:cBhvr>
                                        <p:cTn id="25" dur="5000" fill="hold"/>
                                        <p:tgtEl>
                                          <p:spTgt spid="513538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9" presetClass="entr" presetSubtype="10" fill="hold" grpId="0" nodeType="clickEffect">
                                  <p:stCondLst>
                                    <p:cond delay="0"/>
                                  </p:stCondLst>
                                  <p:childTnLst>
                                    <p:set>
                                      <p:cBhvr>
                                        <p:cTn id="29" dur="1" fill="hold">
                                          <p:stCondLst>
                                            <p:cond delay="0"/>
                                          </p:stCondLst>
                                        </p:cTn>
                                        <p:tgtEl>
                                          <p:spTgt spid="5135381"/>
                                        </p:tgtEl>
                                        <p:attrNameLst>
                                          <p:attrName>style.visibility</p:attrName>
                                        </p:attrNameLst>
                                      </p:cBhvr>
                                      <p:to>
                                        <p:strVal val="visible"/>
                                      </p:to>
                                    </p:set>
                                    <p:anim calcmode="lin" valueType="num">
                                      <p:cBhvr>
                                        <p:cTn id="30" dur="5000" fill="hold"/>
                                        <p:tgtEl>
                                          <p:spTgt spid="5135381"/>
                                        </p:tgtEl>
                                        <p:attrNameLst>
                                          <p:attrName>ppt_w</p:attrName>
                                        </p:attrNameLst>
                                      </p:cBhvr>
                                      <p:tavLst>
                                        <p:tav tm="0" fmla="#ppt_w*sin(2.5*pi*$)">
                                          <p:val>
                                            <p:fltVal val="0"/>
                                          </p:val>
                                        </p:tav>
                                        <p:tav tm="100000">
                                          <p:val>
                                            <p:fltVal val="1"/>
                                          </p:val>
                                        </p:tav>
                                      </p:tavLst>
                                    </p:anim>
                                    <p:anim calcmode="lin" valueType="num">
                                      <p:cBhvr>
                                        <p:cTn id="31" dur="5000" fill="hold"/>
                                        <p:tgtEl>
                                          <p:spTgt spid="5135381"/>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nodeType="clickEffect">
                                  <p:stCondLst>
                                    <p:cond delay="0"/>
                                  </p:stCondLst>
                                  <p:childTnLst>
                                    <p:set>
                                      <p:cBhvr>
                                        <p:cTn id="35" dur="1" fill="hold">
                                          <p:stCondLst>
                                            <p:cond delay="0"/>
                                          </p:stCondLst>
                                        </p:cTn>
                                        <p:tgtEl>
                                          <p:spTgt spid="8834049"/>
                                        </p:tgtEl>
                                        <p:attrNameLst>
                                          <p:attrName>style.visibility</p:attrName>
                                        </p:attrNameLst>
                                      </p:cBhvr>
                                      <p:to>
                                        <p:strVal val="visible"/>
                                      </p:to>
                                    </p:set>
                                    <p:animEffect transition="in" filter="plus(in)">
                                      <p:cBhvr>
                                        <p:cTn id="36" dur="2000"/>
                                        <p:tgtEl>
                                          <p:spTgt spid="883404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mph" presetSubtype="0" nodeType="clickEffect">
                                  <p:stCondLst>
                                    <p:cond delay="0"/>
                                  </p:stCondLst>
                                  <p:childTnLst>
                                    <p:set>
                                      <p:cBhvr rctx="PPT">
                                        <p:cTn id="40" dur="indefinite"/>
                                        <p:tgtEl>
                                          <p:spTgt spid="8834049"/>
                                        </p:tgtEl>
                                        <p:attrNameLst>
                                          <p:attrName>style.opacity</p:attrName>
                                        </p:attrNameLst>
                                      </p:cBhvr>
                                      <p:to>
                                        <p:strVal val="0.5"/>
                                      </p:to>
                                    </p:set>
                                    <p:animEffect filter="image" prLst="opacity: 0.5">
                                      <p:cBhvr rctx="IE">
                                        <p:cTn id="41" dur="indefinite"/>
                                        <p:tgtEl>
                                          <p:spTgt spid="8834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5380" grpId="0" animBg="1"/>
      <p:bldP spid="513538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Online Media 2" title="The Massacre of St Bartholomew's Day">
            <a:hlinkClick r:id="" action="ppaction://media"/>
            <a:extLst>
              <a:ext uri="{FF2B5EF4-FFF2-40B4-BE49-F238E27FC236}">
                <a16:creationId xmlns:a16="http://schemas.microsoft.com/office/drawing/2014/main" id="{0402247E-5972-E9AF-C8EB-294658282445}"/>
              </a:ext>
            </a:extLst>
          </p:cNvPr>
          <p:cNvPicPr>
            <a:picLocks noRot="1" noChangeAspect="1"/>
          </p:cNvPicPr>
          <p:nvPr>
            <a:videoFile r:link="rId1"/>
          </p:nvPr>
        </p:nvPicPr>
        <p:blipFill>
          <a:blip r:embed="rId4"/>
          <a:stretch>
            <a:fillRect/>
          </a:stretch>
        </p:blipFill>
        <p:spPr>
          <a:xfrm>
            <a:off x="1016000" y="849745"/>
            <a:ext cx="10150764" cy="5116946"/>
          </a:xfrm>
          <a:prstGeom prst="rect">
            <a:avLst/>
          </a:prstGeom>
        </p:spPr>
      </p:pic>
    </p:spTree>
    <p:extLst>
      <p:ext uri="{BB962C8B-B14F-4D97-AF65-F5344CB8AC3E}">
        <p14:creationId xmlns:p14="http://schemas.microsoft.com/office/powerpoint/2010/main" val="61854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Online Media 1" title="La Reine Margot (1994 film): St. Bartholomew's Day massacre [HD]">
            <a:hlinkClick r:id="" action="ppaction://media"/>
            <a:extLst>
              <a:ext uri="{FF2B5EF4-FFF2-40B4-BE49-F238E27FC236}">
                <a16:creationId xmlns:a16="http://schemas.microsoft.com/office/drawing/2014/main" id="{2C0C3B99-1B19-C77F-F2A3-2DC54DF07BFA}"/>
              </a:ext>
            </a:extLst>
          </p:cNvPr>
          <p:cNvPicPr>
            <a:picLocks noRot="1" noChangeAspect="1"/>
          </p:cNvPicPr>
          <p:nvPr>
            <a:videoFile r:link="rId1"/>
          </p:nvPr>
        </p:nvPicPr>
        <p:blipFill>
          <a:blip r:embed="rId4"/>
          <a:stretch>
            <a:fillRect/>
          </a:stretch>
        </p:blipFill>
        <p:spPr>
          <a:xfrm>
            <a:off x="960582" y="877455"/>
            <a:ext cx="10252363" cy="5089236"/>
          </a:xfrm>
          <a:prstGeom prst="rect">
            <a:avLst/>
          </a:prstGeom>
        </p:spPr>
      </p:pic>
    </p:spTree>
    <p:extLst>
      <p:ext uri="{BB962C8B-B14F-4D97-AF65-F5344CB8AC3E}">
        <p14:creationId xmlns:p14="http://schemas.microsoft.com/office/powerpoint/2010/main" val="120587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Online Media 2" title="Saint Bartholomew's Day Massacre | Episode 38 | Lineage">
            <a:hlinkClick r:id="" action="ppaction://media"/>
            <a:extLst>
              <a:ext uri="{FF2B5EF4-FFF2-40B4-BE49-F238E27FC236}">
                <a16:creationId xmlns:a16="http://schemas.microsoft.com/office/drawing/2014/main" id="{D48E559E-54B0-0325-CED5-D9063854D3FA}"/>
              </a:ext>
            </a:extLst>
          </p:cNvPr>
          <p:cNvPicPr>
            <a:picLocks noRot="1" noChangeAspect="1"/>
          </p:cNvPicPr>
          <p:nvPr>
            <a:videoFile r:link="rId1"/>
          </p:nvPr>
        </p:nvPicPr>
        <p:blipFill>
          <a:blip r:embed="rId4"/>
          <a:stretch>
            <a:fillRect/>
          </a:stretch>
        </p:blipFill>
        <p:spPr>
          <a:xfrm>
            <a:off x="1062182" y="849745"/>
            <a:ext cx="10076873" cy="5107710"/>
          </a:xfrm>
          <a:prstGeom prst="rect">
            <a:avLst/>
          </a:prstGeom>
        </p:spPr>
      </p:pic>
    </p:spTree>
    <p:extLst>
      <p:ext uri="{BB962C8B-B14F-4D97-AF65-F5344CB8AC3E}">
        <p14:creationId xmlns:p14="http://schemas.microsoft.com/office/powerpoint/2010/main" val="373906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56740" name="Text Box 4"/>
          <p:cNvSpPr txBox="1">
            <a:spLocks noChangeArrowheads="1"/>
          </p:cNvSpPr>
          <p:nvPr/>
        </p:nvSpPr>
        <p:spPr bwMode="auto">
          <a:xfrm>
            <a:off x="6788988" y="533400"/>
            <a:ext cx="4606505" cy="2385268"/>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a:ea typeface="ＭＳ Ｐゴシック"/>
                <a:cs typeface="+mn-cs"/>
              </a:rPr>
              <a:t>Optimism Has</a:t>
            </a:r>
            <a:br>
              <a:rPr kumimoji="0" lang="en-US" sz="5400" b="0" i="0" u="none" strike="noStrike" kern="1200" cap="none" spc="0" normalizeH="0" baseline="0" noProof="0" dirty="0">
                <a:ln>
                  <a:noFill/>
                </a:ln>
                <a:solidFill>
                  <a:srgbClr val="000000"/>
                </a:solidFill>
                <a:effectLst/>
                <a:uLnTx/>
                <a:uFillTx/>
                <a:latin typeface="Arial"/>
                <a:ea typeface="ＭＳ Ｐゴシック"/>
                <a:cs typeface="+mn-cs"/>
              </a:rPr>
            </a:br>
            <a:r>
              <a:rPr kumimoji="0" lang="en-US" sz="4400" b="0" i="0" u="none" strike="noStrike" kern="1200" cap="none" spc="0" normalizeH="0" baseline="0" noProof="0" dirty="0">
                <a:ln>
                  <a:noFill/>
                </a:ln>
                <a:solidFill>
                  <a:srgbClr val="000000"/>
                </a:solidFill>
                <a:effectLst/>
                <a:uLnTx/>
                <a:uFillTx/>
                <a:latin typeface="Arial"/>
                <a:ea typeface="ＭＳ Ｐゴシック"/>
                <a:cs typeface="+mn-cs"/>
              </a:rPr>
              <a:t>Its Limits</a:t>
            </a:r>
            <a:endParaRPr kumimoji="0" lang="en-US" sz="5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56741" name="Text Box 5"/>
          <p:cNvSpPr txBox="1">
            <a:spLocks noChangeArrowheads="1"/>
          </p:cNvSpPr>
          <p:nvPr/>
        </p:nvSpPr>
        <p:spPr bwMode="auto">
          <a:xfrm>
            <a:off x="3886200" y="5410200"/>
            <a:ext cx="4267200" cy="914400"/>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a:ea typeface="ＭＳ Ｐゴシック"/>
                <a:cs typeface="Arial" charset="0"/>
              </a:rPr>
              <a:t>1780 – 1914</a:t>
            </a:r>
          </a:p>
        </p:txBody>
      </p:sp>
      <p:sp>
        <p:nvSpPr>
          <p:cNvPr id="4" name="Rectangle 3"/>
          <p:cNvSpPr/>
          <p:nvPr/>
        </p:nvSpPr>
        <p:spPr>
          <a:xfrm>
            <a:off x="0" y="228601"/>
            <a:ext cx="12191999"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The 18</a:t>
            </a:r>
            <a:r>
              <a:rPr kumimoji="0" lang="en-US" sz="4800" b="1" i="0" u="none" strike="noStrike" kern="1200" cap="none" spc="0" normalizeH="0" baseline="3000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th</a:t>
            </a:r>
            <a:r>
              <a:rPr kumimoji="0" lang="en-US" sz="4800" b="1" i="0" u="none" strike="noStrike" kern="1200" cap="none" spc="0" normalizeH="0" baseline="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 Century  Invented the Idea of Progress</a:t>
            </a:r>
            <a:endParaRPr kumimoji="0" lang="en-US" sz="5400" b="1" i="0" u="none" strike="noStrike" kern="1200" cap="none" spc="0" normalizeH="0" baseline="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Calligrapher" pitchFamily="2" charset="0"/>
              <a:ea typeface="ＭＳ Ｐゴシック"/>
              <a:cs typeface="+mn-cs"/>
            </a:endParaRPr>
          </a:p>
        </p:txBody>
      </p:sp>
      <p:sp>
        <p:nvSpPr>
          <p:cNvPr id="2" name="Rectangle 1">
            <a:extLst>
              <a:ext uri="{FF2B5EF4-FFF2-40B4-BE49-F238E27FC236}">
                <a16:creationId xmlns:a16="http://schemas.microsoft.com/office/drawing/2014/main" id="{201E3D0E-EF8A-48FF-BAC5-FC5AE8033FB5}"/>
              </a:ext>
            </a:extLst>
          </p:cNvPr>
          <p:cNvSpPr/>
          <p:nvPr/>
        </p:nvSpPr>
        <p:spPr>
          <a:xfrm>
            <a:off x="4891177" y="1268083"/>
            <a:ext cx="200132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uLnTx/>
                <a:uFillTx/>
                <a:latin typeface="Calligrapher" pitchFamily="2" charset="0"/>
                <a:ea typeface="ＭＳ Ｐゴシック"/>
                <a:cs typeface="+mn-cs"/>
              </a:rPr>
              <a:t>But…</a:t>
            </a:r>
            <a:endParaRPr kumimoji="0" lang="en-US" sz="60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888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4">
                                            <p:txEl>
                                              <p:pRg st="0" end="0"/>
                                            </p:txEl>
                                          </p:spTgt>
                                        </p:tgtEl>
                                      </p:cBhvr>
                                    </p:animEffect>
                                    <p:animScale>
                                      <p:cBhvr>
                                        <p:cTn id="7" dur="1500" autoRev="1" fill="hold"/>
                                        <p:tgtEl>
                                          <p:spTgt spid="4">
                                            <p:txEl>
                                              <p:pRg st="0" end="0"/>
                                            </p:txEl>
                                          </p:spTgt>
                                        </p:tgtEl>
                                      </p:cBhvr>
                                      <p:by x="105000" y="105000"/>
                                    </p:animScale>
                                  </p:childTnLst>
                                </p:cTn>
                              </p:par>
                              <p:par>
                                <p:cTn id="8" presetID="34" presetClass="entr" presetSubtype="0" fill="hold" grpId="0" nodeType="withEffect">
                                  <p:stCondLst>
                                    <p:cond delay="0"/>
                                  </p:stCondLst>
                                  <p:iterate type="wd">
                                    <p:tmPct val="10000"/>
                                  </p:iterate>
                                  <p:childTnLst>
                                    <p:set>
                                      <p:cBhvr>
                                        <p:cTn id="9" dur="1" fill="hold">
                                          <p:stCondLst>
                                            <p:cond delay="0"/>
                                          </p:stCondLst>
                                        </p:cTn>
                                        <p:tgtEl>
                                          <p:spTgt spid="756740">
                                            <p:txEl>
                                              <p:pRg st="1" end="1"/>
                                            </p:txEl>
                                          </p:spTgt>
                                        </p:tgtEl>
                                        <p:attrNameLst>
                                          <p:attrName>style.visibility</p:attrName>
                                        </p:attrNameLst>
                                      </p:cBhvr>
                                      <p:to>
                                        <p:strVal val="visible"/>
                                      </p:to>
                                    </p:set>
                                    <p:anim from="(-#ppt_w/2)" to="(#ppt_x)" calcmode="lin" valueType="num">
                                      <p:cBhvr>
                                        <p:cTn id="10" dur="600" fill="hold">
                                          <p:stCondLst>
                                            <p:cond delay="0"/>
                                          </p:stCondLst>
                                        </p:cTn>
                                        <p:tgtEl>
                                          <p:spTgt spid="756740">
                                            <p:txEl>
                                              <p:pRg st="1" end="1"/>
                                            </p:txEl>
                                          </p:spTgt>
                                        </p:tgtEl>
                                        <p:attrNameLst>
                                          <p:attrName>ppt_x</p:attrName>
                                        </p:attrNameLst>
                                      </p:cBhvr>
                                    </p:anim>
                                    <p:anim from="0" to="-1.0" calcmode="lin" valueType="num">
                                      <p:cBhvr>
                                        <p:cTn id="11" dur="200" decel="50000" autoRev="1" fill="hold">
                                          <p:stCondLst>
                                            <p:cond delay="600"/>
                                          </p:stCondLst>
                                        </p:cTn>
                                        <p:tgtEl>
                                          <p:spTgt spid="756740">
                                            <p:txEl>
                                              <p:pRg st="1" end="1"/>
                                            </p:txEl>
                                          </p:spTgt>
                                        </p:tgtEl>
                                        <p:attrNameLst>
                                          <p:attrName>xshear</p:attrName>
                                        </p:attrNameLst>
                                      </p:cBhvr>
                                    </p:anim>
                                    <p:animScale>
                                      <p:cBhvr>
                                        <p:cTn id="12" dur="200" decel="100000" autoRev="1" fill="hold">
                                          <p:stCondLst>
                                            <p:cond delay="600"/>
                                          </p:stCondLst>
                                        </p:cTn>
                                        <p:tgtEl>
                                          <p:spTgt spid="756740">
                                            <p:txEl>
                                              <p:pRg st="1" end="1"/>
                                            </p:txEl>
                                          </p:spTgt>
                                        </p:tgtEl>
                                      </p:cBhvr>
                                      <p:from x="100000" y="100000"/>
                                      <p:to x="80000" y="100000"/>
                                    </p:animScale>
                                    <p:anim by="(#ppt_h/3+#ppt_w*0.1)" calcmode="lin" valueType="num">
                                      <p:cBhvr additive="sum">
                                        <p:cTn id="13" dur="200" decel="100000" autoRev="1" fill="hold">
                                          <p:stCondLst>
                                            <p:cond delay="600"/>
                                          </p:stCondLst>
                                        </p:cTn>
                                        <p:tgtEl>
                                          <p:spTgt spid="756740">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40"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09634" name="Rectangle 2" descr="Papyrus">
            <a:extLst>
              <a:ext uri="{FF2B5EF4-FFF2-40B4-BE49-F238E27FC236}">
                <a16:creationId xmlns:a16="http://schemas.microsoft.com/office/drawing/2014/main" id="{E7434ED4-63AB-4B6F-E061-C0D064EB622A}"/>
              </a:ext>
            </a:extLst>
          </p:cNvPr>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pPr eaLnBrk="1" hangingPunct="1">
              <a:defRPr/>
            </a:pPr>
            <a:r>
              <a:rPr lang="en-US" sz="3600" b="1" dirty="0">
                <a:solidFill>
                  <a:srgbClr val="0000CC"/>
                </a:solidFill>
                <a:effectLst>
                  <a:outerShdw blurRad="38100" dist="38100" dir="2700000" algn="tl">
                    <a:srgbClr val="000000"/>
                  </a:outerShdw>
                </a:effectLst>
                <a:ea typeface="+mj-ea"/>
              </a:rPr>
              <a:t>Case Of The Church-State Theocrat:</a:t>
            </a:r>
            <a:r>
              <a:rPr lang="en-US" dirty="0">
                <a:solidFill>
                  <a:srgbClr val="0000CC"/>
                </a:solidFill>
                <a:effectLst>
                  <a:outerShdw blurRad="38100" dist="38100" dir="2700000" algn="tl">
                    <a:srgbClr val="000000"/>
                  </a:outerShdw>
                </a:effectLst>
                <a:ea typeface="+mj-ea"/>
              </a:rPr>
              <a:t> Being Better Judge Than Jesus</a:t>
            </a:r>
          </a:p>
        </p:txBody>
      </p:sp>
      <p:sp>
        <p:nvSpPr>
          <p:cNvPr id="3909636" name="Rectangle 4" descr="Stationery">
            <a:extLst>
              <a:ext uri="{FF2B5EF4-FFF2-40B4-BE49-F238E27FC236}">
                <a16:creationId xmlns:a16="http://schemas.microsoft.com/office/drawing/2014/main" id="{CDB5554F-9B0E-8C87-B34E-1DB570695A69}"/>
              </a:ext>
            </a:extLst>
          </p:cNvPr>
          <p:cNvSpPr>
            <a:spLocks noGrp="1" noChangeArrowheads="1"/>
          </p:cNvSpPr>
          <p:nvPr>
            <p:ph sz="half" idx="1"/>
          </p:nvPr>
        </p:nvSpPr>
        <p:spPr>
          <a:xfrm>
            <a:off x="1828800" y="1600200"/>
            <a:ext cx="8534400" cy="1447800"/>
          </a:xfrm>
          <a:blipFill dpi="0" rotWithShape="0">
            <a:blip r:embed="rId5" cstate="print"/>
            <a:srcRect/>
            <a:tile tx="0" ty="0" sx="100000" sy="100000" flip="none" algn="tl"/>
          </a:blipFill>
        </p:spPr>
        <p:txBody>
          <a:bodyPr/>
          <a:lstStyle/>
          <a:p>
            <a:pPr eaLnBrk="1" hangingPunct="1">
              <a:buFontTx/>
              <a:buNone/>
              <a:defRPr/>
            </a:pPr>
            <a:r>
              <a:rPr lang="en-US" sz="2800" i="1" dirty="0">
                <a:solidFill>
                  <a:srgbClr val="0066FF"/>
                </a:solidFill>
                <a:effectLst>
                  <a:outerShdw blurRad="38100" dist="38100" dir="2700000" algn="tl">
                    <a:srgbClr val="000000">
                      <a:alpha val="43137"/>
                    </a:srgbClr>
                  </a:outerShdw>
                </a:effectLst>
                <a:ea typeface="+mn-ea"/>
              </a:rPr>
              <a:t>Dostoevsky’s Grand Inquisitor To A Returned Christ:</a:t>
            </a:r>
          </a:p>
          <a:p>
            <a:pPr eaLnBrk="1" hangingPunct="1">
              <a:buFontTx/>
              <a:buNone/>
              <a:defRPr/>
            </a:pPr>
            <a:r>
              <a:rPr lang="en-US" sz="2400" dirty="0">
                <a:solidFill>
                  <a:srgbClr val="0066FF"/>
                </a:solidFill>
                <a:effectLst>
                  <a:outerShdw blurRad="38100" dist="38100" dir="2700000" algn="tl">
                    <a:srgbClr val="000000">
                      <a:alpha val="43137"/>
                    </a:srgbClr>
                  </a:outerShdw>
                </a:effectLst>
                <a:ea typeface="+mn-ea"/>
              </a:rPr>
              <a:t>“I awakened and would not serve madness.   I turned back</a:t>
            </a:r>
          </a:p>
          <a:p>
            <a:pPr eaLnBrk="1" hangingPunct="1">
              <a:buFontTx/>
              <a:buNone/>
              <a:defRPr/>
            </a:pPr>
            <a:r>
              <a:rPr lang="en-US" sz="2400" dirty="0">
                <a:solidFill>
                  <a:srgbClr val="0066FF"/>
                </a:solidFill>
                <a:effectLst>
                  <a:outerShdw blurRad="38100" dist="38100" dir="2700000" algn="tl">
                    <a:srgbClr val="000000">
                      <a:alpha val="43137"/>
                    </a:srgbClr>
                  </a:outerShdw>
                </a:effectLst>
                <a:ea typeface="+mn-ea"/>
              </a:rPr>
              <a:t> and joined the ranks of those who have corrected thy work.”</a:t>
            </a:r>
            <a:r>
              <a:rPr lang="en-US" sz="2800" dirty="0">
                <a:effectLst>
                  <a:outerShdw blurRad="38100" dist="38100" dir="2700000" algn="tl">
                    <a:srgbClr val="000000">
                      <a:alpha val="43137"/>
                    </a:srgbClr>
                  </a:outerShdw>
                </a:effectLst>
                <a:ea typeface="+mn-ea"/>
              </a:rPr>
              <a:t> </a:t>
            </a:r>
          </a:p>
        </p:txBody>
      </p:sp>
      <p:sp>
        <p:nvSpPr>
          <p:cNvPr id="3909635" name="Rectangle 3" descr="Parchment">
            <a:extLst>
              <a:ext uri="{FF2B5EF4-FFF2-40B4-BE49-F238E27FC236}">
                <a16:creationId xmlns:a16="http://schemas.microsoft.com/office/drawing/2014/main" id="{F7E79B50-6118-E20F-FD14-635B91D86EEA}"/>
              </a:ext>
            </a:extLst>
          </p:cNvPr>
          <p:cNvSpPr>
            <a:spLocks noGrp="1" noChangeArrowheads="1"/>
          </p:cNvSpPr>
          <p:nvPr>
            <p:ph type="body" sz="half" idx="2"/>
          </p:nvPr>
        </p:nvSpPr>
        <p:spPr>
          <a:xfrm>
            <a:off x="1828800" y="3200400"/>
            <a:ext cx="8534400" cy="3505200"/>
          </a:xfrm>
          <a:blipFill dpi="0" rotWithShape="0">
            <a:blip r:embed="rId6" cstate="print"/>
            <a:srcRect/>
            <a:tile tx="0" ty="0" sx="100000" sy="100000" flip="none" algn="tl"/>
          </a:blipFill>
        </p:spPr>
        <p:txBody>
          <a:bodyPr/>
          <a:lstStyle/>
          <a:p>
            <a:pPr eaLnBrk="1" hangingPunct="1">
              <a:lnSpc>
                <a:spcPct val="90000"/>
              </a:lnSpc>
              <a:buFontTx/>
              <a:buNone/>
              <a:defRPr/>
            </a:pPr>
            <a:r>
              <a:rPr lang="en-US" sz="2800" u="sng" dirty="0">
                <a:solidFill>
                  <a:srgbClr val="0066FF"/>
                </a:solidFill>
                <a:effectLst>
                  <a:outerShdw blurRad="38100" dist="38100" dir="2700000" algn="tl">
                    <a:srgbClr val="000000"/>
                  </a:outerShdw>
                </a:effectLst>
                <a:ea typeface="+mn-ea"/>
              </a:rPr>
              <a:t>Three Powers Accepted By Then “Universal Church”</a:t>
            </a:r>
          </a:p>
          <a:p>
            <a:pPr eaLnBrk="1" hangingPunct="1">
              <a:lnSpc>
                <a:spcPct val="90000"/>
              </a:lnSpc>
              <a:buFontTx/>
              <a:buNone/>
              <a:defRPr/>
            </a:pPr>
            <a:r>
              <a:rPr lang="en-US" sz="2800" u="sng" dirty="0">
                <a:solidFill>
                  <a:srgbClr val="0066FF"/>
                </a:solidFill>
                <a:effectLst>
                  <a:outerShdw blurRad="38100" dist="38100" dir="2700000" algn="tl">
                    <a:srgbClr val="000000"/>
                  </a:outerShdw>
                </a:effectLst>
                <a:ea typeface="+mn-ea"/>
              </a:rPr>
              <a:t>Rejected In His Worldly Temptation By World Savior</a:t>
            </a:r>
          </a:p>
          <a:p>
            <a:pPr eaLnBrk="1" hangingPunct="1">
              <a:lnSpc>
                <a:spcPct val="90000"/>
              </a:lnSpc>
              <a:buFontTx/>
              <a:buNone/>
              <a:defRPr/>
            </a:pPr>
            <a:r>
              <a:rPr lang="en-US" sz="2800" i="1" dirty="0">
                <a:solidFill>
                  <a:srgbClr val="0066FF"/>
                </a:solidFill>
                <a:effectLst>
                  <a:outerShdw blurRad="38100" dist="38100" dir="2700000" algn="tl">
                    <a:srgbClr val="000000"/>
                  </a:outerShdw>
                </a:effectLst>
                <a:ea typeface="+mn-ea"/>
              </a:rPr>
              <a:t>The Power Over Three Forces Of Human Influence:</a:t>
            </a:r>
          </a:p>
          <a:p>
            <a:pPr eaLnBrk="1" hangingPunct="1">
              <a:lnSpc>
                <a:spcPct val="90000"/>
              </a:lnSpc>
              <a:defRPr/>
            </a:pPr>
            <a:r>
              <a:rPr lang="en-US" sz="4000" b="1" i="1" dirty="0">
                <a:solidFill>
                  <a:schemeClr val="accent1"/>
                </a:solidFill>
                <a:effectLst>
                  <a:outerShdw blurRad="38100" dist="38100" dir="2700000" algn="tl">
                    <a:srgbClr val="000000"/>
                  </a:outerShdw>
                </a:effectLst>
                <a:ea typeface="+mn-ea"/>
              </a:rPr>
              <a:t>Force Of Magic, Mystic, Miracle </a:t>
            </a:r>
          </a:p>
          <a:p>
            <a:pPr eaLnBrk="1" hangingPunct="1">
              <a:lnSpc>
                <a:spcPct val="90000"/>
              </a:lnSpc>
              <a:defRPr/>
            </a:pPr>
            <a:r>
              <a:rPr lang="en-US" sz="4000" b="1" i="1" dirty="0">
                <a:solidFill>
                  <a:schemeClr val="accent1"/>
                </a:solidFill>
                <a:effectLst>
                  <a:outerShdw blurRad="38100" dist="38100" dir="2700000" algn="tl">
                    <a:srgbClr val="000000"/>
                  </a:outerShdw>
                </a:effectLst>
                <a:ea typeface="+mn-ea"/>
              </a:rPr>
              <a:t>Force Of Ecclesiastic Hierarchy</a:t>
            </a:r>
          </a:p>
          <a:p>
            <a:pPr eaLnBrk="1" hangingPunct="1">
              <a:lnSpc>
                <a:spcPct val="90000"/>
              </a:lnSpc>
              <a:defRPr/>
            </a:pPr>
            <a:r>
              <a:rPr lang="en-US" sz="4000" b="1" i="1" dirty="0">
                <a:solidFill>
                  <a:schemeClr val="accent1"/>
                </a:solidFill>
                <a:effectLst>
                  <a:outerShdw blurRad="38100" dist="38100" dir="2700000" algn="tl">
                    <a:srgbClr val="000000"/>
                  </a:outerShdw>
                </a:effectLst>
                <a:ea typeface="+mn-ea"/>
              </a:rPr>
              <a:t>Force Of Established Hegemony</a:t>
            </a:r>
          </a:p>
          <a:p>
            <a:pPr eaLnBrk="1" hangingPunct="1">
              <a:lnSpc>
                <a:spcPct val="90000"/>
              </a:lnSpc>
              <a:defRPr/>
            </a:pPr>
            <a:endParaRPr lang="en-US" sz="4000" b="1" i="1" dirty="0">
              <a:solidFill>
                <a:schemeClr val="accent1"/>
              </a:solidFill>
              <a:effectLst>
                <a:outerShdw blurRad="38100" dist="38100" dir="2700000" algn="tl">
                  <a:srgbClr val="000000"/>
                </a:outerShdw>
              </a:effectLst>
              <a:ea typeface="+mn-ea"/>
            </a:endParaRPr>
          </a:p>
          <a:p>
            <a:pPr eaLnBrk="1" hangingPunct="1">
              <a:lnSpc>
                <a:spcPct val="90000"/>
              </a:lnSpc>
              <a:defRPr/>
            </a:pPr>
            <a:endParaRPr lang="en-US" sz="2400" dirty="0">
              <a:ea typeface="+mn-ea"/>
            </a:endParaRPr>
          </a:p>
          <a:p>
            <a:pPr eaLnBrk="1" hangingPunct="1">
              <a:lnSpc>
                <a:spcPct val="90000"/>
              </a:lnSpc>
              <a:defRPr/>
            </a:pPr>
            <a:endParaRPr lang="en-US" sz="2400" dirty="0">
              <a:ea typeface="+mn-ea"/>
            </a:endParaRPr>
          </a:p>
          <a:p>
            <a:pPr eaLnBrk="1" hangingPunct="1">
              <a:lnSpc>
                <a:spcPct val="90000"/>
              </a:lnSpc>
              <a:defRPr/>
            </a:pPr>
            <a:endParaRPr lang="en-US" sz="2400" dirty="0">
              <a:ea typeface="+mn-ea"/>
            </a:endParaRPr>
          </a:p>
        </p:txBody>
      </p:sp>
      <p:sp>
        <p:nvSpPr>
          <p:cNvPr id="3909639" name="Comment 7">
            <a:extLst>
              <a:ext uri="{FF2B5EF4-FFF2-40B4-BE49-F238E27FC236}">
                <a16:creationId xmlns:a16="http://schemas.microsoft.com/office/drawing/2014/main" id="{D0EB88B2-C831-9A4C-B119-71D7B14D1C37}"/>
              </a:ext>
            </a:extLst>
          </p:cNvPr>
          <p:cNvSpPr>
            <a:spLocks noChangeArrowheads="1"/>
          </p:cNvSpPr>
          <p:nvPr/>
        </p:nvSpPr>
        <p:spPr bwMode="auto">
          <a:xfrm>
            <a:off x="1539876" y="-9906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a:t>
            </a: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The Religion Of The Crutch &amp; The Placebo</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Human Weakness Requires Religious Subordination?  The Grand Inquisitor Says Of                  Jesus</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Temptation: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You made a mistake.  You should have listened to what he said!</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3909636"/>
                                        </p:tgtEl>
                                        <p:attrNameLst>
                                          <p:attrName>style.visibility</p:attrName>
                                        </p:attrNameLst>
                                      </p:cBhvr>
                                      <p:to>
                                        <p:strVal val="visible"/>
                                      </p:to>
                                    </p:set>
                                    <p:anim calcmode="lin" valueType="num">
                                      <p:cBhvr additive="base">
                                        <p:cTn id="7" dur="5000" fill="hold"/>
                                        <p:tgtEl>
                                          <p:spTgt spid="3909636"/>
                                        </p:tgtEl>
                                        <p:attrNameLst>
                                          <p:attrName>ppt_x</p:attrName>
                                        </p:attrNameLst>
                                      </p:cBhvr>
                                      <p:tavLst>
                                        <p:tav tm="0">
                                          <p:val>
                                            <p:strVal val="#ppt_x"/>
                                          </p:val>
                                        </p:tav>
                                        <p:tav tm="100000">
                                          <p:val>
                                            <p:strVal val="#ppt_x"/>
                                          </p:val>
                                        </p:tav>
                                      </p:tavLst>
                                    </p:anim>
                                    <p:anim calcmode="lin" valueType="num">
                                      <p:cBhvr additive="base">
                                        <p:cTn id="8" dur="5000" fill="hold"/>
                                        <p:tgtEl>
                                          <p:spTgt spid="39096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909635">
                                            <p:txEl>
                                              <p:pRg st="0" end="0"/>
                                            </p:txEl>
                                          </p:spTgt>
                                        </p:tgtEl>
                                        <p:attrNameLst>
                                          <p:attrName>style.visibility</p:attrName>
                                        </p:attrNameLst>
                                      </p:cBhvr>
                                      <p:to>
                                        <p:strVal val="visible"/>
                                      </p:to>
                                    </p:set>
                                    <p:animEffect transition="in" filter="dissolve">
                                      <p:cBhvr>
                                        <p:cTn id="13" dur="500"/>
                                        <p:tgtEl>
                                          <p:spTgt spid="390963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909635">
                                            <p:txEl>
                                              <p:pRg st="1" end="1"/>
                                            </p:txEl>
                                          </p:spTgt>
                                        </p:tgtEl>
                                        <p:attrNameLst>
                                          <p:attrName>style.visibility</p:attrName>
                                        </p:attrNameLst>
                                      </p:cBhvr>
                                      <p:to>
                                        <p:strVal val="visible"/>
                                      </p:to>
                                    </p:set>
                                    <p:animEffect transition="in" filter="dissolve">
                                      <p:cBhvr>
                                        <p:cTn id="18" dur="500"/>
                                        <p:tgtEl>
                                          <p:spTgt spid="390963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3909635">
                                            <p:txEl>
                                              <p:pRg st="2" end="2"/>
                                            </p:txEl>
                                          </p:spTgt>
                                        </p:tgtEl>
                                        <p:attrNameLst>
                                          <p:attrName>style.visibility</p:attrName>
                                        </p:attrNameLst>
                                      </p:cBhvr>
                                      <p:to>
                                        <p:strVal val="visible"/>
                                      </p:to>
                                    </p:set>
                                    <p:animEffect transition="in" filter="dissolve">
                                      <p:cBhvr>
                                        <p:cTn id="23" dur="500"/>
                                        <p:tgtEl>
                                          <p:spTgt spid="390963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3909635">
                                            <p:txEl>
                                              <p:pRg st="3" end="3"/>
                                            </p:txEl>
                                          </p:spTgt>
                                        </p:tgtEl>
                                        <p:attrNameLst>
                                          <p:attrName>style.visibility</p:attrName>
                                        </p:attrNameLst>
                                      </p:cBhvr>
                                      <p:to>
                                        <p:strVal val="visible"/>
                                      </p:to>
                                    </p:set>
                                    <p:animEffect transition="in" filter="dissolve">
                                      <p:cBhvr>
                                        <p:cTn id="28" dur="500"/>
                                        <p:tgtEl>
                                          <p:spTgt spid="390963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3909635">
                                            <p:txEl>
                                              <p:pRg st="4" end="4"/>
                                            </p:txEl>
                                          </p:spTgt>
                                        </p:tgtEl>
                                        <p:attrNameLst>
                                          <p:attrName>style.visibility</p:attrName>
                                        </p:attrNameLst>
                                      </p:cBhvr>
                                      <p:to>
                                        <p:strVal val="visible"/>
                                      </p:to>
                                    </p:set>
                                    <p:animEffect transition="in" filter="dissolve">
                                      <p:cBhvr>
                                        <p:cTn id="33" dur="500"/>
                                        <p:tgtEl>
                                          <p:spTgt spid="3909635">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3909635">
                                            <p:txEl>
                                              <p:pRg st="5" end="5"/>
                                            </p:txEl>
                                          </p:spTgt>
                                        </p:tgtEl>
                                        <p:attrNameLst>
                                          <p:attrName>style.visibility</p:attrName>
                                        </p:attrNameLst>
                                      </p:cBhvr>
                                      <p:to>
                                        <p:strVal val="visible"/>
                                      </p:to>
                                    </p:set>
                                    <p:animEffect transition="in" filter="dissolve">
                                      <p:cBhvr>
                                        <p:cTn id="38" dur="500"/>
                                        <p:tgtEl>
                                          <p:spTgt spid="39096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9636" grpId="0" animBg="1" autoUpdateAnimBg="0"/>
      <p:bldP spid="3909635"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r0imapprotest.gif"/>
          <p:cNvPicPr>
            <a:picLocks noChangeAspect="1"/>
          </p:cNvPicPr>
          <p:nvPr/>
        </p:nvPicPr>
        <p:blipFill>
          <a:blip r:embed="rId2" cstate="print"/>
          <a:stretch>
            <a:fillRect/>
          </a:stretch>
        </p:blipFill>
        <p:spPr>
          <a:xfrm>
            <a:off x="1" y="0"/>
            <a:ext cx="12192000" cy="6858000"/>
          </a:xfrm>
          <a:prstGeom prst="rect">
            <a:avLst/>
          </a:prstGeom>
        </p:spPr>
      </p:pic>
      <p:sp>
        <p:nvSpPr>
          <p:cNvPr id="4" name="Rectangle 3"/>
          <p:cNvSpPr/>
          <p:nvPr/>
        </p:nvSpPr>
        <p:spPr>
          <a:xfrm>
            <a:off x="1524000" y="2514600"/>
            <a:ext cx="914400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THE HOLY ROMAN EMPIRE IS OFFICIALLY DISSOLVED IN 1806 </a:t>
            </a:r>
          </a:p>
        </p:txBody>
      </p:sp>
    </p:spTree>
    <p:extLst>
      <p:ext uri="{BB962C8B-B14F-4D97-AF65-F5344CB8AC3E}">
        <p14:creationId xmlns:p14="http://schemas.microsoft.com/office/powerpoint/2010/main" val="347677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8195" name="WordArt 3" descr="Narrow vertical"/>
          <p:cNvSpPr>
            <a:spLocks noChangeArrowheads="1" noChangeShapeType="1" noTextEdit="1"/>
          </p:cNvSpPr>
          <p:nvPr/>
        </p:nvSpPr>
        <p:spPr bwMode="auto">
          <a:xfrm>
            <a:off x="1524000" y="3886200"/>
            <a:ext cx="9144000" cy="29718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papal states from eighth century until 19th</a:t>
            </a:r>
          </a:p>
        </p:txBody>
      </p:sp>
      <p:sp>
        <p:nvSpPr>
          <p:cNvPr id="5128196" name="Comment 4"/>
          <p:cNvSpPr>
            <a:spLocks noChangeArrowheads="1"/>
          </p:cNvSpPr>
          <p:nvPr/>
        </p:nvSpPr>
        <p:spPr bwMode="auto">
          <a:xfrm>
            <a:off x="1539876" y="-1600200"/>
            <a:ext cx="62325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Final defeat by Guiseppi Garibaldi – Italian patriot under King Victor Emmanuel – destroyed the Catholic forces in 1859!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Vatican City has railway, electric plant, courts, and jails.</a:t>
            </a:r>
          </a:p>
        </p:txBody>
      </p:sp>
      <p:sp>
        <p:nvSpPr>
          <p:cNvPr id="7" name="Title 6"/>
          <p:cNvSpPr>
            <a:spLocks noGrp="1"/>
          </p:cNvSpPr>
          <p:nvPr>
            <p:ph type="title"/>
          </p:nvPr>
        </p:nvSpPr>
        <p:spPr/>
        <p:txBody>
          <a:bodyPr/>
          <a:lstStyle/>
          <a:p>
            <a:endParaRPr lang="en-US" dirty="0"/>
          </a:p>
        </p:txBody>
      </p:sp>
    </p:spTree>
    <p:extLst>
      <p:ext uri="{BB962C8B-B14F-4D97-AF65-F5344CB8AC3E}">
        <p14:creationId xmlns:p14="http://schemas.microsoft.com/office/powerpoint/2010/main" val="76600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128195"/>
                                        </p:tgtEl>
                                        <p:attrNameLst>
                                          <p:attrName>style.visibility</p:attrName>
                                        </p:attrNameLst>
                                      </p:cBhvr>
                                      <p:to>
                                        <p:strVal val="visible"/>
                                      </p:to>
                                    </p:set>
                                    <p:anim calcmode="lin" valueType="num">
                                      <p:cBhvr>
                                        <p:cTn id="7" dur="500" fill="hold"/>
                                        <p:tgtEl>
                                          <p:spTgt spid="5128195"/>
                                        </p:tgtEl>
                                        <p:attrNameLst>
                                          <p:attrName>ppt_w</p:attrName>
                                        </p:attrNameLst>
                                      </p:cBhvr>
                                      <p:tavLst>
                                        <p:tav tm="0">
                                          <p:val>
                                            <p:fltVal val="0"/>
                                          </p:val>
                                        </p:tav>
                                        <p:tav tm="100000">
                                          <p:val>
                                            <p:strVal val="#ppt_w"/>
                                          </p:val>
                                        </p:tav>
                                      </p:tavLst>
                                    </p:anim>
                                    <p:anim calcmode="lin" valueType="num">
                                      <p:cBhvr>
                                        <p:cTn id="8" dur="500" fill="hold"/>
                                        <p:tgtEl>
                                          <p:spTgt spid="5128195"/>
                                        </p:tgtEl>
                                        <p:attrNameLst>
                                          <p:attrName>ppt_h</p:attrName>
                                        </p:attrNameLst>
                                      </p:cBhvr>
                                      <p:tavLst>
                                        <p:tav tm="0">
                                          <p:val>
                                            <p:fltVal val="0"/>
                                          </p:val>
                                        </p:tav>
                                        <p:tav tm="100000">
                                          <p:val>
                                            <p:strVal val="#ppt_h"/>
                                          </p:val>
                                        </p:tav>
                                      </p:tavLst>
                                    </p:anim>
                                    <p:anim calcmode="lin" valueType="num">
                                      <p:cBhvr>
                                        <p:cTn id="9" dur="500" fill="hold"/>
                                        <p:tgtEl>
                                          <p:spTgt spid="5128195"/>
                                        </p:tgtEl>
                                        <p:attrNameLst>
                                          <p:attrName>ppt_x</p:attrName>
                                        </p:attrNameLst>
                                      </p:cBhvr>
                                      <p:tavLst>
                                        <p:tav tm="0">
                                          <p:val>
                                            <p:fltVal val="0.5"/>
                                          </p:val>
                                        </p:tav>
                                        <p:tav tm="100000">
                                          <p:val>
                                            <p:strVal val="#ppt_x"/>
                                          </p:val>
                                        </p:tav>
                                      </p:tavLst>
                                    </p:anim>
                                    <p:anim calcmode="lin" valueType="num">
                                      <p:cBhvr>
                                        <p:cTn id="10" dur="500" fill="hold"/>
                                        <p:tgtEl>
                                          <p:spTgt spid="51281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19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a:xfrm>
            <a:off x="-1" y="76200"/>
            <a:ext cx="12264705" cy="685800"/>
          </a:xfrm>
        </p:spPr>
        <p:txBody>
          <a:bodyPr/>
          <a:lstStyle/>
          <a:p>
            <a:r>
              <a:rPr lang="en-US" dirty="0"/>
              <a:t>Resisting the Modern Age: </a:t>
            </a:r>
            <a:r>
              <a:rPr lang="en-US" dirty="0">
                <a:solidFill>
                  <a:srgbClr val="FF0000"/>
                </a:solidFill>
              </a:rPr>
              <a:t>Papal State Inquisition</a:t>
            </a:r>
          </a:p>
        </p:txBody>
      </p:sp>
      <p:sp>
        <p:nvSpPr>
          <p:cNvPr id="874509" name="Rectangle 13"/>
          <p:cNvSpPr>
            <a:spLocks noGrp="1" noChangeArrowheads="1"/>
          </p:cNvSpPr>
          <p:nvPr>
            <p:ph type="body" idx="1"/>
          </p:nvPr>
        </p:nvSpPr>
        <p:spPr>
          <a:xfrm>
            <a:off x="2667000" y="1295400"/>
            <a:ext cx="7772400" cy="5105400"/>
          </a:xfrm>
        </p:spPr>
        <p:txBody>
          <a:bodyPr/>
          <a:lstStyle/>
          <a:p>
            <a:pPr>
              <a:lnSpc>
                <a:spcPct val="90000"/>
              </a:lnSpc>
            </a:pPr>
            <a:r>
              <a:rPr lang="en-US" sz="2400" b="1" dirty="0"/>
              <a:t>“On July 26, 1826,  fully six centuries after the  first heretic was burned by the newly created Inquisition,  the inquisitors took their last human life.  A schoolteacher named </a:t>
            </a:r>
            <a:r>
              <a:rPr lang="en-US" sz="2400" b="1" dirty="0" err="1"/>
              <a:t>Cayetano</a:t>
            </a:r>
            <a:r>
              <a:rPr lang="en-US" sz="2400" b="1" dirty="0"/>
              <a:t> Ripoll was charged as a heretic because he professed the principles of Deism,  and he was “relaxed” like countless thousands before him.  The last of the inquisitors could not bring themselves to burn him alive &amp; the death sentence was administered by strangling him with a garrote.  To affirm their solidarity with the old and enduring traditions of the Inquisition,  however,  the dead body was stuffed into a wooden barrel decorated with painted red flames and buried in unconsecrated ground.”  -  J. Kirsch, </a:t>
            </a:r>
            <a:r>
              <a:rPr lang="en-US" sz="2400" i="1" dirty="0"/>
              <a:t>Grand Inquisitor’s Manual      </a:t>
            </a:r>
          </a:p>
        </p:txBody>
      </p:sp>
    </p:spTree>
    <p:extLst>
      <p:ext uri="{BB962C8B-B14F-4D97-AF65-F5344CB8AC3E}">
        <p14:creationId xmlns:p14="http://schemas.microsoft.com/office/powerpoint/2010/main" val="1911628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74508"/>
                                        </p:tgtEl>
                                        <p:attrNameLst>
                                          <p:attrName>r</p:attrName>
                                        </p:attrNameLst>
                                      </p:cBhvr>
                                    </p:animRot>
                                    <p:animRot by="-240000">
                                      <p:cBhvr>
                                        <p:cTn id="7" dur="200" fill="hold">
                                          <p:stCondLst>
                                            <p:cond delay="200"/>
                                          </p:stCondLst>
                                        </p:cTn>
                                        <p:tgtEl>
                                          <p:spTgt spid="874508"/>
                                        </p:tgtEl>
                                        <p:attrNameLst>
                                          <p:attrName>r</p:attrName>
                                        </p:attrNameLst>
                                      </p:cBhvr>
                                    </p:animRot>
                                    <p:animRot by="240000">
                                      <p:cBhvr>
                                        <p:cTn id="8" dur="200" fill="hold">
                                          <p:stCondLst>
                                            <p:cond delay="400"/>
                                          </p:stCondLst>
                                        </p:cTn>
                                        <p:tgtEl>
                                          <p:spTgt spid="874508"/>
                                        </p:tgtEl>
                                        <p:attrNameLst>
                                          <p:attrName>r</p:attrName>
                                        </p:attrNameLst>
                                      </p:cBhvr>
                                    </p:animRot>
                                    <p:animRot by="-240000">
                                      <p:cBhvr>
                                        <p:cTn id="9" dur="200" fill="hold">
                                          <p:stCondLst>
                                            <p:cond delay="600"/>
                                          </p:stCondLst>
                                        </p:cTn>
                                        <p:tgtEl>
                                          <p:spTgt spid="874508"/>
                                        </p:tgtEl>
                                        <p:attrNameLst>
                                          <p:attrName>r</p:attrName>
                                        </p:attrNameLst>
                                      </p:cBhvr>
                                    </p:animRot>
                                    <p:animRot by="120000">
                                      <p:cBhvr>
                                        <p:cTn id="10" dur="200" fill="hold">
                                          <p:stCondLst>
                                            <p:cond delay="800"/>
                                          </p:stCondLst>
                                        </p:cTn>
                                        <p:tgtEl>
                                          <p:spTgt spid="87450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8"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a:xfrm>
            <a:off x="0" y="76200"/>
            <a:ext cx="12192000" cy="685800"/>
          </a:xfrm>
        </p:spPr>
        <p:txBody>
          <a:bodyPr/>
          <a:lstStyle/>
          <a:p>
            <a:r>
              <a:rPr lang="en-US" dirty="0"/>
              <a:t>  </a:t>
            </a:r>
            <a:r>
              <a:rPr lang="en-US" sz="3200" dirty="0"/>
              <a:t>Resisting the Modern Age: </a:t>
            </a:r>
            <a:r>
              <a:rPr lang="en-US" sz="3200" dirty="0">
                <a:solidFill>
                  <a:srgbClr val="FF0000"/>
                </a:solidFill>
              </a:rPr>
              <a:t>Papal State Stockyard Execution</a:t>
            </a:r>
          </a:p>
        </p:txBody>
      </p:sp>
      <p:pic>
        <p:nvPicPr>
          <p:cNvPr id="6" name="Picture 5" descr="a_folter_076-tm.jpg"/>
          <p:cNvPicPr>
            <a:picLocks noChangeAspect="1"/>
          </p:cNvPicPr>
          <p:nvPr/>
        </p:nvPicPr>
        <p:blipFill>
          <a:blip r:embed="rId4" cstate="print"/>
          <a:stretch>
            <a:fillRect/>
          </a:stretch>
        </p:blipFill>
        <p:spPr>
          <a:xfrm>
            <a:off x="1358283" y="990600"/>
            <a:ext cx="10833717" cy="5867400"/>
          </a:xfrm>
          <a:prstGeom prst="rect">
            <a:avLst/>
          </a:prstGeom>
        </p:spPr>
      </p:pic>
      <p:sp>
        <p:nvSpPr>
          <p:cNvPr id="7" name="Rectangle 6"/>
          <p:cNvSpPr/>
          <p:nvPr/>
        </p:nvSpPr>
        <p:spPr>
          <a:xfrm>
            <a:off x="2530136" y="1411550"/>
            <a:ext cx="8460420" cy="526297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Mazzatello</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(abbreviated </a:t>
            </a: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mazza</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ＭＳ Ｐゴシック"/>
                <a:cs typeface="+mn-cs"/>
              </a:rPr>
              <a:t>) was a method of capital punishment used by the Papal States from the late 18th century to 1870. The method was named after the implement used in the execution: a large, long-handled mallet or pole-ax. The condemned would be led to a scaffold in a public square of Rome, accompanied by a priest (the confessor of the condemned); the platform also contained a coffin and the masked executioner, dressed in black. A prayer would first be said for the condemned’s soul. Then, the mallet would be raised, and swung in the air to gain momentum, and then brought down on the head of the prisoner, similar to a contemporary method of slaughtering cattle in stockyards. Because this procedure could merely stun the condemned rather than killing him instantly, the throat of the prisoner would then be slit with a knife.</a:t>
            </a:r>
          </a:p>
        </p:txBody>
      </p:sp>
    </p:spTree>
    <p:extLst>
      <p:ext uri="{BB962C8B-B14F-4D97-AF65-F5344CB8AC3E}">
        <p14:creationId xmlns:p14="http://schemas.microsoft.com/office/powerpoint/2010/main" val="3064598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74508"/>
                                        </p:tgtEl>
                                        <p:attrNameLst>
                                          <p:attrName>r</p:attrName>
                                        </p:attrNameLst>
                                      </p:cBhvr>
                                    </p:animRot>
                                    <p:animRot by="-240000">
                                      <p:cBhvr>
                                        <p:cTn id="7" dur="200" fill="hold">
                                          <p:stCondLst>
                                            <p:cond delay="200"/>
                                          </p:stCondLst>
                                        </p:cTn>
                                        <p:tgtEl>
                                          <p:spTgt spid="874508"/>
                                        </p:tgtEl>
                                        <p:attrNameLst>
                                          <p:attrName>r</p:attrName>
                                        </p:attrNameLst>
                                      </p:cBhvr>
                                    </p:animRot>
                                    <p:animRot by="240000">
                                      <p:cBhvr>
                                        <p:cTn id="8" dur="200" fill="hold">
                                          <p:stCondLst>
                                            <p:cond delay="400"/>
                                          </p:stCondLst>
                                        </p:cTn>
                                        <p:tgtEl>
                                          <p:spTgt spid="874508"/>
                                        </p:tgtEl>
                                        <p:attrNameLst>
                                          <p:attrName>r</p:attrName>
                                        </p:attrNameLst>
                                      </p:cBhvr>
                                    </p:animRot>
                                    <p:animRot by="-240000">
                                      <p:cBhvr>
                                        <p:cTn id="9" dur="200" fill="hold">
                                          <p:stCondLst>
                                            <p:cond delay="600"/>
                                          </p:stCondLst>
                                        </p:cTn>
                                        <p:tgtEl>
                                          <p:spTgt spid="874508"/>
                                        </p:tgtEl>
                                        <p:attrNameLst>
                                          <p:attrName>r</p:attrName>
                                        </p:attrNameLst>
                                      </p:cBhvr>
                                    </p:animRot>
                                    <p:animRot by="120000">
                                      <p:cBhvr>
                                        <p:cTn id="10" dur="200" fill="hold">
                                          <p:stCondLst>
                                            <p:cond delay="800"/>
                                          </p:stCondLst>
                                        </p:cTn>
                                        <p:tgtEl>
                                          <p:spTgt spid="87450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7">
                                            <p:txEl>
                                              <p:pRg st="0" end="0"/>
                                            </p:txEl>
                                          </p:spTgt>
                                        </p:tgtEl>
                                        <p:attrNameLst>
                                          <p:attrName>ppt_x</p:attrName>
                                        </p:attrNameLst>
                                      </p:cBhvr>
                                    </p:anim>
                                    <p:anim from="0" to="-1.0" calcmode="lin" valueType="num">
                                      <p:cBhvr>
                                        <p:cTn id="16" dur="200" decel="50000" autoRev="1" fill="hold">
                                          <p:stCondLst>
                                            <p:cond delay="600"/>
                                          </p:stCondLst>
                                        </p:cTn>
                                        <p:tgtEl>
                                          <p:spTgt spid="7">
                                            <p:txEl>
                                              <p:pRg st="0" end="0"/>
                                            </p:txEl>
                                          </p:spTgt>
                                        </p:tgtEl>
                                        <p:attrNameLst>
                                          <p:attrName>xshear</p:attrName>
                                        </p:attrNameLst>
                                      </p:cBhvr>
                                    </p:anim>
                                    <p:animScale>
                                      <p:cBhvr>
                                        <p:cTn id="17" dur="200" decel="100000" autoRev="1" fill="hold">
                                          <p:stCondLst>
                                            <p:cond delay="600"/>
                                          </p:stCondLst>
                                        </p:cTn>
                                        <p:tgtEl>
                                          <p:spTgt spid="7">
                                            <p:txEl>
                                              <p:pRg st="0" end="0"/>
                                            </p:txEl>
                                          </p:spTgt>
                                        </p:tgtEl>
                                      </p:cBhvr>
                                      <p:from x="100000" y="100000"/>
                                      <p:to x="80000" y="100000"/>
                                    </p:animScale>
                                    <p:anim by="(#ppt_h/3+#ppt_w*0.1)" calcmode="lin" valueType="num">
                                      <p:cBhvr additive="sum">
                                        <p:cTn id="18" dur="200" decel="100000" autoRev="1" fill="hold">
                                          <p:stCondLst>
                                            <p:cond delay="600"/>
                                          </p:stCondLst>
                                        </p:cTn>
                                        <p:tgtEl>
                                          <p:spTgt spid="7">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8"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74508" name="Rectangle 12"/>
          <p:cNvSpPr>
            <a:spLocks noGrp="1" noChangeArrowheads="1"/>
          </p:cNvSpPr>
          <p:nvPr>
            <p:ph type="title"/>
          </p:nvPr>
        </p:nvSpPr>
        <p:spPr>
          <a:xfrm>
            <a:off x="976544" y="76200"/>
            <a:ext cx="11215456" cy="685800"/>
          </a:xfrm>
        </p:spPr>
        <p:txBody>
          <a:bodyPr/>
          <a:lstStyle/>
          <a:p>
            <a:r>
              <a:rPr lang="en-US" sz="3600" dirty="0"/>
              <a:t>Resisting the Modern Age: </a:t>
            </a:r>
            <a:r>
              <a:rPr lang="en-US" sz="3600" dirty="0">
                <a:solidFill>
                  <a:srgbClr val="FF0000"/>
                </a:solidFill>
              </a:rPr>
              <a:t>Papal State Rat Torture</a:t>
            </a:r>
          </a:p>
        </p:txBody>
      </p:sp>
      <p:pic>
        <p:nvPicPr>
          <p:cNvPr id="8" name="Picture 7" descr="rous.jpg"/>
          <p:cNvPicPr>
            <a:picLocks noChangeAspect="1"/>
          </p:cNvPicPr>
          <p:nvPr/>
        </p:nvPicPr>
        <p:blipFill>
          <a:blip r:embed="rId4" cstate="print"/>
          <a:stretch>
            <a:fillRect/>
          </a:stretch>
        </p:blipFill>
        <p:spPr>
          <a:xfrm>
            <a:off x="1358283" y="905522"/>
            <a:ext cx="10833717" cy="5952478"/>
          </a:xfrm>
          <a:prstGeom prst="rect">
            <a:avLst/>
          </a:prstGeom>
        </p:spPr>
      </p:pic>
      <p:sp>
        <p:nvSpPr>
          <p:cNvPr id="5" name="Rectangle 3">
            <a:extLst>
              <a:ext uri="{FF2B5EF4-FFF2-40B4-BE49-F238E27FC236}">
                <a16:creationId xmlns:a16="http://schemas.microsoft.com/office/drawing/2014/main" id="{A8A3AE76-C2EA-4790-9602-0C43B278A680}"/>
              </a:ext>
            </a:extLst>
          </p:cNvPr>
          <p:cNvSpPr>
            <a:spLocks noChangeArrowheads="1"/>
          </p:cNvSpPr>
          <p:nvPr/>
        </p:nvSpPr>
        <p:spPr bwMode="auto">
          <a:xfrm>
            <a:off x="1526958" y="1615736"/>
            <a:ext cx="9141041" cy="48984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t>A cheap and effective way to torture someone was with the use  of rats. There were many variants, but the most common was    to force a rat through a victim's body (usually the intestines)      as a way to escape. This was done as follows:</a:t>
            </a:r>
            <a:b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br>
            <a:b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br>
            <a: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t>The victim was completely restrained &amp; tied to the ground          or on any horizontal surface.  A rat was then placed on his      stomach covered by a metallic container. As the container        was gradually heated, the rat began to look for a way out                                - through the victim's body. </a:t>
            </a:r>
            <a:b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br>
            <a:b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br>
            <a:r>
              <a:rPr kumimoji="0" lang="en-US" sz="2400" b="0" i="0" u="none" strike="noStrike" kern="1200" cap="none" spc="0" normalizeH="0" baseline="0" noProof="0" dirty="0">
                <a:ln>
                  <a:noFill/>
                </a:ln>
                <a:solidFill>
                  <a:srgbClr val="DAEDEF"/>
                </a:solidFill>
                <a:effectLst/>
                <a:uLnTx/>
                <a:uFillTx/>
                <a:latin typeface="Tahoma" pitchFamily="34" charset="0"/>
                <a:ea typeface="Calibri" pitchFamily="34" charset="0"/>
                <a:cs typeface="Tahoma" pitchFamily="34" charset="0"/>
              </a:rPr>
              <a:t>Digging a hole usually took a few hours of agonizing pain          for the victim. This almost invariantly resulted in death. </a:t>
            </a:r>
            <a:r>
              <a:rPr kumimoji="0" lang="en-US" sz="2400" b="0" i="0" u="none" strike="noStrike" kern="1200" cap="none" spc="0" normalizeH="0" baseline="0" noProof="0" dirty="0">
                <a:ln>
                  <a:noFill/>
                </a:ln>
                <a:solidFill>
                  <a:srgbClr val="000B27"/>
                </a:solidFill>
                <a:effectLst/>
                <a:uLnTx/>
                <a:uFillTx/>
                <a:latin typeface="Tahoma" pitchFamily="34" charset="0"/>
                <a:ea typeface="Calibri" pitchFamily="34" charset="0"/>
                <a:cs typeface="Tahoma" pitchFamily="34" charset="0"/>
              </a:rPr>
              <a:t>          </a:t>
            </a:r>
            <a:r>
              <a:rPr kumimoji="0" lang="en-US" sz="800" b="0" i="0" u="none" strike="noStrike" kern="1200" cap="none" spc="0" normalizeH="0" baseline="0" noProof="0" dirty="0">
                <a:ln>
                  <a:noFill/>
                </a:ln>
                <a:solidFill>
                  <a:srgbClr val="000B27"/>
                </a:solidFill>
                <a:effectLst/>
                <a:uLnTx/>
                <a:uFillTx/>
                <a:latin typeface="Tahoma" pitchFamily="34" charset="0"/>
                <a:ea typeface="Calibri" pitchFamily="34" charset="0"/>
                <a:cs typeface="Tahoma" pitchFamily="34" charset="0"/>
              </a:rPr>
              <a:t>                                                                                           </a:t>
            </a:r>
            <a:endParaRPr kumimoji="0" lang="en-US" sz="1800" b="0" i="0" u="none" strike="noStrike" kern="1200" cap="none" spc="0" normalizeH="0" baseline="0" noProof="0" dirty="0">
              <a:ln>
                <a:noFill/>
              </a:ln>
              <a:solidFill>
                <a:srgbClr val="000000"/>
              </a:solidFill>
              <a:effectLst/>
              <a:uLnTx/>
              <a:uFillTx/>
              <a:latin typeface="Arial" pitchFamily="34" charset="0"/>
              <a:ea typeface="ＭＳ Ｐゴシック"/>
              <a:cs typeface="Arial" pitchFamily="34" charset="0"/>
            </a:endParaRPr>
          </a:p>
        </p:txBody>
      </p:sp>
    </p:spTree>
    <p:extLst>
      <p:ext uri="{BB962C8B-B14F-4D97-AF65-F5344CB8AC3E}">
        <p14:creationId xmlns:p14="http://schemas.microsoft.com/office/powerpoint/2010/main" val="1883791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74508"/>
                                        </p:tgtEl>
                                        <p:attrNameLst>
                                          <p:attrName>r</p:attrName>
                                        </p:attrNameLst>
                                      </p:cBhvr>
                                    </p:animRot>
                                    <p:animRot by="-240000">
                                      <p:cBhvr>
                                        <p:cTn id="7" dur="200" fill="hold">
                                          <p:stCondLst>
                                            <p:cond delay="200"/>
                                          </p:stCondLst>
                                        </p:cTn>
                                        <p:tgtEl>
                                          <p:spTgt spid="874508"/>
                                        </p:tgtEl>
                                        <p:attrNameLst>
                                          <p:attrName>r</p:attrName>
                                        </p:attrNameLst>
                                      </p:cBhvr>
                                    </p:animRot>
                                    <p:animRot by="240000">
                                      <p:cBhvr>
                                        <p:cTn id="8" dur="200" fill="hold">
                                          <p:stCondLst>
                                            <p:cond delay="400"/>
                                          </p:stCondLst>
                                        </p:cTn>
                                        <p:tgtEl>
                                          <p:spTgt spid="874508"/>
                                        </p:tgtEl>
                                        <p:attrNameLst>
                                          <p:attrName>r</p:attrName>
                                        </p:attrNameLst>
                                      </p:cBhvr>
                                    </p:animRot>
                                    <p:animRot by="-240000">
                                      <p:cBhvr>
                                        <p:cTn id="9" dur="200" fill="hold">
                                          <p:stCondLst>
                                            <p:cond delay="600"/>
                                          </p:stCondLst>
                                        </p:cTn>
                                        <p:tgtEl>
                                          <p:spTgt spid="874508"/>
                                        </p:tgtEl>
                                        <p:attrNameLst>
                                          <p:attrName>r</p:attrName>
                                        </p:attrNameLst>
                                      </p:cBhvr>
                                    </p:animRot>
                                    <p:animRot by="120000">
                                      <p:cBhvr>
                                        <p:cTn id="10" dur="200" fill="hold">
                                          <p:stCondLst>
                                            <p:cond delay="800"/>
                                          </p:stCondLst>
                                        </p:cTn>
                                        <p:tgtEl>
                                          <p:spTgt spid="87450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8" grpId="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47682" name="Rectangle 2"/>
          <p:cNvSpPr>
            <a:spLocks noGrp="1" noChangeArrowheads="1"/>
          </p:cNvSpPr>
          <p:nvPr>
            <p:ph type="title"/>
          </p:nvPr>
        </p:nvSpPr>
        <p:spPr>
          <a:xfrm>
            <a:off x="1524000" y="0"/>
            <a:ext cx="9144000" cy="990600"/>
          </a:xfrm>
          <a:solidFill>
            <a:srgbClr val="990033"/>
          </a:solidFill>
        </p:spPr>
        <p:txBody>
          <a:bodyPr/>
          <a:lstStyle/>
          <a:p>
            <a:r>
              <a:rPr lang="en-US" b="1">
                <a:solidFill>
                  <a:srgbClr val="FFFFFF"/>
                </a:solidFill>
                <a:effectLst>
                  <a:outerShdw blurRad="38100" dist="38100" dir="2700000" algn="tl">
                    <a:srgbClr val="000000"/>
                  </a:outerShdw>
                </a:effectLst>
                <a:latin typeface="Wide Latin" pitchFamily="18" charset="0"/>
              </a:rPr>
              <a:t>MATSCH’S LAW</a:t>
            </a:r>
          </a:p>
        </p:txBody>
      </p:sp>
      <p:sp>
        <p:nvSpPr>
          <p:cNvPr id="5447683" name="WordArt 3"/>
          <p:cNvSpPr>
            <a:spLocks noChangeArrowheads="1" noChangeShapeType="1" noTextEdit="1"/>
          </p:cNvSpPr>
          <p:nvPr/>
        </p:nvSpPr>
        <p:spPr bwMode="auto">
          <a:xfrm>
            <a:off x="1981200" y="1447800"/>
            <a:ext cx="8458200" cy="6172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IT'S BETTER TO</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HAVE A HORRIBLE ENDING</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THAN TO HAVE </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HORRORS WITHOUT END! </a:t>
            </a:r>
          </a:p>
          <a:p>
            <a:pPr algn="ctr" fontAlgn="base">
              <a:spcBef>
                <a:spcPct val="0"/>
              </a:spcBef>
              <a:spcAft>
                <a:spcPct val="0"/>
              </a:spcAft>
            </a:pPr>
            <a:endPar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47682">
                                            <p:txEl>
                                              <p:pRg st="0" end="0"/>
                                            </p:txEl>
                                          </p:spTgt>
                                        </p:tgtEl>
                                        <p:attrNameLst>
                                          <p:attrName>style.visibility</p:attrName>
                                        </p:attrNameLst>
                                      </p:cBhvr>
                                      <p:to>
                                        <p:strVal val="visible"/>
                                      </p:to>
                                    </p:set>
                                    <p:anim calcmode="lin" valueType="num">
                                      <p:cBhvr additive="base">
                                        <p:cTn id="7" dur="300" fill="hold"/>
                                        <p:tgtEl>
                                          <p:spTgt spid="54476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476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447683"/>
                                        </p:tgtEl>
                                        <p:attrNameLst>
                                          <p:attrName>style.visibility</p:attrName>
                                        </p:attrNameLst>
                                      </p:cBhvr>
                                      <p:to>
                                        <p:strVal val="visible"/>
                                      </p:to>
                                    </p:set>
                                    <p:anim calcmode="lin" valueType="num">
                                      <p:cBhvr>
                                        <p:cTn id="13" dur="500" fill="hold"/>
                                        <p:tgtEl>
                                          <p:spTgt spid="5447683"/>
                                        </p:tgtEl>
                                        <p:attrNameLst>
                                          <p:attrName>ppt_w</p:attrName>
                                        </p:attrNameLst>
                                      </p:cBhvr>
                                      <p:tavLst>
                                        <p:tav tm="0">
                                          <p:val>
                                            <p:strVal val="4*#ppt_w"/>
                                          </p:val>
                                        </p:tav>
                                        <p:tav tm="100000">
                                          <p:val>
                                            <p:strVal val="#ppt_w"/>
                                          </p:val>
                                        </p:tav>
                                      </p:tavLst>
                                    </p:anim>
                                    <p:anim calcmode="lin" valueType="num">
                                      <p:cBhvr>
                                        <p:cTn id="14" dur="500" fill="hold"/>
                                        <p:tgtEl>
                                          <p:spTgt spid="544768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682" grpId="0" build="p" autoUpdateAnimBg="0"/>
      <p:bldP spid="544768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title="Office of the Inquisition STILL Open?">
            <a:hlinkClick r:id="" action="ppaction://media"/>
            <a:extLst>
              <a:ext uri="{FF2B5EF4-FFF2-40B4-BE49-F238E27FC236}">
                <a16:creationId xmlns:a16="http://schemas.microsoft.com/office/drawing/2014/main" id="{76D5AFA7-9343-02AD-C0A2-2F1F63B631FE}"/>
              </a:ext>
            </a:extLst>
          </p:cNvPr>
          <p:cNvPicPr>
            <a:picLocks noRot="1" noChangeAspect="1"/>
          </p:cNvPicPr>
          <p:nvPr>
            <a:videoFile r:link="rId1"/>
          </p:nvPr>
        </p:nvPicPr>
        <p:blipFill>
          <a:blip r:embed="rId3"/>
          <a:stretch>
            <a:fillRect/>
          </a:stretch>
        </p:blipFill>
        <p:spPr>
          <a:xfrm>
            <a:off x="629174" y="1090569"/>
            <a:ext cx="10956022" cy="5259897"/>
          </a:xfrm>
          <a:prstGeom prst="rect">
            <a:avLst/>
          </a:prstGeom>
        </p:spPr>
      </p:pic>
      <p:sp>
        <p:nvSpPr>
          <p:cNvPr id="3" name="Rectangle 2">
            <a:extLst>
              <a:ext uri="{FF2B5EF4-FFF2-40B4-BE49-F238E27FC236}">
                <a16:creationId xmlns:a16="http://schemas.microsoft.com/office/drawing/2014/main" id="{12BA326F-235F-EE98-BAD2-D85F46FDED82}"/>
              </a:ext>
            </a:extLst>
          </p:cNvPr>
          <p:cNvSpPr/>
          <p:nvPr/>
        </p:nvSpPr>
        <p:spPr>
          <a:xfrm>
            <a:off x="0" y="-134224"/>
            <a:ext cx="12192001" cy="1323439"/>
          </a:xfrm>
          <a:prstGeom prst="rect">
            <a:avLst/>
          </a:prstGeom>
          <a:noFill/>
        </p:spPr>
        <p:txBody>
          <a:bodyPr wrap="square" lIns="91440" tIns="45720" rIns="91440" bIns="45720">
            <a:spAutoFit/>
          </a:bodyPr>
          <a:lstStyle/>
          <a:p>
            <a:pPr algn="ctr"/>
            <a:r>
              <a:rPr lang="en-US" sz="8000" b="1" u="sng" spc="50" dirty="0">
                <a:ln w="0"/>
                <a:solidFill>
                  <a:schemeClr val="bg2"/>
                </a:solidFill>
                <a:effectLst>
                  <a:innerShdw blurRad="63500" dist="50800" dir="13500000">
                    <a:srgbClr val="000000">
                      <a:alpha val="50000"/>
                    </a:srgbClr>
                  </a:innerShdw>
                </a:effectLst>
                <a:latin typeface="Chiller" panose="04020404031007020602" pitchFamily="82" charset="0"/>
              </a:rPr>
              <a:t>Pope Still Appoints Grand Inquisitor</a:t>
            </a:r>
            <a:endParaRPr lang="en-US" sz="8000" b="1" u="sng" cap="none" spc="50" dirty="0">
              <a:ln w="0"/>
              <a:solidFill>
                <a:schemeClr val="bg2"/>
              </a:solidFill>
              <a:effectLst>
                <a:innerShdw blurRad="63500" dist="50800" dir="13500000">
                  <a:srgbClr val="000000">
                    <a:alpha val="50000"/>
                  </a:srgbClr>
                </a:innerShdw>
              </a:effectLst>
              <a:latin typeface="Chiller" panose="04020404031007020602" pitchFamily="82" charset="0"/>
            </a:endParaRPr>
          </a:p>
        </p:txBody>
      </p:sp>
    </p:spTree>
    <p:extLst>
      <p:ext uri="{BB962C8B-B14F-4D97-AF65-F5344CB8AC3E}">
        <p14:creationId xmlns:p14="http://schemas.microsoft.com/office/powerpoint/2010/main" val="204874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rgbClr val="FF005C"/>
                                        </p:clrVal>
                                      </p:to>
                                    </p:set>
                                    <p:set>
                                      <p:cBhvr>
                                        <p:cTn id="11" dur="500" fill="hold"/>
                                        <p:tgtEl>
                                          <p:spTgt spid="3">
                                            <p:txEl>
                                              <p:pRg st="0" end="0"/>
                                            </p:txEl>
                                          </p:spTgt>
                                        </p:tgtEl>
                                        <p:attrNameLst>
                                          <p:attrName>fillcolor</p:attrName>
                                        </p:attrNameLst>
                                      </p:cBhvr>
                                      <p:to>
                                        <p:clrVal>
                                          <a:srgbClr val="FF005C"/>
                                        </p:clrVal>
                                      </p:to>
                                    </p:set>
                                    <p:set>
                                      <p:cBhvr>
                                        <p:cTn id="12"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7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385</TotalTime>
  <Words>5584</Words>
  <Application>Microsoft Office PowerPoint</Application>
  <PresentationFormat>Widescreen</PresentationFormat>
  <Paragraphs>319</Paragraphs>
  <Slides>96</Slides>
  <Notes>59</Notes>
  <HiddenSlides>0</HiddenSlides>
  <MMClips>6</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96</vt:i4>
      </vt:variant>
    </vt:vector>
  </HeadingPairs>
  <TitlesOfParts>
    <vt:vector size="124" baseType="lpstr">
      <vt:lpstr>Arial</vt:lpstr>
      <vt:lpstr>Arial Black</vt:lpstr>
      <vt:lpstr>Arial Narrow</vt:lpstr>
      <vt:lpstr>Augsburger Initials</vt:lpstr>
      <vt:lpstr>Calibri</vt:lpstr>
      <vt:lpstr>Calligrapher</vt:lpstr>
      <vt:lpstr>Chiller</vt:lpstr>
      <vt:lpstr>Comic Sans MS</vt:lpstr>
      <vt:lpstr>Flat Brush</vt:lpstr>
      <vt:lpstr>Impact</vt:lpstr>
      <vt:lpstr>Magneto</vt:lpstr>
      <vt:lpstr>Matisse ITC</vt:lpstr>
      <vt:lpstr>Storybook</vt:lpstr>
      <vt:lpstr>Tahoma</vt:lpstr>
      <vt:lpstr>Times New Roman</vt:lpstr>
      <vt:lpstr>Wide Latin</vt:lpstr>
      <vt:lpstr>Wingdings</vt:lpstr>
      <vt:lpstr>1_Office Theme</vt:lpstr>
      <vt:lpstr>Powerpoint 1 - CLASSIC PHILOSOPHICAL, HUMAN RELIGIOUS, AND CHURCH</vt:lpstr>
      <vt:lpstr>Presentation12</vt:lpstr>
      <vt:lpstr>9_Presentation12</vt:lpstr>
      <vt:lpstr>10_Presentation12</vt:lpstr>
      <vt:lpstr>1_Presentation12</vt:lpstr>
      <vt:lpstr>3_Presentation12</vt:lpstr>
      <vt:lpstr>Blank Presentation</vt:lpstr>
      <vt:lpstr>1_Powerpoint 1 - CLASSIC PHILOSOPHICAL, HUMAN RELIGIOUS, AND CHURCH</vt:lpstr>
      <vt:lpstr>7_ppt43EE</vt:lpstr>
      <vt:lpstr>1_Green</vt:lpstr>
      <vt:lpstr>CATHOLIC MILITANCY: INQUISITION </vt:lpstr>
      <vt:lpstr>Flashback From Tempting Thought Satan Revisit In Matthew 16: 21</vt:lpstr>
      <vt:lpstr>Nature Of This Temptation: Shortcut That Avoids Death</vt:lpstr>
      <vt:lpstr>1st. Obvious Outside &amp; Alternative Agency</vt:lpstr>
      <vt:lpstr>2nd. God Would Allow Him Other Venue  </vt:lpstr>
      <vt:lpstr>PowerPoint Presentation</vt:lpstr>
      <vt:lpstr>PowerPoint Presentation</vt:lpstr>
      <vt:lpstr>Flashback From Tempting Thought Satan Revisit In Matthew 16: 21</vt:lpstr>
      <vt:lpstr>Case Of The Church-State Theocrat: Being Better Judge Than Jesus</vt:lpstr>
      <vt:lpstr>Case Of The Church-State Theocrat: Always Against Actual Authority</vt:lpstr>
      <vt:lpstr>To Take The Shortcut Would Short. Human Historical Consequences: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Monty Python Parody Grand Inquisitor Outs Self-Referentials </vt:lpstr>
      <vt:lpstr>Holy Inquisition Far From Funny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Pope Innocent IV: Ad Extirpanda</vt:lpstr>
      <vt:lpstr>PowerPoint Presentation</vt:lpstr>
      <vt:lpstr>CONFIRM BY CAULDRON &amp; HOT IRON  “God proves you are telling the truth either by outright protecting from injury the hand holding the hot iron,   or the bare feet walking on hot plowshares,  or by making the wounds heal quickly and cleanly,  which is apparent when the bandaged limb or limbs are unwrapped and inspected three days after the ordeal.” </vt:lpstr>
      <vt:lpstr>“The judge should promise            that he will be merciful,                                        with the mental reservation         that he means he will be merciful      to himself or the State;                    for whatever is done for the          safety  of the State is merciful.”</vt:lpstr>
      <vt:lpstr>PowerPoint Presentation</vt:lpstr>
      <vt:lpstr>PowerPoint Presentation</vt:lpstr>
      <vt:lpstr>PowerPoint Presentation</vt:lpstr>
      <vt:lpstr>PowerPoint Presentation</vt:lpstr>
      <vt:lpstr>Catholic Inquisition: BIG PIC Erasing Entire People Populations</vt:lpstr>
      <vt:lpstr>PowerPoint Presentation</vt:lpstr>
      <vt:lpstr>PowerPoint Presentation</vt:lpstr>
      <vt:lpstr>PowerPoint Presentation</vt:lpstr>
      <vt:lpstr>Prague Church Hussite Martyr Bone Commemoration </vt:lpstr>
      <vt:lpstr>PowerPoint Presentation</vt:lpstr>
      <vt:lpstr>PowerPoint Presentation</vt:lpstr>
      <vt:lpstr>PowerPoint Presentation</vt:lpstr>
      <vt:lpstr>Pope Innocent IV: Ad Extirpanda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ORDEAL BY SANCTIFIED WATER  “He who seeks to conceal the truth by a lie is unable to sink into the waters over which the voice of the majesty of the Lord has thundered,  because the pure nature of the water does not receive a human nature which has been cleansed of all deceit by the water of baptism but has subsequently been reinfected by 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Resisting the Modern Age: Papal State Inquisition</vt:lpstr>
      <vt:lpstr>  Resisting the Modern Age: Papal State Stockyard Execution</vt:lpstr>
      <vt:lpstr>Resisting the Modern Age: Papal State Rat Torture</vt:lpstr>
      <vt:lpstr>MATSCH’S LAW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CATHOLIC MILITANCY: CRUSADE &amp; INQUISITION</dc:title>
  <dc:creator>David Burris</dc:creator>
  <cp:lastModifiedBy>David Burris</cp:lastModifiedBy>
  <cp:revision>35</cp:revision>
  <dcterms:created xsi:type="dcterms:W3CDTF">2023-02-08T18:26:04Z</dcterms:created>
  <dcterms:modified xsi:type="dcterms:W3CDTF">2023-06-16T03:25:53Z</dcterms:modified>
</cp:coreProperties>
</file>