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7.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77" r:id="rId2"/>
    <p:sldMasterId id="2147483695" r:id="rId3"/>
    <p:sldMasterId id="2147483713" r:id="rId4"/>
    <p:sldMasterId id="2147483743" r:id="rId5"/>
    <p:sldMasterId id="2147483761" r:id="rId6"/>
    <p:sldMasterId id="2147483797" r:id="rId7"/>
    <p:sldMasterId id="2147483815" r:id="rId8"/>
    <p:sldMasterId id="2147483823" r:id="rId9"/>
  </p:sldMasterIdLst>
  <p:notesMasterIdLst>
    <p:notesMasterId r:id="rId106"/>
  </p:notesMasterIdLst>
  <p:sldIdLst>
    <p:sldId id="278" r:id="rId10"/>
    <p:sldId id="4629" r:id="rId11"/>
    <p:sldId id="4633" r:id="rId12"/>
    <p:sldId id="4634" r:id="rId13"/>
    <p:sldId id="4630" r:id="rId14"/>
    <p:sldId id="4635" r:id="rId15"/>
    <p:sldId id="4636" r:id="rId16"/>
    <p:sldId id="4637" r:id="rId17"/>
    <p:sldId id="4638" r:id="rId18"/>
    <p:sldId id="4639" r:id="rId19"/>
    <p:sldId id="1432" r:id="rId20"/>
    <p:sldId id="4643" r:id="rId21"/>
    <p:sldId id="1492" r:id="rId22"/>
    <p:sldId id="4642" r:id="rId23"/>
    <p:sldId id="1098" r:id="rId24"/>
    <p:sldId id="1099" r:id="rId25"/>
    <p:sldId id="4623" r:id="rId26"/>
    <p:sldId id="1722" r:id="rId27"/>
    <p:sldId id="4627" r:id="rId28"/>
    <p:sldId id="1203" r:id="rId29"/>
    <p:sldId id="899" r:id="rId30"/>
    <p:sldId id="4492" r:id="rId31"/>
    <p:sldId id="4547" r:id="rId32"/>
    <p:sldId id="4550" r:id="rId33"/>
    <p:sldId id="4549" r:id="rId34"/>
    <p:sldId id="1202" r:id="rId35"/>
    <p:sldId id="670" r:id="rId36"/>
    <p:sldId id="671" r:id="rId37"/>
    <p:sldId id="1069" r:id="rId38"/>
    <p:sldId id="4624" r:id="rId39"/>
    <p:sldId id="4626" r:id="rId40"/>
    <p:sldId id="4620" r:id="rId41"/>
    <p:sldId id="4618" r:id="rId42"/>
    <p:sldId id="570" r:id="rId43"/>
    <p:sldId id="4625" r:id="rId44"/>
    <p:sldId id="1085" r:id="rId45"/>
    <p:sldId id="826" r:id="rId46"/>
    <p:sldId id="4619" r:id="rId47"/>
    <p:sldId id="4617" r:id="rId48"/>
    <p:sldId id="819" r:id="rId49"/>
    <p:sldId id="4622" r:id="rId50"/>
    <p:sldId id="1100" r:id="rId51"/>
    <p:sldId id="1101" r:id="rId52"/>
    <p:sldId id="1102" r:id="rId53"/>
    <p:sldId id="1103" r:id="rId54"/>
    <p:sldId id="4611" r:id="rId55"/>
    <p:sldId id="4613" r:id="rId56"/>
    <p:sldId id="4612" r:id="rId57"/>
    <p:sldId id="4641" r:id="rId58"/>
    <p:sldId id="4614" r:id="rId59"/>
    <p:sldId id="4644" r:id="rId60"/>
    <p:sldId id="494" r:id="rId61"/>
    <p:sldId id="460" r:id="rId62"/>
    <p:sldId id="488" r:id="rId63"/>
    <p:sldId id="475" r:id="rId64"/>
    <p:sldId id="476" r:id="rId65"/>
    <p:sldId id="477" r:id="rId66"/>
    <p:sldId id="474" r:id="rId67"/>
    <p:sldId id="478" r:id="rId68"/>
    <p:sldId id="490" r:id="rId69"/>
    <p:sldId id="479" r:id="rId70"/>
    <p:sldId id="481" r:id="rId71"/>
    <p:sldId id="482" r:id="rId72"/>
    <p:sldId id="480" r:id="rId73"/>
    <p:sldId id="484" r:id="rId74"/>
    <p:sldId id="485" r:id="rId75"/>
    <p:sldId id="487" r:id="rId76"/>
    <p:sldId id="4621" r:id="rId77"/>
    <p:sldId id="820" r:id="rId78"/>
    <p:sldId id="821" r:id="rId79"/>
    <p:sldId id="822" r:id="rId80"/>
    <p:sldId id="823" r:id="rId81"/>
    <p:sldId id="824" r:id="rId82"/>
    <p:sldId id="830" r:id="rId83"/>
    <p:sldId id="828" r:id="rId84"/>
    <p:sldId id="1105" r:id="rId85"/>
    <p:sldId id="1776" r:id="rId86"/>
    <p:sldId id="825" r:id="rId87"/>
    <p:sldId id="1107" r:id="rId88"/>
    <p:sldId id="1577" r:id="rId89"/>
    <p:sldId id="829" r:id="rId90"/>
    <p:sldId id="827" r:id="rId91"/>
    <p:sldId id="831" r:id="rId92"/>
    <p:sldId id="832" r:id="rId93"/>
    <p:sldId id="835" r:id="rId94"/>
    <p:sldId id="984" r:id="rId95"/>
    <p:sldId id="981" r:id="rId96"/>
    <p:sldId id="808" r:id="rId97"/>
    <p:sldId id="973" r:id="rId98"/>
    <p:sldId id="974" r:id="rId99"/>
    <p:sldId id="975" r:id="rId100"/>
    <p:sldId id="977" r:id="rId101"/>
    <p:sldId id="978" r:id="rId102"/>
    <p:sldId id="979" r:id="rId103"/>
    <p:sldId id="980" r:id="rId104"/>
    <p:sldId id="983" r:id="rId105"/>
  </p:sldIdLst>
  <p:sldSz cx="12192000" cy="6858000"/>
  <p:notesSz cx="13716000" cy="2438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userDrawn="1">
          <p15:clr>
            <a:srgbClr val="A4A3A4"/>
          </p15:clr>
        </p15:guide>
        <p15:guide id="2" pos="456" userDrawn="1">
          <p15:clr>
            <a:srgbClr val="A4A3A4"/>
          </p15:clr>
        </p15:guide>
        <p15:guide id="3" orient="horz" pos="2616" userDrawn="1">
          <p15:clr>
            <a:srgbClr val="A4A3A4"/>
          </p15:clr>
        </p15:guide>
        <p15:guide id="4" orient="horz" pos="3264" userDrawn="1">
          <p15:clr>
            <a:srgbClr val="A4A3A4"/>
          </p15:clr>
        </p15:guide>
        <p15:guide id="5" pos="6912" userDrawn="1">
          <p15:clr>
            <a:srgbClr val="A4A3A4"/>
          </p15:clr>
        </p15:guide>
        <p15:guide id="6" orient="horz" pos="2136" userDrawn="1">
          <p15:clr>
            <a:srgbClr val="A4A3A4"/>
          </p15:clr>
        </p15:guide>
        <p15:guide id="7" orient="horz" pos="4008" userDrawn="1">
          <p15:clr>
            <a:srgbClr val="A4A3A4"/>
          </p15:clr>
        </p15:guide>
        <p15:guide id="8" orient="horz" pos="1152" userDrawn="1">
          <p15:clr>
            <a:srgbClr val="A4A3A4"/>
          </p15:clr>
        </p15:guide>
        <p15:guide id="9" orient="horz" pos="2352" userDrawn="1">
          <p15:clr>
            <a:srgbClr val="A4A3A4"/>
          </p15:clr>
        </p15:guide>
        <p15:guide id="10" orient="horz" pos="1512" userDrawn="1">
          <p15:clr>
            <a:srgbClr val="A4A3A4"/>
          </p15:clr>
        </p15:guide>
        <p15:guide id="11" pos="7680" userDrawn="1">
          <p15:clr>
            <a:srgbClr val="A4A3A4"/>
          </p15:clr>
        </p15:guide>
        <p15:guide id="12" pos="6696" userDrawn="1">
          <p15:clr>
            <a:srgbClr val="A4A3A4"/>
          </p15:clr>
        </p15:guide>
        <p15:guide id="13" pos="1008" userDrawn="1">
          <p15:clr>
            <a:srgbClr val="A4A3A4"/>
          </p15:clr>
        </p15:guide>
        <p15:guide id="14" pos="1584"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4" orient="horz" pos="960" userDrawn="1">
          <p15:clr>
            <a:srgbClr val="A4A3A4"/>
          </p15:clr>
        </p15:guide>
        <p15:guide id="25" pos="5256" userDrawn="1">
          <p15:clr>
            <a:srgbClr val="A4A3A4"/>
          </p15:clr>
        </p15:guide>
        <p15:guide id="26" pos="726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d Burris" initials="DB" lastIdx="1" clrIdx="0">
    <p:extLst>
      <p:ext uri="{19B8F6BF-5375-455C-9EA6-DF929625EA0E}">
        <p15:presenceInfo xmlns:p15="http://schemas.microsoft.com/office/powerpoint/2012/main" userId="140538329df55e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C8F"/>
    <a:srgbClr val="FDFBF6"/>
    <a:srgbClr val="AAC4E9"/>
    <a:srgbClr val="F5CDCE"/>
    <a:srgbClr val="DF8C8C"/>
    <a:srgbClr val="D4D593"/>
    <a:srgbClr val="E6F0FE"/>
    <a:srgbClr val="CDBE8A"/>
    <a:srgbClr val="FFEFEF"/>
    <a:srgbClr val="FCF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09" autoAdjust="0"/>
  </p:normalViewPr>
  <p:slideViewPr>
    <p:cSldViewPr snapToGrid="0" snapToObjects="1">
      <p:cViewPr varScale="1">
        <p:scale>
          <a:sx n="114" d="100"/>
          <a:sy n="114" d="100"/>
        </p:scale>
        <p:origin x="414" y="114"/>
      </p:cViewPr>
      <p:guideLst>
        <p:guide/>
        <p:guide pos="456"/>
        <p:guide orient="horz" pos="2616"/>
        <p:guide orient="horz" pos="3264"/>
        <p:guide pos="6912"/>
        <p:guide orient="horz" pos="2136"/>
        <p:guide orient="horz" pos="4008"/>
        <p:guide orient="horz" pos="1152"/>
        <p:guide orient="horz" pos="2352"/>
        <p:guide orient="horz" pos="1512"/>
        <p:guide pos="7680"/>
        <p:guide pos="6696"/>
        <p:guide pos="1008"/>
        <p:guide pos="1584"/>
        <p:guide pos="2136"/>
        <p:guide pos="2760"/>
        <p:guide pos="3288"/>
        <p:guide pos="4032"/>
        <p:guide pos="4392"/>
        <p:guide pos="4944"/>
        <p:guide pos="5544"/>
        <p:guide pos="6072"/>
        <p:guide orient="horz" pos="2448"/>
        <p:guide orient="horz" pos="960"/>
        <p:guide pos="5256"/>
        <p:guide pos="7261"/>
      </p:guideLst>
    </p:cSldViewPr>
  </p:slideViewPr>
  <p:notesTextViewPr>
    <p:cViewPr>
      <p:scale>
        <a:sx n="1" d="1"/>
        <a:sy n="1" d="1"/>
      </p:scale>
      <p:origin x="0" y="0"/>
    </p:cViewPr>
  </p:notesTextViewPr>
  <p:sorterViewPr>
    <p:cViewPr varScale="1">
      <p:scale>
        <a:sx n="100" d="100"/>
        <a:sy n="100" d="100"/>
      </p:scale>
      <p:origin x="0" y="-2015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07" Type="http://schemas.openxmlformats.org/officeDocument/2006/relationships/commentAuthors" Target="commentAuthors.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102" Type="http://schemas.openxmlformats.org/officeDocument/2006/relationships/slide" Target="slides/slide93.xml"/><Relationship Id="rId110"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notesMaster" Target="notesMasters/notes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viewProps" Target="viewProps.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0-19T06:40:44.774" idx="1">
    <p:pos x="6974" y="4119"/>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9138" name="Rectangle 7">
            <a:extLst>
              <a:ext uri="{FF2B5EF4-FFF2-40B4-BE49-F238E27FC236}">
                <a16:creationId xmlns:a16="http://schemas.microsoft.com/office/drawing/2014/main" id="{7741CD46-1F9C-3A65-35CE-1F34189A30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EB30E6-07F9-4C5C-94B6-BE8C2F79C9E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99139" name="Rectangle 2">
            <a:extLst>
              <a:ext uri="{FF2B5EF4-FFF2-40B4-BE49-F238E27FC236}">
                <a16:creationId xmlns:a16="http://schemas.microsoft.com/office/drawing/2014/main" id="{78407763-3B21-4940-7796-B1FE59D5AA09}"/>
              </a:ext>
            </a:extLst>
          </p:cNvPr>
          <p:cNvSpPr>
            <a:spLocks noGrp="1" noRot="1" noChangeAspect="1" noChangeArrowheads="1" noTextEdit="1"/>
          </p:cNvSpPr>
          <p:nvPr>
            <p:ph type="sldImg"/>
          </p:nvPr>
        </p:nvSpPr>
        <p:spPr>
          <a:ln/>
        </p:spPr>
      </p:sp>
      <p:sp>
        <p:nvSpPr>
          <p:cNvPr id="1499140" name="Rectangle 3">
            <a:extLst>
              <a:ext uri="{FF2B5EF4-FFF2-40B4-BE49-F238E27FC236}">
                <a16:creationId xmlns:a16="http://schemas.microsoft.com/office/drawing/2014/main" id="{C9AFF366-A20D-5111-014F-68E555BFC1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2274" name="Rectangle 7">
            <a:extLst>
              <a:ext uri="{FF2B5EF4-FFF2-40B4-BE49-F238E27FC236}">
                <a16:creationId xmlns:a16="http://schemas.microsoft.com/office/drawing/2014/main" id="{4E29F144-E852-4EED-F411-2E95000479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6EE78A-E70D-43C9-9296-F93E37A5C23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62275" name="Rectangle 2">
            <a:extLst>
              <a:ext uri="{FF2B5EF4-FFF2-40B4-BE49-F238E27FC236}">
                <a16:creationId xmlns:a16="http://schemas.microsoft.com/office/drawing/2014/main" id="{8CC4DB62-86B9-9CAB-80CA-21AE0921BF46}"/>
              </a:ext>
            </a:extLst>
          </p:cNvPr>
          <p:cNvSpPr>
            <a:spLocks noGrp="1" noRot="1" noChangeAspect="1" noChangeArrowheads="1" noTextEdit="1"/>
          </p:cNvSpPr>
          <p:nvPr>
            <p:ph type="sldImg"/>
          </p:nvPr>
        </p:nvSpPr>
        <p:spPr>
          <a:ln/>
        </p:spPr>
      </p:sp>
      <p:sp>
        <p:nvSpPr>
          <p:cNvPr id="1462276" name="Rectangle 3">
            <a:extLst>
              <a:ext uri="{FF2B5EF4-FFF2-40B4-BE49-F238E27FC236}">
                <a16:creationId xmlns:a16="http://schemas.microsoft.com/office/drawing/2014/main" id="{19283578-710A-B6BF-3631-E0DB619DB6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3298" name="Rectangle 7">
            <a:extLst>
              <a:ext uri="{FF2B5EF4-FFF2-40B4-BE49-F238E27FC236}">
                <a16:creationId xmlns:a16="http://schemas.microsoft.com/office/drawing/2014/main" id="{42F254CF-BC52-64B2-B77F-2489DCE727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49C15E-D1E0-476C-86DB-D28AF5A5F97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63299" name="Rectangle 2">
            <a:extLst>
              <a:ext uri="{FF2B5EF4-FFF2-40B4-BE49-F238E27FC236}">
                <a16:creationId xmlns:a16="http://schemas.microsoft.com/office/drawing/2014/main" id="{03CEC320-B080-83B5-C05E-A2AFC6D7E2EF}"/>
              </a:ext>
            </a:extLst>
          </p:cNvPr>
          <p:cNvSpPr>
            <a:spLocks noGrp="1" noRot="1" noChangeAspect="1" noChangeArrowheads="1" noTextEdit="1"/>
          </p:cNvSpPr>
          <p:nvPr>
            <p:ph type="sldImg"/>
          </p:nvPr>
        </p:nvSpPr>
        <p:spPr>
          <a:ln/>
        </p:spPr>
      </p:sp>
      <p:sp>
        <p:nvSpPr>
          <p:cNvPr id="1463300" name="Rectangle 3">
            <a:extLst>
              <a:ext uri="{FF2B5EF4-FFF2-40B4-BE49-F238E27FC236}">
                <a16:creationId xmlns:a16="http://schemas.microsoft.com/office/drawing/2014/main" id="{6914E2AD-BC33-F27C-64DE-1511CC7870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7090" name="Rectangle 7">
            <a:extLst>
              <a:ext uri="{FF2B5EF4-FFF2-40B4-BE49-F238E27FC236}">
                <a16:creationId xmlns:a16="http://schemas.microsoft.com/office/drawing/2014/main" id="{1E9CB4C5-4595-5638-3D20-5EA65ED525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78BBEC-DA7C-44A5-A4BB-F03F4284DF5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97091" name="Rectangle 2">
            <a:extLst>
              <a:ext uri="{FF2B5EF4-FFF2-40B4-BE49-F238E27FC236}">
                <a16:creationId xmlns:a16="http://schemas.microsoft.com/office/drawing/2014/main" id="{C39B7BFD-215B-AF6B-75BD-E7C9A5A2D456}"/>
              </a:ext>
            </a:extLst>
          </p:cNvPr>
          <p:cNvSpPr>
            <a:spLocks noGrp="1" noRot="1" noChangeAspect="1" noChangeArrowheads="1" noTextEdit="1"/>
          </p:cNvSpPr>
          <p:nvPr>
            <p:ph type="sldImg"/>
          </p:nvPr>
        </p:nvSpPr>
        <p:spPr>
          <a:ln/>
        </p:spPr>
      </p:sp>
      <p:sp>
        <p:nvSpPr>
          <p:cNvPr id="1497092" name="Rectangle 3">
            <a:extLst>
              <a:ext uri="{FF2B5EF4-FFF2-40B4-BE49-F238E27FC236}">
                <a16:creationId xmlns:a16="http://schemas.microsoft.com/office/drawing/2014/main" id="{397E1604-CC98-559F-6354-141A254CCB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9682" name="Rectangle 7">
            <a:extLst>
              <a:ext uri="{FF2B5EF4-FFF2-40B4-BE49-F238E27FC236}">
                <a16:creationId xmlns:a16="http://schemas.microsoft.com/office/drawing/2014/main" id="{38BEC65F-1A0C-1200-5A21-A424394946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E4DE99B-7839-41B0-ADD2-B7226071B3A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79683" name="Rectangle 2">
            <a:extLst>
              <a:ext uri="{FF2B5EF4-FFF2-40B4-BE49-F238E27FC236}">
                <a16:creationId xmlns:a16="http://schemas.microsoft.com/office/drawing/2014/main" id="{A05B257D-A9F3-615D-BCAB-6C4B4FF26BA7}"/>
              </a:ext>
            </a:extLst>
          </p:cNvPr>
          <p:cNvSpPr>
            <a:spLocks noGrp="1" noRot="1" noChangeAspect="1" noChangeArrowheads="1" noTextEdit="1"/>
          </p:cNvSpPr>
          <p:nvPr>
            <p:ph type="sldImg"/>
          </p:nvPr>
        </p:nvSpPr>
        <p:spPr>
          <a:ln/>
        </p:spPr>
      </p:sp>
      <p:sp>
        <p:nvSpPr>
          <p:cNvPr id="1479684" name="Rectangle 3">
            <a:extLst>
              <a:ext uri="{FF2B5EF4-FFF2-40B4-BE49-F238E27FC236}">
                <a16:creationId xmlns:a16="http://schemas.microsoft.com/office/drawing/2014/main" id="{44DCEACA-5B6B-9238-D889-68BB173CF7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9202" name="Rectangle 7">
            <a:extLst>
              <a:ext uri="{FF2B5EF4-FFF2-40B4-BE49-F238E27FC236}">
                <a16:creationId xmlns:a16="http://schemas.microsoft.com/office/drawing/2014/main" id="{CE30A8DA-043D-BC97-4F0F-3AE99F12BA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8EAF70-A4A7-46F7-B1A5-582D7783137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59203" name="Rectangle 2">
            <a:extLst>
              <a:ext uri="{FF2B5EF4-FFF2-40B4-BE49-F238E27FC236}">
                <a16:creationId xmlns:a16="http://schemas.microsoft.com/office/drawing/2014/main" id="{87B20A49-2EFB-1368-C014-7395EFFF9951}"/>
              </a:ext>
            </a:extLst>
          </p:cNvPr>
          <p:cNvSpPr>
            <a:spLocks noGrp="1" noRot="1" noChangeAspect="1" noChangeArrowheads="1" noTextEdit="1"/>
          </p:cNvSpPr>
          <p:nvPr>
            <p:ph type="sldImg"/>
          </p:nvPr>
        </p:nvSpPr>
        <p:spPr>
          <a:ln/>
        </p:spPr>
      </p:sp>
      <p:sp>
        <p:nvSpPr>
          <p:cNvPr id="1459204" name="Rectangle 3">
            <a:extLst>
              <a:ext uri="{FF2B5EF4-FFF2-40B4-BE49-F238E27FC236}">
                <a16:creationId xmlns:a16="http://schemas.microsoft.com/office/drawing/2014/main" id="{699BBCBE-DF93-C1BC-AF57-3118690645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8418" name="Rectangle 7">
            <a:extLst>
              <a:ext uri="{FF2B5EF4-FFF2-40B4-BE49-F238E27FC236}">
                <a16:creationId xmlns:a16="http://schemas.microsoft.com/office/drawing/2014/main" id="{79DCC40C-103F-CA01-E946-A727AC3E43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892608F-2837-48DE-BD3F-29915440FA2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68419" name="Rectangle 2">
            <a:extLst>
              <a:ext uri="{FF2B5EF4-FFF2-40B4-BE49-F238E27FC236}">
                <a16:creationId xmlns:a16="http://schemas.microsoft.com/office/drawing/2014/main" id="{230B08B5-0B33-6F11-0594-78E1A0D5D6E4}"/>
              </a:ext>
            </a:extLst>
          </p:cNvPr>
          <p:cNvSpPr>
            <a:spLocks noGrp="1" noRot="1" noChangeAspect="1" noChangeArrowheads="1" noTextEdit="1"/>
          </p:cNvSpPr>
          <p:nvPr>
            <p:ph type="sldImg"/>
          </p:nvPr>
        </p:nvSpPr>
        <p:spPr>
          <a:ln/>
        </p:spPr>
      </p:sp>
      <p:sp>
        <p:nvSpPr>
          <p:cNvPr id="1468420" name="Rectangle 3">
            <a:extLst>
              <a:ext uri="{FF2B5EF4-FFF2-40B4-BE49-F238E27FC236}">
                <a16:creationId xmlns:a16="http://schemas.microsoft.com/office/drawing/2014/main" id="{16C72216-E9D3-6705-1CA3-6ADD9A94A9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9442" name="Rectangle 7">
            <a:extLst>
              <a:ext uri="{FF2B5EF4-FFF2-40B4-BE49-F238E27FC236}">
                <a16:creationId xmlns:a16="http://schemas.microsoft.com/office/drawing/2014/main" id="{D416D1E2-A08F-8576-7476-0DE99104DB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611C40-FC14-40FC-97FD-7B5EED56909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69443" name="Rectangle 2">
            <a:extLst>
              <a:ext uri="{FF2B5EF4-FFF2-40B4-BE49-F238E27FC236}">
                <a16:creationId xmlns:a16="http://schemas.microsoft.com/office/drawing/2014/main" id="{3A70EE92-DF7B-861E-6137-1124FE75B8B4}"/>
              </a:ext>
            </a:extLst>
          </p:cNvPr>
          <p:cNvSpPr>
            <a:spLocks noGrp="1" noRot="1" noChangeAspect="1" noChangeArrowheads="1" noTextEdit="1"/>
          </p:cNvSpPr>
          <p:nvPr>
            <p:ph type="sldImg"/>
          </p:nvPr>
        </p:nvSpPr>
        <p:spPr>
          <a:ln/>
        </p:spPr>
      </p:sp>
      <p:sp>
        <p:nvSpPr>
          <p:cNvPr id="1469444" name="Rectangle 3">
            <a:extLst>
              <a:ext uri="{FF2B5EF4-FFF2-40B4-BE49-F238E27FC236}">
                <a16:creationId xmlns:a16="http://schemas.microsoft.com/office/drawing/2014/main" id="{A55326A8-BD1E-A537-F0A2-A9E35762AC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0466" name="Rectangle 7">
            <a:extLst>
              <a:ext uri="{FF2B5EF4-FFF2-40B4-BE49-F238E27FC236}">
                <a16:creationId xmlns:a16="http://schemas.microsoft.com/office/drawing/2014/main" id="{C7285635-9242-EB99-3990-39B4E32149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F32AD5-D6E6-4DB4-91E4-3D7D56E31C4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70467" name="Rectangle 2">
            <a:extLst>
              <a:ext uri="{FF2B5EF4-FFF2-40B4-BE49-F238E27FC236}">
                <a16:creationId xmlns:a16="http://schemas.microsoft.com/office/drawing/2014/main" id="{87D0828F-D350-9CDB-7A72-E9FFBEFDF828}"/>
              </a:ext>
            </a:extLst>
          </p:cNvPr>
          <p:cNvSpPr>
            <a:spLocks noGrp="1" noRot="1" noChangeAspect="1" noChangeArrowheads="1" noTextEdit="1"/>
          </p:cNvSpPr>
          <p:nvPr>
            <p:ph type="sldImg"/>
          </p:nvPr>
        </p:nvSpPr>
        <p:spPr>
          <a:ln/>
        </p:spPr>
      </p:sp>
      <p:sp>
        <p:nvSpPr>
          <p:cNvPr id="1470468" name="Rectangle 3">
            <a:extLst>
              <a:ext uri="{FF2B5EF4-FFF2-40B4-BE49-F238E27FC236}">
                <a16:creationId xmlns:a16="http://schemas.microsoft.com/office/drawing/2014/main" id="{D40211DF-B7A0-A9A4-FD31-FE6F399147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1490" name="Rectangle 7">
            <a:extLst>
              <a:ext uri="{FF2B5EF4-FFF2-40B4-BE49-F238E27FC236}">
                <a16:creationId xmlns:a16="http://schemas.microsoft.com/office/drawing/2014/main" id="{185813D6-0E43-B0CE-0D67-8FBFEA69F8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8E2D99E-9F47-4802-BA74-55024FA219E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71491" name="Rectangle 2">
            <a:extLst>
              <a:ext uri="{FF2B5EF4-FFF2-40B4-BE49-F238E27FC236}">
                <a16:creationId xmlns:a16="http://schemas.microsoft.com/office/drawing/2014/main" id="{62E2FEFB-98DD-5C0D-D422-BCB4E1FBF187}"/>
              </a:ext>
            </a:extLst>
          </p:cNvPr>
          <p:cNvSpPr>
            <a:spLocks noGrp="1" noRot="1" noChangeAspect="1" noChangeArrowheads="1" noTextEdit="1"/>
          </p:cNvSpPr>
          <p:nvPr>
            <p:ph type="sldImg"/>
          </p:nvPr>
        </p:nvSpPr>
        <p:spPr>
          <a:ln/>
        </p:spPr>
      </p:sp>
      <p:sp>
        <p:nvSpPr>
          <p:cNvPr id="1471492" name="Rectangle 3">
            <a:extLst>
              <a:ext uri="{FF2B5EF4-FFF2-40B4-BE49-F238E27FC236}">
                <a16:creationId xmlns:a16="http://schemas.microsoft.com/office/drawing/2014/main" id="{47C6A0D7-EBCF-E805-F06A-446EF91B88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2514" name="Rectangle 7">
            <a:extLst>
              <a:ext uri="{FF2B5EF4-FFF2-40B4-BE49-F238E27FC236}">
                <a16:creationId xmlns:a16="http://schemas.microsoft.com/office/drawing/2014/main" id="{0D9D4EBD-9537-C45D-7563-C197003704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095E3B-40F2-4892-95FB-644F00D95B9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72515" name="Rectangle 2">
            <a:extLst>
              <a:ext uri="{FF2B5EF4-FFF2-40B4-BE49-F238E27FC236}">
                <a16:creationId xmlns:a16="http://schemas.microsoft.com/office/drawing/2014/main" id="{5F4ABBCC-36E6-AE07-C3C1-2CFCD87A5AD7}"/>
              </a:ext>
            </a:extLst>
          </p:cNvPr>
          <p:cNvSpPr>
            <a:spLocks noGrp="1" noRot="1" noChangeAspect="1" noChangeArrowheads="1" noTextEdit="1"/>
          </p:cNvSpPr>
          <p:nvPr>
            <p:ph type="sldImg"/>
          </p:nvPr>
        </p:nvSpPr>
        <p:spPr>
          <a:ln/>
        </p:spPr>
      </p:sp>
      <p:sp>
        <p:nvSpPr>
          <p:cNvPr id="1472516" name="Rectangle 3">
            <a:extLst>
              <a:ext uri="{FF2B5EF4-FFF2-40B4-BE49-F238E27FC236}">
                <a16:creationId xmlns:a16="http://schemas.microsoft.com/office/drawing/2014/main" id="{9003B7B2-4108-5AA1-7AD7-E144D44709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114" name="Rectangle 7">
            <a:extLst>
              <a:ext uri="{FF2B5EF4-FFF2-40B4-BE49-F238E27FC236}">
                <a16:creationId xmlns:a16="http://schemas.microsoft.com/office/drawing/2014/main" id="{7EB72BDE-0861-44C4-4A4B-3D4FE6E699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D2A6B6-FA71-41CB-9F92-6723A129191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98115" name="Rectangle 2">
            <a:extLst>
              <a:ext uri="{FF2B5EF4-FFF2-40B4-BE49-F238E27FC236}">
                <a16:creationId xmlns:a16="http://schemas.microsoft.com/office/drawing/2014/main" id="{54F95D5C-5D06-4DD8-CF8C-6EC3381A72E8}"/>
              </a:ext>
            </a:extLst>
          </p:cNvPr>
          <p:cNvSpPr>
            <a:spLocks noGrp="1" noRot="1" noChangeAspect="1" noChangeArrowheads="1" noTextEdit="1"/>
          </p:cNvSpPr>
          <p:nvPr>
            <p:ph type="sldImg"/>
          </p:nvPr>
        </p:nvSpPr>
        <p:spPr>
          <a:ln/>
        </p:spPr>
      </p:sp>
      <p:sp>
        <p:nvSpPr>
          <p:cNvPr id="1498116" name="Rectangle 3">
            <a:extLst>
              <a:ext uri="{FF2B5EF4-FFF2-40B4-BE49-F238E27FC236}">
                <a16:creationId xmlns:a16="http://schemas.microsoft.com/office/drawing/2014/main" id="{0B9C01E5-1DFA-B46D-69ED-9928C6CDE2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3538" name="Rectangle 7">
            <a:extLst>
              <a:ext uri="{FF2B5EF4-FFF2-40B4-BE49-F238E27FC236}">
                <a16:creationId xmlns:a16="http://schemas.microsoft.com/office/drawing/2014/main" id="{96A04A4F-29AF-F205-5F28-04976DE93F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1DF213-2BF3-4839-B43D-01B30D59138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73539" name="Rectangle 2">
            <a:extLst>
              <a:ext uri="{FF2B5EF4-FFF2-40B4-BE49-F238E27FC236}">
                <a16:creationId xmlns:a16="http://schemas.microsoft.com/office/drawing/2014/main" id="{78136256-CB2D-0F1B-5B72-A5D00DF6C187}"/>
              </a:ext>
            </a:extLst>
          </p:cNvPr>
          <p:cNvSpPr>
            <a:spLocks noGrp="1" noRot="1" noChangeAspect="1" noChangeArrowheads="1" noTextEdit="1"/>
          </p:cNvSpPr>
          <p:nvPr>
            <p:ph type="sldImg"/>
          </p:nvPr>
        </p:nvSpPr>
        <p:spPr>
          <a:ln/>
        </p:spPr>
      </p:sp>
      <p:sp>
        <p:nvSpPr>
          <p:cNvPr id="1473540" name="Rectangle 3">
            <a:extLst>
              <a:ext uri="{FF2B5EF4-FFF2-40B4-BE49-F238E27FC236}">
                <a16:creationId xmlns:a16="http://schemas.microsoft.com/office/drawing/2014/main" id="{1DD9F0D7-1FED-1B6E-BEF7-0D2627A3CA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62" name="Rectangle 7">
            <a:extLst>
              <a:ext uri="{FF2B5EF4-FFF2-40B4-BE49-F238E27FC236}">
                <a16:creationId xmlns:a16="http://schemas.microsoft.com/office/drawing/2014/main" id="{D1D92D7E-32C9-6681-53CB-5149B42B5D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D7D004-7236-4E4B-A178-D586BE067F0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74563" name="Rectangle 2">
            <a:extLst>
              <a:ext uri="{FF2B5EF4-FFF2-40B4-BE49-F238E27FC236}">
                <a16:creationId xmlns:a16="http://schemas.microsoft.com/office/drawing/2014/main" id="{0A106A58-4F37-D928-B911-F0F5A5AC1F98}"/>
              </a:ext>
            </a:extLst>
          </p:cNvPr>
          <p:cNvSpPr>
            <a:spLocks noGrp="1" noRot="1" noChangeAspect="1" noChangeArrowheads="1" noTextEdit="1"/>
          </p:cNvSpPr>
          <p:nvPr>
            <p:ph type="sldImg"/>
          </p:nvPr>
        </p:nvSpPr>
        <p:spPr>
          <a:ln/>
        </p:spPr>
      </p:sp>
      <p:sp>
        <p:nvSpPr>
          <p:cNvPr id="1474564" name="Rectangle 3">
            <a:extLst>
              <a:ext uri="{FF2B5EF4-FFF2-40B4-BE49-F238E27FC236}">
                <a16:creationId xmlns:a16="http://schemas.microsoft.com/office/drawing/2014/main" id="{009D705F-C2F5-C493-6070-ED9BD76D92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586" name="Rectangle 7">
            <a:extLst>
              <a:ext uri="{FF2B5EF4-FFF2-40B4-BE49-F238E27FC236}">
                <a16:creationId xmlns:a16="http://schemas.microsoft.com/office/drawing/2014/main" id="{FF377BA1-C42A-FBBF-E2C3-90045C1DDB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70E786-22E8-47D5-BFA0-0BD7D043CA5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75587" name="Rectangle 2">
            <a:extLst>
              <a:ext uri="{FF2B5EF4-FFF2-40B4-BE49-F238E27FC236}">
                <a16:creationId xmlns:a16="http://schemas.microsoft.com/office/drawing/2014/main" id="{61D2B896-452B-92D1-0A2E-90578EB06F64}"/>
              </a:ext>
            </a:extLst>
          </p:cNvPr>
          <p:cNvSpPr>
            <a:spLocks noGrp="1" noRot="1" noChangeAspect="1" noChangeArrowheads="1" noTextEdit="1"/>
          </p:cNvSpPr>
          <p:nvPr>
            <p:ph type="sldImg"/>
          </p:nvPr>
        </p:nvSpPr>
        <p:spPr>
          <a:ln/>
        </p:spPr>
      </p:sp>
      <p:sp>
        <p:nvSpPr>
          <p:cNvPr id="1475588" name="Rectangle 3">
            <a:extLst>
              <a:ext uri="{FF2B5EF4-FFF2-40B4-BE49-F238E27FC236}">
                <a16:creationId xmlns:a16="http://schemas.microsoft.com/office/drawing/2014/main" id="{F7D55AEE-5DB1-2940-AF5D-C22160C8A1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6610" name="Rectangle 7">
            <a:extLst>
              <a:ext uri="{FF2B5EF4-FFF2-40B4-BE49-F238E27FC236}">
                <a16:creationId xmlns:a16="http://schemas.microsoft.com/office/drawing/2014/main" id="{9AAD5A82-122D-EB3C-1C1B-16C6ADDB5E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1E9E85-D716-416A-B949-E2C7D9D9C20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76611" name="Rectangle 2">
            <a:extLst>
              <a:ext uri="{FF2B5EF4-FFF2-40B4-BE49-F238E27FC236}">
                <a16:creationId xmlns:a16="http://schemas.microsoft.com/office/drawing/2014/main" id="{54BF8183-12C8-A972-5E4C-152CAE528E78}"/>
              </a:ext>
            </a:extLst>
          </p:cNvPr>
          <p:cNvSpPr>
            <a:spLocks noGrp="1" noRot="1" noChangeAspect="1" noChangeArrowheads="1" noTextEdit="1"/>
          </p:cNvSpPr>
          <p:nvPr>
            <p:ph type="sldImg"/>
          </p:nvPr>
        </p:nvSpPr>
        <p:spPr>
          <a:ln/>
        </p:spPr>
      </p:sp>
      <p:sp>
        <p:nvSpPr>
          <p:cNvPr id="1476612" name="Rectangle 3">
            <a:extLst>
              <a:ext uri="{FF2B5EF4-FFF2-40B4-BE49-F238E27FC236}">
                <a16:creationId xmlns:a16="http://schemas.microsoft.com/office/drawing/2014/main" id="{E2E99706-6893-21C8-7C18-5970DF9CAF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0946" name="Rectangle 7">
            <a:extLst>
              <a:ext uri="{FF2B5EF4-FFF2-40B4-BE49-F238E27FC236}">
                <a16:creationId xmlns:a16="http://schemas.microsoft.com/office/drawing/2014/main" id="{9E651363-A0B6-06D5-B298-7D4DD7C79F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B57FA0-2392-47BD-849D-153C175D5E2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90947" name="Rectangle 2">
            <a:extLst>
              <a:ext uri="{FF2B5EF4-FFF2-40B4-BE49-F238E27FC236}">
                <a16:creationId xmlns:a16="http://schemas.microsoft.com/office/drawing/2014/main" id="{FDC2E3F9-7DA9-2E63-0FE4-668E610D972C}"/>
              </a:ext>
            </a:extLst>
          </p:cNvPr>
          <p:cNvSpPr>
            <a:spLocks noGrp="1" noRot="1" noChangeAspect="1" noChangeArrowheads="1" noTextEdit="1"/>
          </p:cNvSpPr>
          <p:nvPr>
            <p:ph type="sldImg"/>
          </p:nvPr>
        </p:nvSpPr>
        <p:spPr>
          <a:ln/>
        </p:spPr>
      </p:sp>
      <p:sp>
        <p:nvSpPr>
          <p:cNvPr id="1490948" name="Rectangle 3">
            <a:extLst>
              <a:ext uri="{FF2B5EF4-FFF2-40B4-BE49-F238E27FC236}">
                <a16:creationId xmlns:a16="http://schemas.microsoft.com/office/drawing/2014/main" id="{69C3E379-4CBD-8820-116C-02A497AFFA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850" name="Rectangle 7">
            <a:extLst>
              <a:ext uri="{FF2B5EF4-FFF2-40B4-BE49-F238E27FC236}">
                <a16:creationId xmlns:a16="http://schemas.microsoft.com/office/drawing/2014/main" id="{72C80054-02A9-D808-8363-CC386962F0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2D90C8-63AA-471C-85ED-503E861F4A0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86851" name="Rectangle 2">
            <a:extLst>
              <a:ext uri="{FF2B5EF4-FFF2-40B4-BE49-F238E27FC236}">
                <a16:creationId xmlns:a16="http://schemas.microsoft.com/office/drawing/2014/main" id="{40990D40-0D3E-4376-B4E8-F3ADB8F56E4F}"/>
              </a:ext>
            </a:extLst>
          </p:cNvPr>
          <p:cNvSpPr>
            <a:spLocks noGrp="1" noRot="1" noChangeAspect="1" noChangeArrowheads="1" noTextEdit="1"/>
          </p:cNvSpPr>
          <p:nvPr>
            <p:ph type="sldImg"/>
          </p:nvPr>
        </p:nvSpPr>
        <p:spPr>
          <a:ln/>
        </p:spPr>
      </p:sp>
      <p:sp>
        <p:nvSpPr>
          <p:cNvPr id="1486852" name="Rectangle 3">
            <a:extLst>
              <a:ext uri="{FF2B5EF4-FFF2-40B4-BE49-F238E27FC236}">
                <a16:creationId xmlns:a16="http://schemas.microsoft.com/office/drawing/2014/main" id="{32DD4CB5-EAFB-DFB8-F227-904F701CE0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898" name="Rectangle 7">
            <a:extLst>
              <a:ext uri="{FF2B5EF4-FFF2-40B4-BE49-F238E27FC236}">
                <a16:creationId xmlns:a16="http://schemas.microsoft.com/office/drawing/2014/main" id="{82F98758-D243-C6E2-A9F9-C3B25A4B9F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D40AA1-2747-4923-A28E-1C9EE8DC0BE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88899" name="Rectangle 2">
            <a:extLst>
              <a:ext uri="{FF2B5EF4-FFF2-40B4-BE49-F238E27FC236}">
                <a16:creationId xmlns:a16="http://schemas.microsoft.com/office/drawing/2014/main" id="{87841821-DA9E-F952-C0B3-8FD82DD16CE6}"/>
              </a:ext>
            </a:extLst>
          </p:cNvPr>
          <p:cNvSpPr>
            <a:spLocks noGrp="1" noRot="1" noChangeAspect="1" noChangeArrowheads="1" noTextEdit="1"/>
          </p:cNvSpPr>
          <p:nvPr>
            <p:ph type="sldImg"/>
          </p:nvPr>
        </p:nvSpPr>
        <p:spPr>
          <a:ln/>
        </p:spPr>
      </p:sp>
      <p:sp>
        <p:nvSpPr>
          <p:cNvPr id="1488900" name="Rectangle 3">
            <a:extLst>
              <a:ext uri="{FF2B5EF4-FFF2-40B4-BE49-F238E27FC236}">
                <a16:creationId xmlns:a16="http://schemas.microsoft.com/office/drawing/2014/main" id="{1A0DFCC1-0670-035A-FF6D-EEB05BBA6D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02" name="Rectangle 7">
            <a:extLst>
              <a:ext uri="{FF2B5EF4-FFF2-40B4-BE49-F238E27FC236}">
                <a16:creationId xmlns:a16="http://schemas.microsoft.com/office/drawing/2014/main" id="{4D5D4667-043C-426E-3E53-F6457DB0C7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F853B8-8A6E-498C-B953-FC52BF1691E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84803" name="Rectangle 2">
            <a:extLst>
              <a:ext uri="{FF2B5EF4-FFF2-40B4-BE49-F238E27FC236}">
                <a16:creationId xmlns:a16="http://schemas.microsoft.com/office/drawing/2014/main" id="{6D569A64-1321-B117-5BEA-2F84B2686075}"/>
              </a:ext>
            </a:extLst>
          </p:cNvPr>
          <p:cNvSpPr>
            <a:spLocks noGrp="1" noRot="1" noChangeAspect="1" noChangeArrowheads="1" noTextEdit="1"/>
          </p:cNvSpPr>
          <p:nvPr>
            <p:ph type="sldImg"/>
          </p:nvPr>
        </p:nvSpPr>
        <p:spPr>
          <a:ln/>
        </p:spPr>
      </p:sp>
      <p:sp>
        <p:nvSpPr>
          <p:cNvPr id="1484804" name="Rectangle 3">
            <a:extLst>
              <a:ext uri="{FF2B5EF4-FFF2-40B4-BE49-F238E27FC236}">
                <a16:creationId xmlns:a16="http://schemas.microsoft.com/office/drawing/2014/main" id="{47416FA5-13B5-FFA4-D289-63D1E3FBD5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7634" name="Rectangle 7">
            <a:extLst>
              <a:ext uri="{FF2B5EF4-FFF2-40B4-BE49-F238E27FC236}">
                <a16:creationId xmlns:a16="http://schemas.microsoft.com/office/drawing/2014/main" id="{76FDDD5D-7CB7-66BD-8F7E-70663D6EC8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4A5A5EC-89B0-4A67-AA8A-317250F22B5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77635" name="Rectangle 2">
            <a:extLst>
              <a:ext uri="{FF2B5EF4-FFF2-40B4-BE49-F238E27FC236}">
                <a16:creationId xmlns:a16="http://schemas.microsoft.com/office/drawing/2014/main" id="{E9508E70-CBA3-EFF1-4F4E-AA7354AFAC2A}"/>
              </a:ext>
            </a:extLst>
          </p:cNvPr>
          <p:cNvSpPr>
            <a:spLocks noGrp="1" noRot="1" noChangeAspect="1" noChangeArrowheads="1" noTextEdit="1"/>
          </p:cNvSpPr>
          <p:nvPr>
            <p:ph type="sldImg"/>
          </p:nvPr>
        </p:nvSpPr>
        <p:spPr>
          <a:ln/>
        </p:spPr>
      </p:sp>
      <p:sp>
        <p:nvSpPr>
          <p:cNvPr id="1477636" name="Rectangle 3">
            <a:extLst>
              <a:ext uri="{FF2B5EF4-FFF2-40B4-BE49-F238E27FC236}">
                <a16:creationId xmlns:a16="http://schemas.microsoft.com/office/drawing/2014/main" id="{A451C769-AD27-3A58-3A34-7D4A51AEE0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8658" name="Rectangle 7">
            <a:extLst>
              <a:ext uri="{FF2B5EF4-FFF2-40B4-BE49-F238E27FC236}">
                <a16:creationId xmlns:a16="http://schemas.microsoft.com/office/drawing/2014/main" id="{8ACD281F-E1A2-FED4-1AC8-F2288FA2A8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FACEEC-D294-41F9-92D4-43239F9827F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78659" name="Rectangle 2">
            <a:extLst>
              <a:ext uri="{FF2B5EF4-FFF2-40B4-BE49-F238E27FC236}">
                <a16:creationId xmlns:a16="http://schemas.microsoft.com/office/drawing/2014/main" id="{F426FF06-EB7A-AA8F-C3CE-0B149C229735}"/>
              </a:ext>
            </a:extLst>
          </p:cNvPr>
          <p:cNvSpPr>
            <a:spLocks noGrp="1" noRot="1" noChangeAspect="1" noChangeArrowheads="1" noTextEdit="1"/>
          </p:cNvSpPr>
          <p:nvPr>
            <p:ph type="sldImg"/>
          </p:nvPr>
        </p:nvSpPr>
        <p:spPr>
          <a:ln/>
        </p:spPr>
      </p:sp>
      <p:sp>
        <p:nvSpPr>
          <p:cNvPr id="1478660" name="Rectangle 3">
            <a:extLst>
              <a:ext uri="{FF2B5EF4-FFF2-40B4-BE49-F238E27FC236}">
                <a16:creationId xmlns:a16="http://schemas.microsoft.com/office/drawing/2014/main" id="{732613F2-E4BF-A3D2-D26F-24C4004740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6370" name="Rectangle 7">
            <a:extLst>
              <a:ext uri="{FF2B5EF4-FFF2-40B4-BE49-F238E27FC236}">
                <a16:creationId xmlns:a16="http://schemas.microsoft.com/office/drawing/2014/main" id="{9B102D42-924D-DD58-4154-F41262AFF3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2DFBCF-9287-4613-A182-AFE0270F995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66371" name="Rectangle 2">
            <a:extLst>
              <a:ext uri="{FF2B5EF4-FFF2-40B4-BE49-F238E27FC236}">
                <a16:creationId xmlns:a16="http://schemas.microsoft.com/office/drawing/2014/main" id="{1BA3FBD1-B5ED-71AA-7612-202C4DC5A096}"/>
              </a:ext>
            </a:extLst>
          </p:cNvPr>
          <p:cNvSpPr>
            <a:spLocks noGrp="1" noRot="1" noChangeAspect="1" noChangeArrowheads="1" noTextEdit="1"/>
          </p:cNvSpPr>
          <p:nvPr>
            <p:ph type="sldImg"/>
          </p:nvPr>
        </p:nvSpPr>
        <p:spPr>
          <a:ln/>
        </p:spPr>
      </p:sp>
      <p:sp>
        <p:nvSpPr>
          <p:cNvPr id="1466372" name="Rectangle 3">
            <a:extLst>
              <a:ext uri="{FF2B5EF4-FFF2-40B4-BE49-F238E27FC236}">
                <a16:creationId xmlns:a16="http://schemas.microsoft.com/office/drawing/2014/main" id="{D8698260-CC0A-9DFA-C8CC-48F63A248F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7">
            <a:extLst>
              <a:ext uri="{FF2B5EF4-FFF2-40B4-BE49-F238E27FC236}">
                <a16:creationId xmlns:a16="http://schemas.microsoft.com/office/drawing/2014/main" id="{09028D76-4BDC-409B-5EBE-8D28021988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69F70CD-1D19-47E8-8A98-02A4C49DDF5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92995" name="Rectangle 2">
            <a:extLst>
              <a:ext uri="{FF2B5EF4-FFF2-40B4-BE49-F238E27FC236}">
                <a16:creationId xmlns:a16="http://schemas.microsoft.com/office/drawing/2014/main" id="{B1382B4B-ECA5-9A38-16CA-50527D6E09BA}"/>
              </a:ext>
            </a:extLst>
          </p:cNvPr>
          <p:cNvSpPr>
            <a:spLocks noGrp="1" noRot="1" noChangeAspect="1" noChangeArrowheads="1" noTextEdit="1"/>
          </p:cNvSpPr>
          <p:nvPr>
            <p:ph type="sldImg"/>
          </p:nvPr>
        </p:nvSpPr>
        <p:spPr>
          <a:ln/>
        </p:spPr>
      </p:sp>
      <p:sp>
        <p:nvSpPr>
          <p:cNvPr id="1492996" name="Rectangle 3">
            <a:extLst>
              <a:ext uri="{FF2B5EF4-FFF2-40B4-BE49-F238E27FC236}">
                <a16:creationId xmlns:a16="http://schemas.microsoft.com/office/drawing/2014/main" id="{760C2229-5C95-9BEC-D6D8-CA944AB93A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2" name="Rectangle 7">
            <a:extLst>
              <a:ext uri="{FF2B5EF4-FFF2-40B4-BE49-F238E27FC236}">
                <a16:creationId xmlns:a16="http://schemas.microsoft.com/office/drawing/2014/main" id="{CEFC8F25-5926-C39F-50AD-D42F2127E8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25271B-6649-4F21-BF1C-424503E21D1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89923" name="Rectangle 2">
            <a:extLst>
              <a:ext uri="{FF2B5EF4-FFF2-40B4-BE49-F238E27FC236}">
                <a16:creationId xmlns:a16="http://schemas.microsoft.com/office/drawing/2014/main" id="{8BA95F8F-03C3-FD7D-6578-A93B9A407903}"/>
              </a:ext>
            </a:extLst>
          </p:cNvPr>
          <p:cNvSpPr>
            <a:spLocks noGrp="1" noRot="1" noChangeAspect="1" noChangeArrowheads="1" noTextEdit="1"/>
          </p:cNvSpPr>
          <p:nvPr>
            <p:ph type="sldImg"/>
          </p:nvPr>
        </p:nvSpPr>
        <p:spPr>
          <a:ln/>
        </p:spPr>
      </p:sp>
      <p:sp>
        <p:nvSpPr>
          <p:cNvPr id="1489924" name="Rectangle 3">
            <a:extLst>
              <a:ext uri="{FF2B5EF4-FFF2-40B4-BE49-F238E27FC236}">
                <a16:creationId xmlns:a16="http://schemas.microsoft.com/office/drawing/2014/main" id="{A943511C-C092-0EEF-8B27-1BDD1025CA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5826" name="Rectangle 7">
            <a:extLst>
              <a:ext uri="{FF2B5EF4-FFF2-40B4-BE49-F238E27FC236}">
                <a16:creationId xmlns:a16="http://schemas.microsoft.com/office/drawing/2014/main" id="{35DEF0FC-13BF-375A-6CC9-AA68E3995B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9BFBCD6-DE12-47B0-B2D1-1ADEA43FBE5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85827" name="Rectangle 2">
            <a:extLst>
              <a:ext uri="{FF2B5EF4-FFF2-40B4-BE49-F238E27FC236}">
                <a16:creationId xmlns:a16="http://schemas.microsoft.com/office/drawing/2014/main" id="{326632F1-DB6E-3BB9-B833-7913CF31DDC7}"/>
              </a:ext>
            </a:extLst>
          </p:cNvPr>
          <p:cNvSpPr>
            <a:spLocks noGrp="1" noRot="1" noChangeAspect="1" noChangeArrowheads="1" noTextEdit="1"/>
          </p:cNvSpPr>
          <p:nvPr>
            <p:ph type="sldImg"/>
          </p:nvPr>
        </p:nvSpPr>
        <p:spPr>
          <a:ln/>
        </p:spPr>
      </p:sp>
      <p:sp>
        <p:nvSpPr>
          <p:cNvPr id="1485828" name="Rectangle 3">
            <a:extLst>
              <a:ext uri="{FF2B5EF4-FFF2-40B4-BE49-F238E27FC236}">
                <a16:creationId xmlns:a16="http://schemas.microsoft.com/office/drawing/2014/main" id="{232150B1-2146-66D8-EA65-325B34B7E6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1970" name="Rectangle 7">
            <a:extLst>
              <a:ext uri="{FF2B5EF4-FFF2-40B4-BE49-F238E27FC236}">
                <a16:creationId xmlns:a16="http://schemas.microsoft.com/office/drawing/2014/main" id="{428EB195-E37F-D932-22B8-8157D48793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2ED942-F593-4BBD-A6A9-FA1691179E8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91971" name="Rectangle 2">
            <a:extLst>
              <a:ext uri="{FF2B5EF4-FFF2-40B4-BE49-F238E27FC236}">
                <a16:creationId xmlns:a16="http://schemas.microsoft.com/office/drawing/2014/main" id="{3FECFF0E-9C60-A64B-14D0-11DF6DAB64DC}"/>
              </a:ext>
            </a:extLst>
          </p:cNvPr>
          <p:cNvSpPr>
            <a:spLocks noGrp="1" noRot="1" noChangeAspect="1" noChangeArrowheads="1" noTextEdit="1"/>
          </p:cNvSpPr>
          <p:nvPr>
            <p:ph type="sldImg"/>
          </p:nvPr>
        </p:nvSpPr>
        <p:spPr>
          <a:ln/>
        </p:spPr>
      </p:sp>
      <p:sp>
        <p:nvSpPr>
          <p:cNvPr id="1491972" name="Rectangle 3">
            <a:extLst>
              <a:ext uri="{FF2B5EF4-FFF2-40B4-BE49-F238E27FC236}">
                <a16:creationId xmlns:a16="http://schemas.microsoft.com/office/drawing/2014/main" id="{E4AE4A99-9937-4DB8-6555-33E950C174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7">
            <a:extLst>
              <a:ext uri="{FF2B5EF4-FFF2-40B4-BE49-F238E27FC236}">
                <a16:creationId xmlns:a16="http://schemas.microsoft.com/office/drawing/2014/main" id="{1D58C0F7-5C41-5E0A-6514-726F41158F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BCCC40-B339-4A2A-A597-FF33524BD00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94019" name="Rectangle 1026">
            <a:extLst>
              <a:ext uri="{FF2B5EF4-FFF2-40B4-BE49-F238E27FC236}">
                <a16:creationId xmlns:a16="http://schemas.microsoft.com/office/drawing/2014/main" id="{6D61D20E-77C0-FACC-DA4B-6C530A491466}"/>
              </a:ext>
            </a:extLst>
          </p:cNvPr>
          <p:cNvSpPr>
            <a:spLocks noGrp="1" noRot="1" noChangeAspect="1" noChangeArrowheads="1" noTextEdit="1"/>
          </p:cNvSpPr>
          <p:nvPr>
            <p:ph type="sldImg"/>
          </p:nvPr>
        </p:nvSpPr>
        <p:spPr>
          <a:ln/>
        </p:spPr>
      </p:sp>
      <p:sp>
        <p:nvSpPr>
          <p:cNvPr id="1494020" name="Rectangle 1027">
            <a:extLst>
              <a:ext uri="{FF2B5EF4-FFF2-40B4-BE49-F238E27FC236}">
                <a16:creationId xmlns:a16="http://schemas.microsoft.com/office/drawing/2014/main" id="{561EE752-17CE-6124-CB85-D621538713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0162" name="Rectangle 7">
            <a:extLst>
              <a:ext uri="{FF2B5EF4-FFF2-40B4-BE49-F238E27FC236}">
                <a16:creationId xmlns:a16="http://schemas.microsoft.com/office/drawing/2014/main" id="{858138C4-0BEB-D68B-0A08-956208C48C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DB8F89-C671-4D95-899C-36CDA884430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00163" name="Rectangle 2">
            <a:extLst>
              <a:ext uri="{FF2B5EF4-FFF2-40B4-BE49-F238E27FC236}">
                <a16:creationId xmlns:a16="http://schemas.microsoft.com/office/drawing/2014/main" id="{CAE39BA6-FFDF-FD1E-A036-22B456783030}"/>
              </a:ext>
            </a:extLst>
          </p:cNvPr>
          <p:cNvSpPr>
            <a:spLocks noGrp="1" noRot="1" noChangeAspect="1" noChangeArrowheads="1" noTextEdit="1"/>
          </p:cNvSpPr>
          <p:nvPr>
            <p:ph type="sldImg"/>
          </p:nvPr>
        </p:nvSpPr>
        <p:spPr>
          <a:ln/>
        </p:spPr>
      </p:sp>
      <p:sp>
        <p:nvSpPr>
          <p:cNvPr id="1500164" name="Rectangle 3">
            <a:extLst>
              <a:ext uri="{FF2B5EF4-FFF2-40B4-BE49-F238E27FC236}">
                <a16:creationId xmlns:a16="http://schemas.microsoft.com/office/drawing/2014/main" id="{666A38AD-1620-C694-E5A1-8420E9CA48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9730" name="Rectangle 7">
            <a:extLst>
              <a:ext uri="{FF2B5EF4-FFF2-40B4-BE49-F238E27FC236}">
                <a16:creationId xmlns:a16="http://schemas.microsoft.com/office/drawing/2014/main" id="{D2920FAF-0ABD-3673-88FF-D855338B48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61A2F1-91E4-4B79-83F9-90C1D91CA08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09731" name="Rectangle 2">
            <a:extLst>
              <a:ext uri="{FF2B5EF4-FFF2-40B4-BE49-F238E27FC236}">
                <a16:creationId xmlns:a16="http://schemas.microsoft.com/office/drawing/2014/main" id="{D4E19CA1-C453-EF91-436A-5E5B2E753DC3}"/>
              </a:ext>
            </a:extLst>
          </p:cNvPr>
          <p:cNvSpPr>
            <a:spLocks noGrp="1" noRot="1" noChangeAspect="1" noChangeArrowheads="1" noTextEdit="1"/>
          </p:cNvSpPr>
          <p:nvPr>
            <p:ph type="sldImg"/>
          </p:nvPr>
        </p:nvSpPr>
        <p:spPr>
          <a:ln/>
        </p:spPr>
      </p:sp>
      <p:sp>
        <p:nvSpPr>
          <p:cNvPr id="1609732" name="Rectangle 3">
            <a:extLst>
              <a:ext uri="{FF2B5EF4-FFF2-40B4-BE49-F238E27FC236}">
                <a16:creationId xmlns:a16="http://schemas.microsoft.com/office/drawing/2014/main" id="{12783B78-AD84-2F1D-3A9D-BB10F05385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7">
            <a:extLst>
              <a:ext uri="{FF2B5EF4-FFF2-40B4-BE49-F238E27FC236}">
                <a16:creationId xmlns:a16="http://schemas.microsoft.com/office/drawing/2014/main" id="{04378957-37D2-F8AB-0042-38AF1525B4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CE8941-E9E8-4BF9-BE5A-2326886DEEB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10755" name="Rectangle 2">
            <a:extLst>
              <a:ext uri="{FF2B5EF4-FFF2-40B4-BE49-F238E27FC236}">
                <a16:creationId xmlns:a16="http://schemas.microsoft.com/office/drawing/2014/main" id="{4CDBF597-84F9-B14B-0961-5C7F4FDD1ADF}"/>
              </a:ext>
            </a:extLst>
          </p:cNvPr>
          <p:cNvSpPr>
            <a:spLocks noGrp="1" noRot="1" noChangeAspect="1" noChangeArrowheads="1" noTextEdit="1"/>
          </p:cNvSpPr>
          <p:nvPr>
            <p:ph type="sldImg"/>
          </p:nvPr>
        </p:nvSpPr>
        <p:spPr>
          <a:ln/>
        </p:spPr>
      </p:sp>
      <p:sp>
        <p:nvSpPr>
          <p:cNvPr id="1610756" name="Rectangle 3">
            <a:extLst>
              <a:ext uri="{FF2B5EF4-FFF2-40B4-BE49-F238E27FC236}">
                <a16:creationId xmlns:a16="http://schemas.microsoft.com/office/drawing/2014/main" id="{85E1B5E3-3828-1BAE-845A-D78DCCE3F9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8466" name="Rectangle 7">
            <a:extLst>
              <a:ext uri="{FF2B5EF4-FFF2-40B4-BE49-F238E27FC236}">
                <a16:creationId xmlns:a16="http://schemas.microsoft.com/office/drawing/2014/main" id="{06DD525B-F014-5F05-2241-B2A60A188E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57DA70-2578-4474-AC83-B1FC32E5B8A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98467" name="Rectangle 2">
            <a:extLst>
              <a:ext uri="{FF2B5EF4-FFF2-40B4-BE49-F238E27FC236}">
                <a16:creationId xmlns:a16="http://schemas.microsoft.com/office/drawing/2014/main" id="{AF408FAE-9B0C-56B6-B5B2-8E0A4BD68F35}"/>
              </a:ext>
            </a:extLst>
          </p:cNvPr>
          <p:cNvSpPr>
            <a:spLocks noGrp="1" noRot="1" noChangeAspect="1" noChangeArrowheads="1" noTextEdit="1"/>
          </p:cNvSpPr>
          <p:nvPr>
            <p:ph type="sldImg"/>
          </p:nvPr>
        </p:nvSpPr>
        <p:spPr>
          <a:ln/>
        </p:spPr>
      </p:sp>
      <p:sp>
        <p:nvSpPr>
          <p:cNvPr id="1598468" name="Rectangle 3">
            <a:extLst>
              <a:ext uri="{FF2B5EF4-FFF2-40B4-BE49-F238E27FC236}">
                <a16:creationId xmlns:a16="http://schemas.microsoft.com/office/drawing/2014/main" id="{D6D05B49-4208-478C-F169-2284AB15BB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9490" name="Rectangle 7">
            <a:extLst>
              <a:ext uri="{FF2B5EF4-FFF2-40B4-BE49-F238E27FC236}">
                <a16:creationId xmlns:a16="http://schemas.microsoft.com/office/drawing/2014/main" id="{099012A6-85E0-3B64-7369-626159A671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FEED65D-F931-4B82-B82E-AB4D3E92088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99491" name="Rectangle 2">
            <a:extLst>
              <a:ext uri="{FF2B5EF4-FFF2-40B4-BE49-F238E27FC236}">
                <a16:creationId xmlns:a16="http://schemas.microsoft.com/office/drawing/2014/main" id="{E5058F4F-1CEF-FF31-976A-DAD77AB22391}"/>
              </a:ext>
            </a:extLst>
          </p:cNvPr>
          <p:cNvSpPr>
            <a:spLocks noGrp="1" noRot="1" noChangeAspect="1" noChangeArrowheads="1" noTextEdit="1"/>
          </p:cNvSpPr>
          <p:nvPr>
            <p:ph type="sldImg"/>
          </p:nvPr>
        </p:nvSpPr>
        <p:spPr>
          <a:ln/>
        </p:spPr>
      </p:sp>
      <p:sp>
        <p:nvSpPr>
          <p:cNvPr id="1599492" name="Rectangle 3">
            <a:extLst>
              <a:ext uri="{FF2B5EF4-FFF2-40B4-BE49-F238E27FC236}">
                <a16:creationId xmlns:a16="http://schemas.microsoft.com/office/drawing/2014/main" id="{9683627E-0734-9677-204C-21E758FFAF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7394" name="Rectangle 7">
            <a:extLst>
              <a:ext uri="{FF2B5EF4-FFF2-40B4-BE49-F238E27FC236}">
                <a16:creationId xmlns:a16="http://schemas.microsoft.com/office/drawing/2014/main" id="{52B82344-4FBE-BA85-8C81-9EF5B1ED16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B93416A-1AAD-486F-BD3B-EE6FB0AEEE8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67395" name="Rectangle 2">
            <a:extLst>
              <a:ext uri="{FF2B5EF4-FFF2-40B4-BE49-F238E27FC236}">
                <a16:creationId xmlns:a16="http://schemas.microsoft.com/office/drawing/2014/main" id="{477DE060-1ABA-887F-18C8-27263624AABE}"/>
              </a:ext>
            </a:extLst>
          </p:cNvPr>
          <p:cNvSpPr>
            <a:spLocks noGrp="1" noRot="1" noChangeAspect="1" noChangeArrowheads="1" noTextEdit="1"/>
          </p:cNvSpPr>
          <p:nvPr>
            <p:ph type="sldImg"/>
          </p:nvPr>
        </p:nvSpPr>
        <p:spPr>
          <a:ln/>
        </p:spPr>
      </p:sp>
      <p:sp>
        <p:nvSpPr>
          <p:cNvPr id="1467396" name="Rectangle 3">
            <a:extLst>
              <a:ext uri="{FF2B5EF4-FFF2-40B4-BE49-F238E27FC236}">
                <a16:creationId xmlns:a16="http://schemas.microsoft.com/office/drawing/2014/main" id="{C3815A42-9F70-7B42-FDDF-90222E14D2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0514" name="Rectangle 7">
            <a:extLst>
              <a:ext uri="{FF2B5EF4-FFF2-40B4-BE49-F238E27FC236}">
                <a16:creationId xmlns:a16="http://schemas.microsoft.com/office/drawing/2014/main" id="{5FF3B235-9344-B540-810F-6821D5BB24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2A24A9-D47D-468D-9966-301272FAE3E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00515" name="Rectangle 2">
            <a:extLst>
              <a:ext uri="{FF2B5EF4-FFF2-40B4-BE49-F238E27FC236}">
                <a16:creationId xmlns:a16="http://schemas.microsoft.com/office/drawing/2014/main" id="{C77F4866-7962-F36D-8B3A-9F0FEC464285}"/>
              </a:ext>
            </a:extLst>
          </p:cNvPr>
          <p:cNvSpPr>
            <a:spLocks noGrp="1" noRot="1" noChangeAspect="1" noChangeArrowheads="1" noTextEdit="1"/>
          </p:cNvSpPr>
          <p:nvPr>
            <p:ph type="sldImg"/>
          </p:nvPr>
        </p:nvSpPr>
        <p:spPr>
          <a:ln/>
        </p:spPr>
      </p:sp>
      <p:sp>
        <p:nvSpPr>
          <p:cNvPr id="1600516" name="Rectangle 3">
            <a:extLst>
              <a:ext uri="{FF2B5EF4-FFF2-40B4-BE49-F238E27FC236}">
                <a16:creationId xmlns:a16="http://schemas.microsoft.com/office/drawing/2014/main" id="{C3F1CD80-E5B3-19E9-72DD-C6BD7E91DE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38" name="Rectangle 7">
            <a:extLst>
              <a:ext uri="{FF2B5EF4-FFF2-40B4-BE49-F238E27FC236}">
                <a16:creationId xmlns:a16="http://schemas.microsoft.com/office/drawing/2014/main" id="{49307925-D968-98B2-8E50-6703A7E541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4C03174-71CC-46FB-A0A6-FA545F265E4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01539" name="Rectangle 2">
            <a:extLst>
              <a:ext uri="{FF2B5EF4-FFF2-40B4-BE49-F238E27FC236}">
                <a16:creationId xmlns:a16="http://schemas.microsoft.com/office/drawing/2014/main" id="{8ADADF05-CE77-EC2B-E46C-AB5ED479C3C0}"/>
              </a:ext>
            </a:extLst>
          </p:cNvPr>
          <p:cNvSpPr>
            <a:spLocks noGrp="1" noRot="1" noChangeAspect="1" noChangeArrowheads="1" noTextEdit="1"/>
          </p:cNvSpPr>
          <p:nvPr>
            <p:ph type="sldImg"/>
          </p:nvPr>
        </p:nvSpPr>
        <p:spPr>
          <a:ln/>
        </p:spPr>
      </p:sp>
      <p:sp>
        <p:nvSpPr>
          <p:cNvPr id="1601540" name="Rectangle 3">
            <a:extLst>
              <a:ext uri="{FF2B5EF4-FFF2-40B4-BE49-F238E27FC236}">
                <a16:creationId xmlns:a16="http://schemas.microsoft.com/office/drawing/2014/main" id="{C68E2893-A787-498B-F378-369AE74E78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2562" name="Rectangle 7">
            <a:extLst>
              <a:ext uri="{FF2B5EF4-FFF2-40B4-BE49-F238E27FC236}">
                <a16:creationId xmlns:a16="http://schemas.microsoft.com/office/drawing/2014/main" id="{4AF48005-5D1D-E631-A94C-2DFFA86761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BB103-34E4-4512-A425-1E0937330A6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02563" name="Rectangle 2">
            <a:extLst>
              <a:ext uri="{FF2B5EF4-FFF2-40B4-BE49-F238E27FC236}">
                <a16:creationId xmlns:a16="http://schemas.microsoft.com/office/drawing/2014/main" id="{A436EDFA-72EA-6436-08E6-49853C8F771E}"/>
              </a:ext>
            </a:extLst>
          </p:cNvPr>
          <p:cNvSpPr>
            <a:spLocks noGrp="1" noRot="1" noChangeAspect="1" noChangeArrowheads="1" noTextEdit="1"/>
          </p:cNvSpPr>
          <p:nvPr>
            <p:ph type="sldImg"/>
          </p:nvPr>
        </p:nvSpPr>
        <p:spPr>
          <a:ln/>
        </p:spPr>
      </p:sp>
      <p:sp>
        <p:nvSpPr>
          <p:cNvPr id="1602564" name="Rectangle 3">
            <a:extLst>
              <a:ext uri="{FF2B5EF4-FFF2-40B4-BE49-F238E27FC236}">
                <a16:creationId xmlns:a16="http://schemas.microsoft.com/office/drawing/2014/main" id="{26E4DE43-25E8-747A-4A3D-C4E973BDE2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3586" name="Rectangle 7">
            <a:extLst>
              <a:ext uri="{FF2B5EF4-FFF2-40B4-BE49-F238E27FC236}">
                <a16:creationId xmlns:a16="http://schemas.microsoft.com/office/drawing/2014/main" id="{FF0B5C2F-C28D-6CF0-1623-771951FD63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E668EE-013C-4CD6-9726-32F6BA17AF3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03587" name="Rectangle 2">
            <a:extLst>
              <a:ext uri="{FF2B5EF4-FFF2-40B4-BE49-F238E27FC236}">
                <a16:creationId xmlns:a16="http://schemas.microsoft.com/office/drawing/2014/main" id="{03856F6D-8DE0-1D93-B951-831E7F26F1C5}"/>
              </a:ext>
            </a:extLst>
          </p:cNvPr>
          <p:cNvSpPr>
            <a:spLocks noGrp="1" noRot="1" noChangeAspect="1" noChangeArrowheads="1" noTextEdit="1"/>
          </p:cNvSpPr>
          <p:nvPr>
            <p:ph type="sldImg"/>
          </p:nvPr>
        </p:nvSpPr>
        <p:spPr>
          <a:ln/>
        </p:spPr>
      </p:sp>
      <p:sp>
        <p:nvSpPr>
          <p:cNvPr id="1603588" name="Rectangle 3">
            <a:extLst>
              <a:ext uri="{FF2B5EF4-FFF2-40B4-BE49-F238E27FC236}">
                <a16:creationId xmlns:a16="http://schemas.microsoft.com/office/drawing/2014/main" id="{301AFE3B-181C-EECF-A1F0-DB85E63799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4610" name="Rectangle 7">
            <a:extLst>
              <a:ext uri="{FF2B5EF4-FFF2-40B4-BE49-F238E27FC236}">
                <a16:creationId xmlns:a16="http://schemas.microsoft.com/office/drawing/2014/main" id="{48749B38-BE69-0C92-0F10-9FB8A43514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0F3804E-F330-4F20-A008-41472C4F012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04611" name="Rectangle 2">
            <a:extLst>
              <a:ext uri="{FF2B5EF4-FFF2-40B4-BE49-F238E27FC236}">
                <a16:creationId xmlns:a16="http://schemas.microsoft.com/office/drawing/2014/main" id="{85BB1A5F-F165-0995-F2E1-C457B5117999}"/>
              </a:ext>
            </a:extLst>
          </p:cNvPr>
          <p:cNvSpPr>
            <a:spLocks noGrp="1" noRot="1" noChangeAspect="1" noChangeArrowheads="1" noTextEdit="1"/>
          </p:cNvSpPr>
          <p:nvPr>
            <p:ph type="sldImg"/>
          </p:nvPr>
        </p:nvSpPr>
        <p:spPr>
          <a:ln/>
        </p:spPr>
      </p:sp>
      <p:sp>
        <p:nvSpPr>
          <p:cNvPr id="1604612" name="Rectangle 3">
            <a:extLst>
              <a:ext uri="{FF2B5EF4-FFF2-40B4-BE49-F238E27FC236}">
                <a16:creationId xmlns:a16="http://schemas.microsoft.com/office/drawing/2014/main" id="{FA892FD1-8759-86DC-E82D-581719CDEC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5634" name="Rectangle 7">
            <a:extLst>
              <a:ext uri="{FF2B5EF4-FFF2-40B4-BE49-F238E27FC236}">
                <a16:creationId xmlns:a16="http://schemas.microsoft.com/office/drawing/2014/main" id="{1E611F79-C8EA-67A4-107F-955337023E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7836109-E126-4CC2-9399-98EFACF8307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05635" name="Rectangle 2">
            <a:extLst>
              <a:ext uri="{FF2B5EF4-FFF2-40B4-BE49-F238E27FC236}">
                <a16:creationId xmlns:a16="http://schemas.microsoft.com/office/drawing/2014/main" id="{4415D35C-DF82-7758-6E38-55893A47BB52}"/>
              </a:ext>
            </a:extLst>
          </p:cNvPr>
          <p:cNvSpPr>
            <a:spLocks noGrp="1" noRot="1" noChangeAspect="1" noChangeArrowheads="1" noTextEdit="1"/>
          </p:cNvSpPr>
          <p:nvPr>
            <p:ph type="sldImg"/>
          </p:nvPr>
        </p:nvSpPr>
        <p:spPr>
          <a:ln/>
        </p:spPr>
      </p:sp>
      <p:sp>
        <p:nvSpPr>
          <p:cNvPr id="1605636" name="Rectangle 3">
            <a:extLst>
              <a:ext uri="{FF2B5EF4-FFF2-40B4-BE49-F238E27FC236}">
                <a16:creationId xmlns:a16="http://schemas.microsoft.com/office/drawing/2014/main" id="{63911665-0C43-582A-4760-AFAA348062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82" name="Rectangle 7">
            <a:extLst>
              <a:ext uri="{FF2B5EF4-FFF2-40B4-BE49-F238E27FC236}">
                <a16:creationId xmlns:a16="http://schemas.microsoft.com/office/drawing/2014/main" id="{941DC039-9465-EF8A-D198-808D76ECF1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3E35114-A98E-4A67-9CED-47433B67820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607683" name="Rectangle 2">
            <a:extLst>
              <a:ext uri="{FF2B5EF4-FFF2-40B4-BE49-F238E27FC236}">
                <a16:creationId xmlns:a16="http://schemas.microsoft.com/office/drawing/2014/main" id="{C0972D03-D538-08E8-C98D-F84E3BC10A5F}"/>
              </a:ext>
            </a:extLst>
          </p:cNvPr>
          <p:cNvSpPr>
            <a:spLocks noGrp="1" noRot="1" noChangeAspect="1" noChangeArrowheads="1" noTextEdit="1"/>
          </p:cNvSpPr>
          <p:nvPr>
            <p:ph type="sldImg"/>
          </p:nvPr>
        </p:nvSpPr>
        <p:spPr>
          <a:ln/>
        </p:spPr>
      </p:sp>
      <p:sp>
        <p:nvSpPr>
          <p:cNvPr id="1607684" name="Rectangle 3">
            <a:extLst>
              <a:ext uri="{FF2B5EF4-FFF2-40B4-BE49-F238E27FC236}">
                <a16:creationId xmlns:a16="http://schemas.microsoft.com/office/drawing/2014/main" id="{86CA2DE2-1B0D-D3D8-C828-5954BFEC9F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626" name="Rectangle 7">
            <a:extLst>
              <a:ext uri="{FF2B5EF4-FFF2-40B4-BE49-F238E27FC236}">
                <a16:creationId xmlns:a16="http://schemas.microsoft.com/office/drawing/2014/main" id="{8751637C-E482-60E8-A77B-3080BCEA0A5F}"/>
              </a:ext>
            </a:extLst>
          </p:cNvPr>
          <p:cNvSpPr>
            <a:spLocks noGrp="1" noChangeArrowheads="1"/>
          </p:cNvSpPr>
          <p:nvPr>
            <p:ph type="sldNum" sz="quarter" idx="5"/>
          </p:nvPr>
        </p:nvSpPr>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097D4F5-6904-434C-BF30-EA9672853D4A}" type="slidenum">
              <a:rPr kumimoji="0" lang="en-US" altLang="en-US" sz="1200" b="0"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Flat Brush"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outerShdw blurRad="38100" dist="38100" dir="2700000" algn="tl">
                  <a:srgbClr val="C0C0C0"/>
                </a:outerShdw>
              </a:effectLst>
              <a:uLnTx/>
              <a:uFillTx/>
              <a:latin typeface="Flat Brush" pitchFamily="2" charset="0"/>
              <a:ea typeface="MS PGothic" panose="020B0600070205080204" pitchFamily="34" charset="-128"/>
              <a:cs typeface="+mn-cs"/>
            </a:endParaRPr>
          </a:p>
        </p:txBody>
      </p:sp>
      <p:sp>
        <p:nvSpPr>
          <p:cNvPr id="1458179" name="Rectangle 2">
            <a:extLst>
              <a:ext uri="{FF2B5EF4-FFF2-40B4-BE49-F238E27FC236}">
                <a16:creationId xmlns:a16="http://schemas.microsoft.com/office/drawing/2014/main" id="{9100EA89-F3E5-B390-4409-9C7F60E96842}"/>
              </a:ext>
            </a:extLst>
          </p:cNvPr>
          <p:cNvSpPr>
            <a:spLocks noGrp="1" noRot="1" noChangeAspect="1" noChangeArrowheads="1" noTextEdit="1"/>
          </p:cNvSpPr>
          <p:nvPr>
            <p:ph type="sldImg"/>
          </p:nvPr>
        </p:nvSpPr>
        <p:spPr>
          <a:ln/>
        </p:spPr>
      </p:sp>
      <p:sp>
        <p:nvSpPr>
          <p:cNvPr id="1458180" name="Rectangle 3">
            <a:extLst>
              <a:ext uri="{FF2B5EF4-FFF2-40B4-BE49-F238E27FC236}">
                <a16:creationId xmlns:a16="http://schemas.microsoft.com/office/drawing/2014/main" id="{6A6E62C2-18DC-FDC5-CA74-2170A5221D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874" name="Rectangle 7">
            <a:extLst>
              <a:ext uri="{FF2B5EF4-FFF2-40B4-BE49-F238E27FC236}">
                <a16:creationId xmlns:a16="http://schemas.microsoft.com/office/drawing/2014/main" id="{ABFA72ED-FA3B-6D30-7B6A-0006E15974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B079C9E-BBC7-4536-A5DB-6C3BE769595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87875" name="Rectangle 2">
            <a:extLst>
              <a:ext uri="{FF2B5EF4-FFF2-40B4-BE49-F238E27FC236}">
                <a16:creationId xmlns:a16="http://schemas.microsoft.com/office/drawing/2014/main" id="{4DF5D102-2700-9A71-6EA1-6E435E50ED10}"/>
              </a:ext>
            </a:extLst>
          </p:cNvPr>
          <p:cNvSpPr>
            <a:spLocks noGrp="1" noRot="1" noChangeAspect="1" noChangeArrowheads="1" noTextEdit="1"/>
          </p:cNvSpPr>
          <p:nvPr>
            <p:ph type="sldImg"/>
          </p:nvPr>
        </p:nvSpPr>
        <p:spPr>
          <a:ln/>
        </p:spPr>
      </p:sp>
      <p:sp>
        <p:nvSpPr>
          <p:cNvPr id="1487876" name="Rectangle 3">
            <a:extLst>
              <a:ext uri="{FF2B5EF4-FFF2-40B4-BE49-F238E27FC236}">
                <a16:creationId xmlns:a16="http://schemas.microsoft.com/office/drawing/2014/main" id="{61E10325-9101-3C79-2E8D-6533A76ABE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0226" name="Rectangle 7">
            <a:extLst>
              <a:ext uri="{FF2B5EF4-FFF2-40B4-BE49-F238E27FC236}">
                <a16:creationId xmlns:a16="http://schemas.microsoft.com/office/drawing/2014/main" id="{539F7062-3519-5DE9-85D7-33128329D9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E74729E-853D-491E-940C-9CB772CF1A2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60227" name="Rectangle 2">
            <a:extLst>
              <a:ext uri="{FF2B5EF4-FFF2-40B4-BE49-F238E27FC236}">
                <a16:creationId xmlns:a16="http://schemas.microsoft.com/office/drawing/2014/main" id="{EAE25D33-E799-65EE-E1A7-D8D1DD6A4D5A}"/>
              </a:ext>
            </a:extLst>
          </p:cNvPr>
          <p:cNvSpPr>
            <a:spLocks noGrp="1" noRot="1" noChangeAspect="1" noChangeArrowheads="1" noTextEdit="1"/>
          </p:cNvSpPr>
          <p:nvPr>
            <p:ph type="sldImg"/>
          </p:nvPr>
        </p:nvSpPr>
        <p:spPr>
          <a:ln/>
        </p:spPr>
      </p:sp>
      <p:sp>
        <p:nvSpPr>
          <p:cNvPr id="1460228" name="Rectangle 3">
            <a:extLst>
              <a:ext uri="{FF2B5EF4-FFF2-40B4-BE49-F238E27FC236}">
                <a16:creationId xmlns:a16="http://schemas.microsoft.com/office/drawing/2014/main" id="{A5FD81D7-C6D5-7C82-0995-B12F567DC0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5346" name="Rectangle 7">
            <a:extLst>
              <a:ext uri="{FF2B5EF4-FFF2-40B4-BE49-F238E27FC236}">
                <a16:creationId xmlns:a16="http://schemas.microsoft.com/office/drawing/2014/main" id="{915FD605-E093-2978-2DB0-7FE58EB431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F30DE97-9191-4790-9562-AD63EF33BCC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65347" name="Rectangle 2">
            <a:extLst>
              <a:ext uri="{FF2B5EF4-FFF2-40B4-BE49-F238E27FC236}">
                <a16:creationId xmlns:a16="http://schemas.microsoft.com/office/drawing/2014/main" id="{39A62E90-34BB-4A5F-05F1-FA6BD9AE67B3}"/>
              </a:ext>
            </a:extLst>
          </p:cNvPr>
          <p:cNvSpPr>
            <a:spLocks noGrp="1" noRot="1" noChangeAspect="1" noChangeArrowheads="1" noTextEdit="1"/>
          </p:cNvSpPr>
          <p:nvPr>
            <p:ph type="sldImg"/>
          </p:nvPr>
        </p:nvSpPr>
        <p:spPr>
          <a:ln/>
        </p:spPr>
      </p:sp>
      <p:sp>
        <p:nvSpPr>
          <p:cNvPr id="1465348" name="Rectangle 3">
            <a:extLst>
              <a:ext uri="{FF2B5EF4-FFF2-40B4-BE49-F238E27FC236}">
                <a16:creationId xmlns:a16="http://schemas.microsoft.com/office/drawing/2014/main" id="{E58DF61B-BB6F-990E-AA56-4A0969B475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1250" name="Rectangle 7">
            <a:extLst>
              <a:ext uri="{FF2B5EF4-FFF2-40B4-BE49-F238E27FC236}">
                <a16:creationId xmlns:a16="http://schemas.microsoft.com/office/drawing/2014/main" id="{28E88154-152E-D5DC-8ADF-314245824C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0B0CCA-62E7-4A15-B724-F4690592423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61251" name="Rectangle 2">
            <a:extLst>
              <a:ext uri="{FF2B5EF4-FFF2-40B4-BE49-F238E27FC236}">
                <a16:creationId xmlns:a16="http://schemas.microsoft.com/office/drawing/2014/main" id="{73EA363B-A17A-A6AF-62C6-7D5E8ED1242C}"/>
              </a:ext>
            </a:extLst>
          </p:cNvPr>
          <p:cNvSpPr>
            <a:spLocks noGrp="1" noRot="1" noChangeAspect="1" noChangeArrowheads="1" noTextEdit="1"/>
          </p:cNvSpPr>
          <p:nvPr>
            <p:ph type="sldImg"/>
          </p:nvPr>
        </p:nvSpPr>
        <p:spPr>
          <a:ln/>
        </p:spPr>
      </p:sp>
      <p:sp>
        <p:nvSpPr>
          <p:cNvPr id="1461252" name="Rectangle 3">
            <a:extLst>
              <a:ext uri="{FF2B5EF4-FFF2-40B4-BE49-F238E27FC236}">
                <a16:creationId xmlns:a16="http://schemas.microsoft.com/office/drawing/2014/main" id="{91AEE133-7358-BF9D-1FE7-73FE34458E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9.xml"/><Relationship Id="rId4" Type="http://schemas.openxmlformats.org/officeDocument/2006/relationships/image" Target="../media/image16.png"/></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a:extLst>
              <a:ext uri="{FF2B5EF4-FFF2-40B4-BE49-F238E27FC236}">
                <a16:creationId xmlns:a16="http://schemas.microsoft.com/office/drawing/2014/main" id="{BA5D5A72-CB6F-F8DE-E2C9-90459C8C3DC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dirty="0"/>
          </a:p>
        </p:txBody>
      </p:sp>
      <p:sp>
        <p:nvSpPr>
          <p:cNvPr id="20" name="Freeform: Shape 19">
            <a:extLst>
              <a:ext uri="{FF2B5EF4-FFF2-40B4-BE49-F238E27FC236}">
                <a16:creationId xmlns:a16="http://schemas.microsoft.com/office/drawing/2014/main" id="{E66FD7FF-2869-7902-36B2-2B229AB9AB19}"/>
              </a:ext>
            </a:extLst>
          </p:cNvPr>
          <p:cNvSpPr/>
          <p:nvPr userDrawn="1"/>
        </p:nvSpPr>
        <p:spPr>
          <a:xfrm>
            <a:off x="1600201" y="1153228"/>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B1457C88-4472-81CF-02AF-4421E0A3084B}"/>
              </a:ext>
            </a:extLst>
          </p:cNvPr>
          <p:cNvSpPr/>
          <p:nvPr userDrawn="1"/>
        </p:nvSpPr>
        <p:spPr>
          <a:xfrm>
            <a:off x="2795588"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ctrTitle"/>
          </p:nvPr>
        </p:nvSpPr>
        <p:spPr>
          <a:xfrm>
            <a:off x="3403092" y="1984248"/>
            <a:ext cx="5385816" cy="1225296"/>
          </a:xfrm>
        </p:spPr>
        <p:txBody>
          <a:bodyPr tIns="0" anchor="t">
            <a:noAutofit/>
          </a:bodyPr>
          <a:lstStyle>
            <a:lvl1pPr algn="ctr">
              <a:defRPr sz="4400"/>
            </a:lvl1pPr>
          </a:lstStyle>
          <a:p>
            <a:r>
              <a:rPr lang="en-US"/>
              <a:t>Click to edit Master title style</a:t>
            </a:r>
            <a:endParaRPr lang="en-US" dirty="0"/>
          </a:p>
        </p:txBody>
      </p:sp>
      <p:sp>
        <p:nvSpPr>
          <p:cNvPr id="3" name="Subtitle 2"/>
          <p:cNvSpPr>
            <a:spLocks noGrp="1"/>
          </p:cNvSpPr>
          <p:nvPr>
            <p:ph type="subTitle" idx="1"/>
          </p:nvPr>
        </p:nvSpPr>
        <p:spPr>
          <a:xfrm>
            <a:off x="4349496" y="3483864"/>
            <a:ext cx="3493008" cy="878908"/>
          </a:xfrm>
        </p:spPr>
        <p:txBody>
          <a:bodyPr lIns="0" tIns="0" rIns="0" bIns="0">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31799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950ED98-B5D1-206C-403F-FA954F9D2CFF}"/>
              </a:ext>
            </a:extLst>
          </p:cNvPr>
          <p:cNvSpPr/>
          <p:nvPr userDrawn="1"/>
        </p:nvSpPr>
        <p:spPr>
          <a:xfrm>
            <a:off x="685338"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8643CE-01D9-3E5E-15F6-20689F775F15}"/>
              </a:ext>
            </a:extLst>
          </p:cNvPr>
          <p:cNvSpPr/>
          <p:nvPr userDrawn="1"/>
        </p:nvSpPr>
        <p:spPr>
          <a:xfrm>
            <a:off x="2900911"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AF82DDD-EDEC-7D87-F43A-113C5E4A4FE7}"/>
              </a:ext>
            </a:extLst>
          </p:cNvPr>
          <p:cNvSpPr/>
          <p:nvPr userDrawn="1"/>
        </p:nvSpPr>
        <p:spPr>
          <a:xfrm>
            <a:off x="5116484"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47E492E-967F-54B7-55B1-08A5E1C3615B}"/>
              </a:ext>
            </a:extLst>
          </p:cNvPr>
          <p:cNvSpPr/>
          <p:nvPr userDrawn="1"/>
        </p:nvSpPr>
        <p:spPr>
          <a:xfrm>
            <a:off x="9547629"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0053FE-E44A-CA97-F782-67FC633E722E}"/>
              </a:ext>
            </a:extLst>
          </p:cNvPr>
          <p:cNvSpPr/>
          <p:nvPr userDrawn="1"/>
        </p:nvSpPr>
        <p:spPr>
          <a:xfrm>
            <a:off x="7332057"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841248"/>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685338"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p:cNvSpPr>
          <p:nvPr>
            <p:ph type="pic" sz="quarter" idx="23"/>
          </p:nvPr>
        </p:nvSpPr>
        <p:spPr>
          <a:xfrm>
            <a:off x="1339134"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731058"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7" name="Text Placeholder 4">
            <a:extLst>
              <a:ext uri="{FF2B5EF4-FFF2-40B4-BE49-F238E27FC236}">
                <a16:creationId xmlns:a16="http://schemas.microsoft.com/office/drawing/2014/main" id="{79F9AD31-B0C5-3563-C73A-8B6297FCFD1C}"/>
              </a:ext>
            </a:extLst>
          </p:cNvPr>
          <p:cNvSpPr>
            <a:spLocks noGrp="1"/>
          </p:cNvSpPr>
          <p:nvPr>
            <p:ph type="body" sz="quarter" idx="3"/>
          </p:nvPr>
        </p:nvSpPr>
        <p:spPr>
          <a:xfrm>
            <a:off x="2900910"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8" name="Picture Placeholder 62">
            <a:extLst>
              <a:ext uri="{FF2B5EF4-FFF2-40B4-BE49-F238E27FC236}">
                <a16:creationId xmlns:a16="http://schemas.microsoft.com/office/drawing/2014/main" id="{05E8E8EF-4954-870B-04E5-82BC660A6738}"/>
              </a:ext>
            </a:extLst>
          </p:cNvPr>
          <p:cNvSpPr>
            <a:spLocks noGrp="1"/>
          </p:cNvSpPr>
          <p:nvPr>
            <p:ph type="pic" sz="quarter" idx="27"/>
          </p:nvPr>
        </p:nvSpPr>
        <p:spPr>
          <a:xfrm>
            <a:off x="3554707"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8" name="Text Placeholder 51">
            <a:extLst>
              <a:ext uri="{FF2B5EF4-FFF2-40B4-BE49-F238E27FC236}">
                <a16:creationId xmlns:a16="http://schemas.microsoft.com/office/drawing/2014/main" id="{75981CD1-EA26-D1CF-F19E-B58C16BA8A69}"/>
              </a:ext>
            </a:extLst>
          </p:cNvPr>
          <p:cNvSpPr>
            <a:spLocks noGrp="1"/>
          </p:cNvSpPr>
          <p:nvPr>
            <p:ph type="body" sz="quarter" idx="19"/>
          </p:nvPr>
        </p:nvSpPr>
        <p:spPr>
          <a:xfrm>
            <a:off x="2946630"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8" name="Text Placeholder 4">
            <a:extLst>
              <a:ext uri="{FF2B5EF4-FFF2-40B4-BE49-F238E27FC236}">
                <a16:creationId xmlns:a16="http://schemas.microsoft.com/office/drawing/2014/main" id="{3A09BBD1-5CBC-B0EF-71C0-054FCB989BC6}"/>
              </a:ext>
            </a:extLst>
          </p:cNvPr>
          <p:cNvSpPr>
            <a:spLocks noGrp="1"/>
          </p:cNvSpPr>
          <p:nvPr>
            <p:ph type="body" sz="quarter" idx="13"/>
          </p:nvPr>
        </p:nvSpPr>
        <p:spPr>
          <a:xfrm>
            <a:off x="5116484"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7" name="Picture Placeholder 62">
            <a:extLst>
              <a:ext uri="{FF2B5EF4-FFF2-40B4-BE49-F238E27FC236}">
                <a16:creationId xmlns:a16="http://schemas.microsoft.com/office/drawing/2014/main" id="{4AD0C8C9-DB5A-6DC8-2729-A21F1A5CF174}"/>
              </a:ext>
            </a:extLst>
          </p:cNvPr>
          <p:cNvSpPr>
            <a:spLocks noGrp="1"/>
          </p:cNvSpPr>
          <p:nvPr>
            <p:ph type="pic" sz="quarter" idx="26"/>
          </p:nvPr>
        </p:nvSpPr>
        <p:spPr>
          <a:xfrm>
            <a:off x="5770280"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9" name="Text Placeholder 51">
            <a:extLst>
              <a:ext uri="{FF2B5EF4-FFF2-40B4-BE49-F238E27FC236}">
                <a16:creationId xmlns:a16="http://schemas.microsoft.com/office/drawing/2014/main" id="{F02DE2DC-F65C-32A5-5821-89FB2F53C325}"/>
              </a:ext>
            </a:extLst>
          </p:cNvPr>
          <p:cNvSpPr>
            <a:spLocks noGrp="1"/>
          </p:cNvSpPr>
          <p:nvPr>
            <p:ph type="body" sz="quarter" idx="20"/>
          </p:nvPr>
        </p:nvSpPr>
        <p:spPr>
          <a:xfrm>
            <a:off x="5162204"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7332057"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p:cNvSpPr>
          <p:nvPr>
            <p:ph type="pic" sz="quarter" idx="25"/>
          </p:nvPr>
        </p:nvSpPr>
        <p:spPr>
          <a:xfrm>
            <a:off x="7985853"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7377777"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9547629"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p:cNvSpPr>
          <p:nvPr>
            <p:ph type="pic" sz="quarter" idx="24"/>
          </p:nvPr>
        </p:nvSpPr>
        <p:spPr>
          <a:xfrm>
            <a:off x="10201425"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9593349"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Tree>
    <p:extLst>
      <p:ext uri="{BB962C8B-B14F-4D97-AF65-F5344CB8AC3E}">
        <p14:creationId xmlns:p14="http://schemas.microsoft.com/office/powerpoint/2010/main" val="87251621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5BD31D1E-1EC1-99DC-2713-17D36CBEDC5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CA1393F1-6DB4-DBCC-050C-32D41E077E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D9525B37-AA47-0A48-E11D-5E65713A987A}"/>
              </a:ext>
            </a:extLst>
          </p:cNvPr>
          <p:cNvSpPr>
            <a:spLocks noGrp="1" noChangeArrowheads="1"/>
          </p:cNvSpPr>
          <p:nvPr>
            <p:ph type="sldNum" sz="quarter" idx="12"/>
          </p:nvPr>
        </p:nvSpPr>
        <p:spPr>
          <a:ln/>
        </p:spPr>
        <p:txBody>
          <a:bodyPr/>
          <a:lstStyle>
            <a:lvl1pPr>
              <a:defRPr/>
            </a:lvl1pPr>
          </a:lstStyle>
          <a:p>
            <a:fld id="{54F82AF3-489D-46ED-B948-9A37E2CEAAEA}" type="slidenum">
              <a:rPr lang="en-US" altLang="en-US"/>
              <a:pPr/>
              <a:t>‹#›</a:t>
            </a:fld>
            <a:endParaRPr lang="en-US" altLang="en-US"/>
          </a:p>
        </p:txBody>
      </p:sp>
    </p:spTree>
    <p:extLst>
      <p:ext uri="{BB962C8B-B14F-4D97-AF65-F5344CB8AC3E}">
        <p14:creationId xmlns:p14="http://schemas.microsoft.com/office/powerpoint/2010/main" val="766853860"/>
      </p:ext>
    </p:extLst>
  </p:cSld>
  <p:clrMapOvr>
    <a:masterClrMapping/>
  </p:clrMapOvr>
  <p:transition>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E1E5231F-490C-68B2-0425-CBDBF7B7D9D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337CE1-C131-4D81-644C-0834065432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CE76A93-463A-B15C-77E6-95D0AF2FC78D}"/>
              </a:ext>
            </a:extLst>
          </p:cNvPr>
          <p:cNvSpPr>
            <a:spLocks noGrp="1" noChangeArrowheads="1"/>
          </p:cNvSpPr>
          <p:nvPr>
            <p:ph type="sldNum" sz="quarter" idx="12"/>
          </p:nvPr>
        </p:nvSpPr>
        <p:spPr>
          <a:ln/>
        </p:spPr>
        <p:txBody>
          <a:bodyPr/>
          <a:lstStyle>
            <a:lvl1pPr>
              <a:defRPr/>
            </a:lvl1pPr>
          </a:lstStyle>
          <a:p>
            <a:fld id="{D0AFEF2C-EF53-4D79-B622-08F000B9C1F8}" type="slidenum">
              <a:rPr lang="en-US" altLang="en-US"/>
              <a:pPr/>
              <a:t>‹#›</a:t>
            </a:fld>
            <a:endParaRPr lang="en-US" altLang="en-US"/>
          </a:p>
        </p:txBody>
      </p:sp>
    </p:spTree>
    <p:extLst>
      <p:ext uri="{BB962C8B-B14F-4D97-AF65-F5344CB8AC3E}">
        <p14:creationId xmlns:p14="http://schemas.microsoft.com/office/powerpoint/2010/main" val="1778416999"/>
      </p:ext>
    </p:extLst>
  </p:cSld>
  <p:clrMapOvr>
    <a:masterClrMapping/>
  </p:clrMapOvr>
  <p:transition>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68825503-F19F-466E-3EA5-4C35631178C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D161941-791F-B617-69D2-378B4E6248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E6149DB7-8365-184F-2A2D-EFA3A30A59C0}"/>
              </a:ext>
            </a:extLst>
          </p:cNvPr>
          <p:cNvSpPr>
            <a:spLocks noGrp="1" noChangeArrowheads="1"/>
          </p:cNvSpPr>
          <p:nvPr>
            <p:ph type="sldNum" sz="quarter" idx="12"/>
          </p:nvPr>
        </p:nvSpPr>
        <p:spPr>
          <a:ln/>
        </p:spPr>
        <p:txBody>
          <a:bodyPr/>
          <a:lstStyle>
            <a:lvl1pPr>
              <a:defRPr/>
            </a:lvl1pPr>
          </a:lstStyle>
          <a:p>
            <a:fld id="{4C78F01F-BA4D-4E7E-910E-3742EE1BA22D}" type="slidenum">
              <a:rPr lang="en-US" altLang="en-US"/>
              <a:pPr/>
              <a:t>‹#›</a:t>
            </a:fld>
            <a:endParaRPr lang="en-US" altLang="en-US"/>
          </a:p>
        </p:txBody>
      </p:sp>
    </p:spTree>
    <p:extLst>
      <p:ext uri="{BB962C8B-B14F-4D97-AF65-F5344CB8AC3E}">
        <p14:creationId xmlns:p14="http://schemas.microsoft.com/office/powerpoint/2010/main" val="1256144083"/>
      </p:ext>
    </p:extLst>
  </p:cSld>
  <p:clrMapOvr>
    <a:masterClrMapping/>
  </p:clrMapOvr>
  <p:transition>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C6EA81B-BF50-B439-F6BE-E1E1B3DFD5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8CC2CD1-7A42-6733-CFFF-CD2918DB2C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551A6C36-8DDA-A7D8-0E0C-C404B7CBC333}"/>
              </a:ext>
            </a:extLst>
          </p:cNvPr>
          <p:cNvSpPr>
            <a:spLocks noGrp="1" noChangeArrowheads="1"/>
          </p:cNvSpPr>
          <p:nvPr>
            <p:ph type="sldNum" sz="quarter" idx="12"/>
          </p:nvPr>
        </p:nvSpPr>
        <p:spPr>
          <a:ln/>
        </p:spPr>
        <p:txBody>
          <a:bodyPr/>
          <a:lstStyle>
            <a:lvl1pPr>
              <a:defRPr/>
            </a:lvl1pPr>
          </a:lstStyle>
          <a:p>
            <a:fld id="{09E20B46-9575-40A6-BC6D-512044F61167}" type="slidenum">
              <a:rPr lang="en-US" altLang="en-US"/>
              <a:pPr/>
              <a:t>‹#›</a:t>
            </a:fld>
            <a:endParaRPr lang="en-US" altLang="en-US"/>
          </a:p>
        </p:txBody>
      </p:sp>
    </p:spTree>
    <p:extLst>
      <p:ext uri="{BB962C8B-B14F-4D97-AF65-F5344CB8AC3E}">
        <p14:creationId xmlns:p14="http://schemas.microsoft.com/office/powerpoint/2010/main" val="3023852041"/>
      </p:ext>
    </p:extLst>
  </p:cSld>
  <p:clrMapOvr>
    <a:masterClrMapping/>
  </p:clrMapOvr>
  <p:transition>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B0641345-1F91-2A98-1C5E-F84D4D3C4F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263AA97-32ED-8A5B-22EA-20348A94CC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7732079E-658A-431F-EEE9-7059C38E4514}"/>
              </a:ext>
            </a:extLst>
          </p:cNvPr>
          <p:cNvSpPr>
            <a:spLocks noGrp="1" noChangeArrowheads="1"/>
          </p:cNvSpPr>
          <p:nvPr>
            <p:ph type="sldNum" sz="quarter" idx="12"/>
          </p:nvPr>
        </p:nvSpPr>
        <p:spPr>
          <a:ln/>
        </p:spPr>
        <p:txBody>
          <a:bodyPr/>
          <a:lstStyle>
            <a:lvl1pPr>
              <a:defRPr/>
            </a:lvl1pPr>
          </a:lstStyle>
          <a:p>
            <a:fld id="{53CF4941-9232-48E2-8050-BDF7B40FA381}" type="slidenum">
              <a:rPr lang="en-US" altLang="en-US"/>
              <a:pPr/>
              <a:t>‹#›</a:t>
            </a:fld>
            <a:endParaRPr lang="en-US" altLang="en-US"/>
          </a:p>
        </p:txBody>
      </p:sp>
    </p:spTree>
    <p:extLst>
      <p:ext uri="{BB962C8B-B14F-4D97-AF65-F5344CB8AC3E}">
        <p14:creationId xmlns:p14="http://schemas.microsoft.com/office/powerpoint/2010/main" val="256019486"/>
      </p:ext>
    </p:extLst>
  </p:cSld>
  <p:clrMapOvr>
    <a:masterClrMapping/>
  </p:clrMapOvr>
  <p:transition>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C844A008-F69A-5402-4B85-CF328D2CC783}"/>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21F381-D267-0F60-21D6-EB26159B92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7">
            <a:extLst>
              <a:ext uri="{FF2B5EF4-FFF2-40B4-BE49-F238E27FC236}">
                <a16:creationId xmlns:a16="http://schemas.microsoft.com/office/drawing/2014/main" id="{3CA5FC7A-4E48-0045-5560-8E633E7BEF42}"/>
              </a:ext>
            </a:extLst>
          </p:cNvPr>
          <p:cNvSpPr>
            <a:spLocks noGrp="1" noChangeArrowheads="1"/>
          </p:cNvSpPr>
          <p:nvPr>
            <p:ph type="sldNum" sz="quarter" idx="12"/>
          </p:nvPr>
        </p:nvSpPr>
        <p:spPr>
          <a:ln/>
        </p:spPr>
        <p:txBody>
          <a:bodyPr/>
          <a:lstStyle>
            <a:lvl1pPr>
              <a:defRPr/>
            </a:lvl1pPr>
          </a:lstStyle>
          <a:p>
            <a:fld id="{28AB322D-4428-48B9-AF41-0E941D4F9E34}" type="slidenum">
              <a:rPr lang="en-US" altLang="en-US"/>
              <a:pPr/>
              <a:t>‹#›</a:t>
            </a:fld>
            <a:endParaRPr lang="en-US" altLang="en-US"/>
          </a:p>
        </p:txBody>
      </p:sp>
    </p:spTree>
    <p:extLst>
      <p:ext uri="{BB962C8B-B14F-4D97-AF65-F5344CB8AC3E}">
        <p14:creationId xmlns:p14="http://schemas.microsoft.com/office/powerpoint/2010/main" val="2701515871"/>
      </p:ext>
    </p:extLst>
  </p:cSld>
  <p:clrMapOvr>
    <a:masterClrMapping/>
  </p:clrMapOvr>
  <p:transition>
    <p:rand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F894721D-3EBA-8A47-0799-60C6863056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142341-381C-F1CE-8522-73FCB912B9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97D617B9-EB75-9AB9-C7A5-3056111929CC}"/>
              </a:ext>
            </a:extLst>
          </p:cNvPr>
          <p:cNvSpPr>
            <a:spLocks noGrp="1" noChangeArrowheads="1"/>
          </p:cNvSpPr>
          <p:nvPr>
            <p:ph type="sldNum" sz="quarter" idx="12"/>
          </p:nvPr>
        </p:nvSpPr>
        <p:spPr>
          <a:ln/>
        </p:spPr>
        <p:txBody>
          <a:bodyPr/>
          <a:lstStyle>
            <a:lvl1pPr>
              <a:defRPr/>
            </a:lvl1pPr>
          </a:lstStyle>
          <a:p>
            <a:fld id="{FF3C572E-BA35-49DF-BC4C-4F70230C0833}" type="slidenum">
              <a:rPr lang="en-US" altLang="en-US"/>
              <a:pPr/>
              <a:t>‹#›</a:t>
            </a:fld>
            <a:endParaRPr lang="en-US" altLang="en-US"/>
          </a:p>
        </p:txBody>
      </p:sp>
    </p:spTree>
    <p:extLst>
      <p:ext uri="{BB962C8B-B14F-4D97-AF65-F5344CB8AC3E}">
        <p14:creationId xmlns:p14="http://schemas.microsoft.com/office/powerpoint/2010/main" val="3111475796"/>
      </p:ext>
    </p:extLst>
  </p:cSld>
  <p:clrMapOvr>
    <a:masterClrMapping/>
  </p:clrMapOvr>
  <p:transition>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E65B2C93-9B8E-05DB-894D-B6A35662181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5CF5075-9562-38F5-7814-63D45B5FF7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608A6D26-5A98-AAAB-C898-7184C9CE0AFE}"/>
              </a:ext>
            </a:extLst>
          </p:cNvPr>
          <p:cNvSpPr>
            <a:spLocks noGrp="1" noChangeArrowheads="1"/>
          </p:cNvSpPr>
          <p:nvPr>
            <p:ph type="sldNum" sz="quarter" idx="12"/>
          </p:nvPr>
        </p:nvSpPr>
        <p:spPr>
          <a:ln/>
        </p:spPr>
        <p:txBody>
          <a:bodyPr/>
          <a:lstStyle>
            <a:lvl1pPr>
              <a:defRPr/>
            </a:lvl1pPr>
          </a:lstStyle>
          <a:p>
            <a:fld id="{8E31F16E-8B14-4303-8BE4-D49D5E82146B}" type="slidenum">
              <a:rPr lang="en-US" altLang="en-US"/>
              <a:pPr/>
              <a:t>‹#›</a:t>
            </a:fld>
            <a:endParaRPr lang="en-US" altLang="en-US"/>
          </a:p>
        </p:txBody>
      </p:sp>
    </p:spTree>
    <p:extLst>
      <p:ext uri="{BB962C8B-B14F-4D97-AF65-F5344CB8AC3E}">
        <p14:creationId xmlns:p14="http://schemas.microsoft.com/office/powerpoint/2010/main" val="1963475858"/>
      </p:ext>
    </p:extLst>
  </p:cSld>
  <p:clrMapOvr>
    <a:masterClrMapping/>
  </p:clrMapOvr>
  <p:transition>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A4E35361-53EF-70E7-8E90-02CE76CB4A4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DDDB9708-FA9B-AB84-57F3-083D97E2A8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51C7878C-52E3-1377-943C-041CE5B007BC}"/>
              </a:ext>
            </a:extLst>
          </p:cNvPr>
          <p:cNvSpPr>
            <a:spLocks noGrp="1" noChangeArrowheads="1"/>
          </p:cNvSpPr>
          <p:nvPr>
            <p:ph type="sldNum" sz="quarter" idx="12"/>
          </p:nvPr>
        </p:nvSpPr>
        <p:spPr>
          <a:ln/>
        </p:spPr>
        <p:txBody>
          <a:bodyPr/>
          <a:lstStyle>
            <a:lvl1pPr>
              <a:defRPr/>
            </a:lvl1pPr>
          </a:lstStyle>
          <a:p>
            <a:fld id="{8E85AE28-D4C8-4077-9946-D77CD9B3ADC0}" type="slidenum">
              <a:rPr lang="en-US" altLang="en-US"/>
              <a:pPr/>
              <a:t>‹#›</a:t>
            </a:fld>
            <a:endParaRPr lang="en-US" altLang="en-US"/>
          </a:p>
        </p:txBody>
      </p:sp>
    </p:spTree>
    <p:extLst>
      <p:ext uri="{BB962C8B-B14F-4D97-AF65-F5344CB8AC3E}">
        <p14:creationId xmlns:p14="http://schemas.microsoft.com/office/powerpoint/2010/main" val="701264806"/>
      </p:ext>
    </p:extLst>
  </p:cSld>
  <p:clrMapOvr>
    <a:masterClrMapping/>
  </p:clrMapOvr>
  <p:transition>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2AFCEF4B-FDF4-1BAB-F3D7-CB012C436F8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448989-FA8E-5792-CB6B-02443C8573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29E765F3-BF8D-83CD-835A-F399970FE2BA}"/>
              </a:ext>
            </a:extLst>
          </p:cNvPr>
          <p:cNvSpPr>
            <a:spLocks noGrp="1" noChangeArrowheads="1"/>
          </p:cNvSpPr>
          <p:nvPr>
            <p:ph type="sldNum" sz="quarter" idx="12"/>
          </p:nvPr>
        </p:nvSpPr>
        <p:spPr>
          <a:ln/>
        </p:spPr>
        <p:txBody>
          <a:bodyPr/>
          <a:lstStyle>
            <a:lvl1pPr>
              <a:defRPr/>
            </a:lvl1pPr>
          </a:lstStyle>
          <a:p>
            <a:fld id="{D7B49301-AC8C-4E4A-A9C6-2E38FCD5AE15}" type="slidenum">
              <a:rPr lang="en-US" altLang="en-US"/>
              <a:pPr/>
              <a:t>‹#›</a:t>
            </a:fld>
            <a:endParaRPr lang="en-US" altLang="en-US"/>
          </a:p>
        </p:txBody>
      </p:sp>
    </p:spTree>
    <p:extLst>
      <p:ext uri="{BB962C8B-B14F-4D97-AF65-F5344CB8AC3E}">
        <p14:creationId xmlns:p14="http://schemas.microsoft.com/office/powerpoint/2010/main" val="2239438220"/>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E2DECB02-D9CE-E57A-0604-BFF41EC38AFA}"/>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26" name="Freeform: Shape 25">
            <a:extLst>
              <a:ext uri="{FF2B5EF4-FFF2-40B4-BE49-F238E27FC236}">
                <a16:creationId xmlns:a16="http://schemas.microsoft.com/office/drawing/2014/main" id="{68E760EA-7D83-1DF2-A8EE-4F218084E74F}"/>
              </a:ext>
            </a:extLst>
          </p:cNvPr>
          <p:cNvSpPr/>
          <p:nvPr userDrawn="1"/>
        </p:nvSpPr>
        <p:spPr>
          <a:xfrm>
            <a:off x="1" y="-1"/>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FF3F3353-78A1-F584-81A6-9513382DF18F}"/>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A65C6DDD-D2BB-0153-0F53-9F7C17BDFD2B}"/>
              </a:ext>
            </a:extLst>
          </p:cNvPr>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30" name="Image 2" descr="preencoded.png">
            <a:extLst>
              <a:ext uri="{FF2B5EF4-FFF2-40B4-BE49-F238E27FC236}">
                <a16:creationId xmlns:a16="http://schemas.microsoft.com/office/drawing/2014/main" id="{790E862E-398F-571C-EC2C-3D17164DE059}"/>
              </a:ext>
            </a:extLst>
          </p:cNvPr>
          <p:cNvSpPr/>
          <p:nvPr/>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31" name="Text Placeholder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685338"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2" name="Text Placeholder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2900911"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3" name="Text Placeholder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5116484"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4" name="Text Placeholder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7332057"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5" name="Text Placeholder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9547629"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6" name="Text Placeholder 51">
            <a:extLst>
              <a:ext uri="{FF2B5EF4-FFF2-40B4-BE49-F238E27FC236}">
                <a16:creationId xmlns:a16="http://schemas.microsoft.com/office/drawing/2014/main" id="{9FBDF935-4925-03EC-CBC9-1EBA90DF849B}"/>
              </a:ext>
            </a:extLst>
          </p:cNvPr>
          <p:cNvSpPr>
            <a:spLocks noGrp="1"/>
          </p:cNvSpPr>
          <p:nvPr>
            <p:ph type="body" sz="quarter" idx="18"/>
          </p:nvPr>
        </p:nvSpPr>
        <p:spPr>
          <a:xfrm>
            <a:off x="685338"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7" name="Text Placeholder 51">
            <a:extLst>
              <a:ext uri="{FF2B5EF4-FFF2-40B4-BE49-F238E27FC236}">
                <a16:creationId xmlns:a16="http://schemas.microsoft.com/office/drawing/2014/main" id="{9BB76AA7-442D-54A7-D075-C67F47438963}"/>
              </a:ext>
            </a:extLst>
          </p:cNvPr>
          <p:cNvSpPr>
            <a:spLocks noGrp="1"/>
          </p:cNvSpPr>
          <p:nvPr>
            <p:ph type="body" sz="quarter" idx="19"/>
          </p:nvPr>
        </p:nvSpPr>
        <p:spPr>
          <a:xfrm>
            <a:off x="2900911"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8" name="Text Placeholder 51">
            <a:extLst>
              <a:ext uri="{FF2B5EF4-FFF2-40B4-BE49-F238E27FC236}">
                <a16:creationId xmlns:a16="http://schemas.microsoft.com/office/drawing/2014/main" id="{9E419856-1586-F2D8-A1B4-F67FEE9839DF}"/>
              </a:ext>
            </a:extLst>
          </p:cNvPr>
          <p:cNvSpPr>
            <a:spLocks noGrp="1"/>
          </p:cNvSpPr>
          <p:nvPr>
            <p:ph type="body" sz="quarter" idx="20"/>
          </p:nvPr>
        </p:nvSpPr>
        <p:spPr>
          <a:xfrm>
            <a:off x="5116484"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9" name="Text Placeholder 51">
            <a:extLst>
              <a:ext uri="{FF2B5EF4-FFF2-40B4-BE49-F238E27FC236}">
                <a16:creationId xmlns:a16="http://schemas.microsoft.com/office/drawing/2014/main" id="{AED74DD2-EAE3-76BF-56B9-C04FCED1F2DB}"/>
              </a:ext>
            </a:extLst>
          </p:cNvPr>
          <p:cNvSpPr>
            <a:spLocks noGrp="1"/>
          </p:cNvSpPr>
          <p:nvPr>
            <p:ph type="body" sz="quarter" idx="21"/>
          </p:nvPr>
        </p:nvSpPr>
        <p:spPr>
          <a:xfrm>
            <a:off x="7332057"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40" name="Text Placeholder 51">
            <a:extLst>
              <a:ext uri="{FF2B5EF4-FFF2-40B4-BE49-F238E27FC236}">
                <a16:creationId xmlns:a16="http://schemas.microsoft.com/office/drawing/2014/main" id="{0A39AD48-2F98-C0C9-DE08-CED7EBF816B2}"/>
              </a:ext>
            </a:extLst>
          </p:cNvPr>
          <p:cNvSpPr>
            <a:spLocks noGrp="1"/>
          </p:cNvSpPr>
          <p:nvPr>
            <p:ph type="body" sz="quarter" idx="22"/>
          </p:nvPr>
        </p:nvSpPr>
        <p:spPr>
          <a:xfrm>
            <a:off x="9547629"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cxnSp>
        <p:nvCxnSpPr>
          <p:cNvPr id="42" name="Straight Connector 41">
            <a:extLst>
              <a:ext uri="{FF2B5EF4-FFF2-40B4-BE49-F238E27FC236}">
                <a16:creationId xmlns:a16="http://schemas.microsoft.com/office/drawing/2014/main" id="{E6BE61D7-B0A3-902B-4F58-727982880EF5}"/>
              </a:ext>
            </a:extLst>
          </p:cNvPr>
          <p:cNvCxnSpPr>
            <a:cxnSpLocks/>
          </p:cNvCxnSpPr>
          <p:nvPr userDrawn="1"/>
        </p:nvCxnSpPr>
        <p:spPr>
          <a:xfrm>
            <a:off x="739398" y="4187681"/>
            <a:ext cx="1081236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335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8EF2C31B-5301-B3F7-6C71-662E19E43E2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83C880F-2F3F-99C6-AA58-BC17026743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3BD93414-8CBD-A633-6BAF-74C6CE59D1DD}"/>
              </a:ext>
            </a:extLst>
          </p:cNvPr>
          <p:cNvSpPr>
            <a:spLocks noGrp="1" noChangeArrowheads="1"/>
          </p:cNvSpPr>
          <p:nvPr>
            <p:ph type="sldNum" sz="quarter" idx="12"/>
          </p:nvPr>
        </p:nvSpPr>
        <p:spPr>
          <a:ln/>
        </p:spPr>
        <p:txBody>
          <a:bodyPr/>
          <a:lstStyle>
            <a:lvl1pPr>
              <a:defRPr/>
            </a:lvl1pPr>
          </a:lstStyle>
          <a:p>
            <a:fld id="{3A6988B0-E6B0-4B6B-9B75-E01D1A870E15}" type="slidenum">
              <a:rPr lang="en-US" altLang="en-US"/>
              <a:pPr/>
              <a:t>‹#›</a:t>
            </a:fld>
            <a:endParaRPr lang="en-US" altLang="en-US"/>
          </a:p>
        </p:txBody>
      </p:sp>
    </p:spTree>
    <p:extLst>
      <p:ext uri="{BB962C8B-B14F-4D97-AF65-F5344CB8AC3E}">
        <p14:creationId xmlns:p14="http://schemas.microsoft.com/office/powerpoint/2010/main" val="3721994048"/>
      </p:ext>
    </p:extLst>
  </p:cSld>
  <p:clrMapOvr>
    <a:masterClrMapping/>
  </p:clrMapOvr>
  <p:transition>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4" descr="D:\Users\Gary\Music\Projects\sermons\and-main\2012-02-romans-title-green-vinescript.jpg">
            <a:extLst>
              <a:ext uri="{FF2B5EF4-FFF2-40B4-BE49-F238E27FC236}">
                <a16:creationId xmlns:a16="http://schemas.microsoft.com/office/drawing/2014/main" id="{00FE55E2-F91A-96EE-28DB-FCA4FB0AA3F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9038398"/>
      </p:ext>
    </p:extLst>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56C06-DCFE-415C-1FEC-D44F549F6176}"/>
              </a:ext>
            </a:extLst>
          </p:cNvPr>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4EF21D4A-279D-43E0-8EDC-A4F76C62EEA8}" type="datetimeFigureOut">
              <a:rPr lang="en-US"/>
              <a:pPr>
                <a:defRPr/>
              </a:pPr>
              <a:t>6/3/2023</a:t>
            </a:fld>
            <a:endParaRPr lang="en-US"/>
          </a:p>
        </p:txBody>
      </p:sp>
      <p:sp>
        <p:nvSpPr>
          <p:cNvPr id="5" name="Footer Placeholder 4">
            <a:extLst>
              <a:ext uri="{FF2B5EF4-FFF2-40B4-BE49-F238E27FC236}">
                <a16:creationId xmlns:a16="http://schemas.microsoft.com/office/drawing/2014/main" id="{12502247-22FA-EEA5-A32C-949F1FFAD68E}"/>
              </a:ext>
            </a:extLst>
          </p:cNvPr>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E5EC1271-B7B1-EE35-073E-047A21F6CD47}"/>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4B45B1C9-BA67-4B95-9247-ADDF8B6B6404}" type="slidenum">
              <a:rPr lang="en-US" altLang="en-US"/>
              <a:pPr/>
              <a:t>‹#›</a:t>
            </a:fld>
            <a:endParaRPr lang="en-US" altLang="en-US"/>
          </a:p>
        </p:txBody>
      </p:sp>
    </p:spTree>
    <p:extLst>
      <p:ext uri="{BB962C8B-B14F-4D97-AF65-F5344CB8AC3E}">
        <p14:creationId xmlns:p14="http://schemas.microsoft.com/office/powerpoint/2010/main" val="770029032"/>
      </p:ext>
    </p:extLst>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334D85-5E12-1C81-A0D3-537B54208A62}"/>
              </a:ext>
            </a:extLst>
          </p:cNvPr>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F5CE37DC-E2AB-4A8B-9A89-FFD48567768E}" type="datetimeFigureOut">
              <a:rPr lang="en-US"/>
              <a:pPr>
                <a:defRPr/>
              </a:pPr>
              <a:t>6/3/2023</a:t>
            </a:fld>
            <a:endParaRPr lang="en-US"/>
          </a:p>
        </p:txBody>
      </p:sp>
      <p:sp>
        <p:nvSpPr>
          <p:cNvPr id="5" name="Footer Placeholder 4">
            <a:extLst>
              <a:ext uri="{FF2B5EF4-FFF2-40B4-BE49-F238E27FC236}">
                <a16:creationId xmlns:a16="http://schemas.microsoft.com/office/drawing/2014/main" id="{9263F790-4675-4C9B-3A6E-199FBFFEA326}"/>
              </a:ext>
            </a:extLst>
          </p:cNvPr>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9B9CB95A-AA25-564D-E2F5-DE73CB125F19}"/>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C5EE2D4F-DBE9-4E18-BC0A-557E3F1CA28D}" type="slidenum">
              <a:rPr lang="en-US" altLang="en-US"/>
              <a:pPr/>
              <a:t>‹#›</a:t>
            </a:fld>
            <a:endParaRPr lang="en-US" altLang="en-US"/>
          </a:p>
        </p:txBody>
      </p:sp>
    </p:spTree>
    <p:extLst>
      <p:ext uri="{BB962C8B-B14F-4D97-AF65-F5344CB8AC3E}">
        <p14:creationId xmlns:p14="http://schemas.microsoft.com/office/powerpoint/2010/main" val="1746026878"/>
      </p:ext>
    </p:extLst>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55F110-D47D-EF04-962D-A97ED8946A71}"/>
              </a:ext>
            </a:extLst>
          </p:cNvPr>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3F690375-C3FB-4EB0-9E30-D53671226174}" type="datetimeFigureOut">
              <a:rPr lang="en-US"/>
              <a:pPr>
                <a:defRPr/>
              </a:pPr>
              <a:t>6/3/2023</a:t>
            </a:fld>
            <a:endParaRPr lang="en-US"/>
          </a:p>
        </p:txBody>
      </p:sp>
      <p:sp>
        <p:nvSpPr>
          <p:cNvPr id="6" name="Footer Placeholder 5">
            <a:extLst>
              <a:ext uri="{FF2B5EF4-FFF2-40B4-BE49-F238E27FC236}">
                <a16:creationId xmlns:a16="http://schemas.microsoft.com/office/drawing/2014/main" id="{D9BB15AC-23CC-94C9-02DA-27FA11A82A04}"/>
              </a:ext>
            </a:extLst>
          </p:cNvPr>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95DA8604-C701-2594-0937-9F5646985D44}"/>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DEEFBC7C-C36D-45F4-98D5-BEE045395523}" type="slidenum">
              <a:rPr lang="en-US" altLang="en-US"/>
              <a:pPr/>
              <a:t>‹#›</a:t>
            </a:fld>
            <a:endParaRPr lang="en-US" altLang="en-US"/>
          </a:p>
        </p:txBody>
      </p:sp>
    </p:spTree>
    <p:extLst>
      <p:ext uri="{BB962C8B-B14F-4D97-AF65-F5344CB8AC3E}">
        <p14:creationId xmlns:p14="http://schemas.microsoft.com/office/powerpoint/2010/main" val="1251141182"/>
      </p:ext>
    </p:extLst>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EF379B-F273-5EA6-7875-F050D1E51C78}"/>
              </a:ext>
            </a:extLst>
          </p:cNvPr>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A330E51E-CE95-4E80-ADBE-3B04207C40C6}" type="datetimeFigureOut">
              <a:rPr lang="en-US"/>
              <a:pPr>
                <a:defRPr/>
              </a:pPr>
              <a:t>6/3/2023</a:t>
            </a:fld>
            <a:endParaRPr lang="en-US"/>
          </a:p>
        </p:txBody>
      </p:sp>
      <p:sp>
        <p:nvSpPr>
          <p:cNvPr id="8" name="Footer Placeholder 7">
            <a:extLst>
              <a:ext uri="{FF2B5EF4-FFF2-40B4-BE49-F238E27FC236}">
                <a16:creationId xmlns:a16="http://schemas.microsoft.com/office/drawing/2014/main" id="{8FCB6D18-C49B-3C8A-E0E1-A24F498088CE}"/>
              </a:ext>
            </a:extLst>
          </p:cNvPr>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a:extLst>
              <a:ext uri="{FF2B5EF4-FFF2-40B4-BE49-F238E27FC236}">
                <a16:creationId xmlns:a16="http://schemas.microsoft.com/office/drawing/2014/main" id="{B83C3169-01A6-2209-FAF6-A22C576C3930}"/>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4286D867-0A24-4D77-ADFB-C0640701B20C}" type="slidenum">
              <a:rPr lang="en-US" altLang="en-US"/>
              <a:pPr/>
              <a:t>‹#›</a:t>
            </a:fld>
            <a:endParaRPr lang="en-US" altLang="en-US"/>
          </a:p>
        </p:txBody>
      </p:sp>
    </p:spTree>
    <p:extLst>
      <p:ext uri="{BB962C8B-B14F-4D97-AF65-F5344CB8AC3E}">
        <p14:creationId xmlns:p14="http://schemas.microsoft.com/office/powerpoint/2010/main" val="2330050304"/>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BEDB75-66C6-0A7D-1DD6-AC861B41B713}"/>
              </a:ext>
            </a:extLst>
          </p:cNvPr>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9091904E-7E0F-46A3-AAF6-5AB602A6EA3F}" type="datetimeFigureOut">
              <a:rPr lang="en-US"/>
              <a:pPr>
                <a:defRPr/>
              </a:pPr>
              <a:t>6/3/2023</a:t>
            </a:fld>
            <a:endParaRPr lang="en-US"/>
          </a:p>
        </p:txBody>
      </p:sp>
      <p:sp>
        <p:nvSpPr>
          <p:cNvPr id="4" name="Footer Placeholder 3">
            <a:extLst>
              <a:ext uri="{FF2B5EF4-FFF2-40B4-BE49-F238E27FC236}">
                <a16:creationId xmlns:a16="http://schemas.microsoft.com/office/drawing/2014/main" id="{42746BD6-F8E2-BE99-E5C9-5C44AC799906}"/>
              </a:ext>
            </a:extLst>
          </p:cNvPr>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a:extLst>
              <a:ext uri="{FF2B5EF4-FFF2-40B4-BE49-F238E27FC236}">
                <a16:creationId xmlns:a16="http://schemas.microsoft.com/office/drawing/2014/main" id="{2051511A-D237-72D4-7A27-FA36C0BF8EE9}"/>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2DFD7665-0F4E-457C-B5AB-41C5D883662B}" type="slidenum">
              <a:rPr lang="en-US" altLang="en-US"/>
              <a:pPr/>
              <a:t>‹#›</a:t>
            </a:fld>
            <a:endParaRPr lang="en-US" altLang="en-US"/>
          </a:p>
        </p:txBody>
      </p:sp>
    </p:spTree>
    <p:extLst>
      <p:ext uri="{BB962C8B-B14F-4D97-AF65-F5344CB8AC3E}">
        <p14:creationId xmlns:p14="http://schemas.microsoft.com/office/powerpoint/2010/main" val="2659842574"/>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09358E-CF10-2108-13F3-D43F032E6413}"/>
              </a:ext>
            </a:extLst>
          </p:cNvPr>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20CC2842-9176-473F-BFDF-FDB16E69F3C9}" type="datetimeFigureOut">
              <a:rPr lang="en-US"/>
              <a:pPr>
                <a:defRPr/>
              </a:pPr>
              <a:t>6/3/2023</a:t>
            </a:fld>
            <a:endParaRPr lang="en-US"/>
          </a:p>
        </p:txBody>
      </p:sp>
      <p:sp>
        <p:nvSpPr>
          <p:cNvPr id="3" name="Footer Placeholder 2">
            <a:extLst>
              <a:ext uri="{FF2B5EF4-FFF2-40B4-BE49-F238E27FC236}">
                <a16:creationId xmlns:a16="http://schemas.microsoft.com/office/drawing/2014/main" id="{EBBA7F44-EC7E-879D-9BB7-BF8BBE41702B}"/>
              </a:ext>
            </a:extLst>
          </p:cNvPr>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3">
            <a:extLst>
              <a:ext uri="{FF2B5EF4-FFF2-40B4-BE49-F238E27FC236}">
                <a16:creationId xmlns:a16="http://schemas.microsoft.com/office/drawing/2014/main" id="{C76D43BB-4424-B2D7-699C-520D1F6689E1}"/>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131C75AC-5408-47CE-BFD3-BE25E45F50F1}" type="slidenum">
              <a:rPr lang="en-US" altLang="en-US"/>
              <a:pPr/>
              <a:t>‹#›</a:t>
            </a:fld>
            <a:endParaRPr lang="en-US" altLang="en-US"/>
          </a:p>
        </p:txBody>
      </p:sp>
    </p:spTree>
    <p:extLst>
      <p:ext uri="{BB962C8B-B14F-4D97-AF65-F5344CB8AC3E}">
        <p14:creationId xmlns:p14="http://schemas.microsoft.com/office/powerpoint/2010/main" val="955973116"/>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67712" y="-126068"/>
            <a:ext cx="6900672" cy="3099075"/>
          </a:xfrm>
          <a:prstGeom prst="rect">
            <a:avLst/>
          </a:prstGeom>
        </p:spPr>
      </p:pic>
      <p:sp>
        <p:nvSpPr>
          <p:cNvPr id="3" name="Subtitle 2"/>
          <p:cNvSpPr>
            <a:spLocks noGrp="1"/>
          </p:cNvSpPr>
          <p:nvPr>
            <p:ph type="subTitle" idx="1" hasCustomPrompt="1"/>
          </p:nvPr>
        </p:nvSpPr>
        <p:spPr>
          <a:xfrm>
            <a:off x="4845826" y="3371493"/>
            <a:ext cx="6458325" cy="1774424"/>
          </a:xfrm>
        </p:spPr>
        <p:txBody>
          <a:bodyPr anchor="b">
            <a:noAutofit/>
          </a:bodyPr>
          <a:lstStyle>
            <a:lvl1pPr marL="0" indent="0" algn="ctr">
              <a:lnSpc>
                <a:spcPct val="80000"/>
              </a:lnSpc>
              <a:buNone/>
              <a:defRPr sz="4800" b="1" spc="0" baseline="0">
                <a:solidFill>
                  <a:schemeClr val="bg1"/>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3335272" y="3054865"/>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1774100"/>
            <a:ext cx="4542161" cy="4485217"/>
          </a:xfrm>
        </p:spPr>
        <p:txBody>
          <a:bodyPr anchor="b">
            <a:normAutofit/>
          </a:bodyPr>
          <a:lstStyle>
            <a:lvl1pPr marL="0" indent="0" algn="ctr">
              <a:buNone/>
              <a:defRPr sz="22133">
                <a:latin typeface="Lato Black"/>
                <a:cs typeface="Lato Black"/>
              </a:defRPr>
            </a:lvl1pPr>
          </a:lstStyle>
          <a:p>
            <a:pPr lvl="0"/>
            <a:r>
              <a:rPr lang="en-US" dirty="0"/>
              <a:t>10</a:t>
            </a:r>
          </a:p>
        </p:txBody>
      </p:sp>
      <p:pic>
        <p:nvPicPr>
          <p:cNvPr id="6" name="Picture 5" descr="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47200" y="11938000"/>
            <a:ext cx="4978400" cy="707653"/>
          </a:xfrm>
          <a:prstGeom prst="rect">
            <a:avLst/>
          </a:prstGeom>
        </p:spPr>
      </p:pic>
      <p:pic>
        <p:nvPicPr>
          <p:cNvPr id="7" name="Picture 6"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3982" y="6004855"/>
            <a:ext cx="2433421" cy="345899"/>
          </a:xfrm>
          <a:prstGeom prst="rect">
            <a:avLst/>
          </a:prstGeom>
        </p:spPr>
      </p:pic>
      <p:pic>
        <p:nvPicPr>
          <p:cNvPr id="8" name="Picture 7" descr="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50400" y="12141200"/>
            <a:ext cx="4978400" cy="707653"/>
          </a:xfrm>
          <a:prstGeom prst="rect">
            <a:avLst/>
          </a:prstGeom>
        </p:spPr>
      </p:pic>
      <p:cxnSp>
        <p:nvCxnSpPr>
          <p:cNvPr id="4" name="Straight Connector 3"/>
          <p:cNvCxnSpPr/>
          <p:nvPr userDrawn="1"/>
        </p:nvCxnSpPr>
        <p:spPr>
          <a:xfrm>
            <a:off x="4039865" y="2854445"/>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33551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3263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1" name="Image 0" descr="preencoded.png">
            <a:extLst>
              <a:ext uri="{FF2B5EF4-FFF2-40B4-BE49-F238E27FC236}">
                <a16:creationId xmlns:a16="http://schemas.microsoft.com/office/drawing/2014/main" id="{CD2D664E-6702-6607-A37E-2E996144917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3" name="Image 1" descr="preencoded.png">
            <a:extLst>
              <a:ext uri="{FF2B5EF4-FFF2-40B4-BE49-F238E27FC236}">
                <a16:creationId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7" name="Image 5" descr="preencoded.png">
            <a:extLst>
              <a:ext uri="{FF2B5EF4-FFF2-40B4-BE49-F238E27FC236}">
                <a16:creationId xmlns:a16="http://schemas.microsoft.com/office/drawing/2014/main" id="{B9036D42-A06F-E6EE-BB91-8BAF045198BE}"/>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9" name="Image 6" descr="preencoded.png">
            <a:extLst>
              <a:ext uri="{FF2B5EF4-FFF2-40B4-BE49-F238E27FC236}">
                <a16:creationId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3" name="Text Placeholder 2"/>
          <p:cNvSpPr>
            <a:spLocks noGrp="1"/>
          </p:cNvSpPr>
          <p:nvPr>
            <p:ph type="body" idx="1"/>
          </p:nvPr>
        </p:nvSpPr>
        <p:spPr>
          <a:xfrm>
            <a:off x="397764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8503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04672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75411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7103132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17853303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23690876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819188"/>
            <a:ext cx="10551240" cy="521962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26180403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620585"/>
            <a:ext cx="10551240" cy="564838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3830480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Equal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1"/>
          <p:cNvSpPr txBox="1">
            <a:spLocks/>
          </p:cNvSpPr>
          <p:nvPr userDrawn="1"/>
        </p:nvSpPr>
        <p:spPr>
          <a:xfrm>
            <a:off x="5152743" y="924654"/>
            <a:ext cx="2060221" cy="4968983"/>
          </a:xfrm>
          <a:prstGeom prst="rect">
            <a:avLst/>
          </a:prstGeom>
        </p:spPr>
        <p:txBody>
          <a:bodyPr vert="horz" lIns="121920" tIns="60960" rIns="121920" bIns="6096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8800" dirty="0"/>
              <a:t>=</a:t>
            </a:r>
          </a:p>
        </p:txBody>
      </p:sp>
      <p:sp>
        <p:nvSpPr>
          <p:cNvPr id="13" name="Text Placeholder 12"/>
          <p:cNvSpPr>
            <a:spLocks noGrp="1"/>
          </p:cNvSpPr>
          <p:nvPr>
            <p:ph type="body" sz="quarter" idx="13"/>
          </p:nvPr>
        </p:nvSpPr>
        <p:spPr>
          <a:xfrm>
            <a:off x="900937" y="924654"/>
            <a:ext cx="4641025" cy="4968983"/>
          </a:xfrm>
        </p:spPr>
        <p:txBody>
          <a:bodyPr anchor="ctr">
            <a:normAutofit/>
          </a:bodyPr>
          <a:lstStyle>
            <a:lvl1pPr marL="0" indent="0" algn="ctr">
              <a:buNone/>
              <a:defRPr sz="5333" b="1"/>
            </a:lvl1pPr>
            <a:lvl2pPr marL="609585" indent="0" algn="ctr">
              <a:buNone/>
              <a:defRPr/>
            </a:lvl2pPr>
            <a:lvl3pPr marL="1219170" indent="0" algn="ctr">
              <a:buNone/>
              <a:defRPr/>
            </a:lvl3pPr>
            <a:lvl4pPr marL="1828754" indent="0" algn="ctr">
              <a:buNone/>
              <a:defRPr/>
            </a:lvl4pPr>
            <a:lvl5pPr marL="2438339" indent="0" algn="ctr">
              <a:buNone/>
              <a:defRPr/>
            </a:lvl5pPr>
          </a:lstStyle>
          <a:p>
            <a:pPr lvl="0"/>
            <a:r>
              <a:rPr lang="en-US" dirty="0"/>
              <a:t>Click to edit Master text</a:t>
            </a:r>
          </a:p>
        </p:txBody>
      </p:sp>
      <p:sp>
        <p:nvSpPr>
          <p:cNvPr id="14" name="Text Placeholder 12"/>
          <p:cNvSpPr>
            <a:spLocks noGrp="1"/>
          </p:cNvSpPr>
          <p:nvPr>
            <p:ph type="body" sz="quarter" idx="14"/>
          </p:nvPr>
        </p:nvSpPr>
        <p:spPr>
          <a:xfrm>
            <a:off x="6799168" y="924655"/>
            <a:ext cx="4487957" cy="4968983"/>
          </a:xfrm>
        </p:spPr>
        <p:txBody>
          <a:bodyPr anchor="ctr">
            <a:normAutofit/>
          </a:bodyPr>
          <a:lstStyle>
            <a:lvl1pPr marL="0" indent="0" algn="ctr">
              <a:buNone/>
              <a:defRPr sz="5333" b="1"/>
            </a:lvl1pPr>
            <a:lvl2pPr marL="609585" indent="0" algn="ctr">
              <a:buNone/>
              <a:defRPr/>
            </a:lvl2pPr>
            <a:lvl3pPr marL="1219170" indent="0" algn="ctr">
              <a:buNone/>
              <a:defRPr/>
            </a:lvl3pPr>
            <a:lvl4pPr marL="1828754" indent="0" algn="ctr">
              <a:buNone/>
              <a:defRPr/>
            </a:lvl4pPr>
            <a:lvl5pPr marL="2438339" indent="0" algn="ctr">
              <a:buNone/>
              <a:defRPr/>
            </a:lvl5pPr>
          </a:lstStyle>
          <a:p>
            <a:pPr lvl="0"/>
            <a:r>
              <a:rPr lang="en-US" dirty="0"/>
              <a:t>Click to edit Master text</a:t>
            </a:r>
          </a:p>
        </p:txBody>
      </p:sp>
    </p:spTree>
    <p:extLst>
      <p:ext uri="{BB962C8B-B14F-4D97-AF65-F5344CB8AC3E}">
        <p14:creationId xmlns:p14="http://schemas.microsoft.com/office/powerpoint/2010/main" val="14589789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Home Blank">
    <p:bg>
      <p:bgPr>
        <a:solidFill>
          <a:srgbClr val="8A2E4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67712" y="-126068"/>
            <a:ext cx="6900672" cy="3099075"/>
          </a:xfrm>
          <a:prstGeom prst="rect">
            <a:avLst/>
          </a:prstGeom>
        </p:spPr>
      </p:pic>
      <p:sp>
        <p:nvSpPr>
          <p:cNvPr id="3" name="Subtitle 2"/>
          <p:cNvSpPr>
            <a:spLocks noGrp="1"/>
          </p:cNvSpPr>
          <p:nvPr>
            <p:ph type="subTitle" idx="1" hasCustomPrompt="1"/>
          </p:nvPr>
        </p:nvSpPr>
        <p:spPr>
          <a:xfrm>
            <a:off x="4845826" y="4662883"/>
            <a:ext cx="6458325" cy="1466467"/>
          </a:xfrm>
        </p:spPr>
        <p:txBody>
          <a:bodyPr anchor="b">
            <a:noAutofit/>
          </a:bodyPr>
          <a:lstStyle>
            <a:lvl1pPr marL="0" indent="0" algn="ctr">
              <a:lnSpc>
                <a:spcPct val="80000"/>
              </a:lnSpc>
              <a:buNone/>
              <a:defRPr sz="4800" b="1" spc="0" baseline="0">
                <a:solidFill>
                  <a:schemeClr val="bg1"/>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3335272" y="3054865"/>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2420276"/>
            <a:ext cx="4542161" cy="4485217"/>
          </a:xfrm>
        </p:spPr>
        <p:txBody>
          <a:bodyPr anchor="b">
            <a:normAutofit/>
          </a:bodyPr>
          <a:lstStyle>
            <a:lvl1pPr marL="0" indent="0" algn="ctr">
              <a:buNone/>
              <a:defRPr sz="22133">
                <a:latin typeface="Lato Black"/>
                <a:cs typeface="Lato Black"/>
              </a:defRPr>
            </a:lvl1pPr>
          </a:lstStyle>
          <a:p>
            <a:pPr lvl="0"/>
            <a:r>
              <a:rPr lang="en-US" dirty="0"/>
              <a:t>10</a:t>
            </a:r>
          </a:p>
        </p:txBody>
      </p:sp>
      <p:pic>
        <p:nvPicPr>
          <p:cNvPr id="6" name="Picture 5"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47200" y="11938000"/>
            <a:ext cx="4978400" cy="707653"/>
          </a:xfrm>
          <a:prstGeom prst="rect">
            <a:avLst/>
          </a:prstGeom>
        </p:spPr>
      </p:pic>
      <p:pic>
        <p:nvPicPr>
          <p:cNvPr id="8" name="Picture 7"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0400" y="12141200"/>
            <a:ext cx="4978400" cy="707653"/>
          </a:xfrm>
          <a:prstGeom prst="rect">
            <a:avLst/>
          </a:prstGeom>
        </p:spPr>
      </p:pic>
      <p:cxnSp>
        <p:nvCxnSpPr>
          <p:cNvPr id="4" name="Straight Connector 3"/>
          <p:cNvCxnSpPr/>
          <p:nvPr userDrawn="1"/>
        </p:nvCxnSpPr>
        <p:spPr>
          <a:xfrm>
            <a:off x="4039865" y="2854445"/>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21729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ible Verse Blank">
    <p:bg>
      <p:bgPr>
        <a:solidFill>
          <a:srgbClr val="8A2E4F"/>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32902429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With Title Blank">
    <p:bg>
      <p:bgPr>
        <a:solidFill>
          <a:srgbClr val="8A2E4F"/>
        </a:solidFill>
        <a:effectLst/>
      </p:bgPr>
    </p:bg>
    <p:spTree>
      <p:nvGrpSpPr>
        <p:cNvPr id="1" name=""/>
        <p:cNvGrpSpPr/>
        <p:nvPr/>
      </p:nvGrpSpPr>
      <p:grpSpPr>
        <a:xfrm>
          <a:off x="0" y="0"/>
          <a:ext cx="0" cy="0"/>
          <a:chOff x="0" y="0"/>
          <a:chExt cx="0" cy="0"/>
        </a:xfrm>
      </p:grpSpPr>
      <p:sp>
        <p:nvSpPr>
          <p:cNvPr id="6" name="Rectangle 5"/>
          <p:cNvSpPr/>
          <p:nvPr userDrawn="1"/>
        </p:nvSpPr>
        <p:spPr>
          <a:xfrm>
            <a:off x="0" y="-170688"/>
            <a:ext cx="12204192" cy="1698055"/>
          </a:xfrm>
          <a:prstGeom prst="rect">
            <a:avLst/>
          </a:prstGeom>
          <a:solidFill>
            <a:srgbClr val="7C2848"/>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p:cNvCxnSpPr/>
          <p:nvPr userDrawn="1"/>
        </p:nvCxnSpPr>
        <p:spPr>
          <a:xfrm>
            <a:off x="-134112" y="1527367"/>
            <a:ext cx="12338304"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38402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List">
    <p:bg>
      <p:bgPr>
        <a:solidFill>
          <a:srgbClr val="8A2E4F"/>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35791023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Single Statment Blank">
    <p:bg>
      <p:bgPr>
        <a:solidFill>
          <a:srgbClr val="8A2E4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819188"/>
            <a:ext cx="10551240" cy="521962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3125163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1234440"/>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713232" y="2743200"/>
            <a:ext cx="3328416" cy="3557016"/>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noChangeAspect="1"/>
          </p:cNvSpPr>
          <p:nvPr>
            <p:ph type="pic" sz="quarter" idx="23"/>
          </p:nvPr>
        </p:nvSpPr>
        <p:spPr>
          <a:xfrm>
            <a:off x="1911096" y="2258568"/>
            <a:ext cx="932688" cy="9326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992124"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4443984" y="2743200"/>
            <a:ext cx="3328416" cy="3557016"/>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noChangeAspect="1"/>
          </p:cNvSpPr>
          <p:nvPr>
            <p:ph type="pic" sz="quarter" idx="25"/>
          </p:nvPr>
        </p:nvSpPr>
        <p:spPr>
          <a:xfrm>
            <a:off x="5641848" y="2258568"/>
            <a:ext cx="932688" cy="9326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4722876"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8092440" y="2743200"/>
            <a:ext cx="3328416" cy="3557016"/>
          </a:xfrm>
          <a:noFill/>
          <a:ln w="12700">
            <a:solidFill>
              <a:schemeClr val="accent4"/>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noChangeAspect="1"/>
          </p:cNvSpPr>
          <p:nvPr>
            <p:ph type="pic" sz="quarter" idx="24"/>
          </p:nvPr>
        </p:nvSpPr>
        <p:spPr>
          <a:xfrm>
            <a:off x="9290304" y="2258568"/>
            <a:ext cx="932688" cy="932688"/>
          </a:xfrm>
          <a:prstGeom prst="ellipse">
            <a:avLst/>
          </a:prstGeom>
          <a:solidFill>
            <a:schemeClr val="accent4"/>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8371332"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Tree>
    <p:extLst>
      <p:ext uri="{BB962C8B-B14F-4D97-AF65-F5344CB8AC3E}">
        <p14:creationId xmlns:p14="http://schemas.microsoft.com/office/powerpoint/2010/main" val="12689541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Equals Blank">
    <p:bg>
      <p:bgPr>
        <a:solidFill>
          <a:srgbClr val="8A2E4F"/>
        </a:solidFill>
        <a:effectLst/>
      </p:bgPr>
    </p:bg>
    <p:spTree>
      <p:nvGrpSpPr>
        <p:cNvPr id="1" name=""/>
        <p:cNvGrpSpPr/>
        <p:nvPr/>
      </p:nvGrpSpPr>
      <p:grpSpPr>
        <a:xfrm>
          <a:off x="0" y="0"/>
          <a:ext cx="0" cy="0"/>
          <a:chOff x="0" y="0"/>
          <a:chExt cx="0" cy="0"/>
        </a:xfrm>
      </p:grpSpPr>
      <p:sp>
        <p:nvSpPr>
          <p:cNvPr id="5" name="Text Placeholder 1"/>
          <p:cNvSpPr txBox="1">
            <a:spLocks/>
          </p:cNvSpPr>
          <p:nvPr userDrawn="1"/>
        </p:nvSpPr>
        <p:spPr>
          <a:xfrm>
            <a:off x="5152743" y="924654"/>
            <a:ext cx="2060221" cy="4968983"/>
          </a:xfrm>
          <a:prstGeom prst="rect">
            <a:avLst/>
          </a:prstGeom>
        </p:spPr>
        <p:txBody>
          <a:bodyPr vert="horz" lIns="121920" tIns="60960" rIns="121920" bIns="6096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8800" dirty="0"/>
              <a:t>=</a:t>
            </a:r>
          </a:p>
        </p:txBody>
      </p:sp>
      <p:sp>
        <p:nvSpPr>
          <p:cNvPr id="13" name="Text Placeholder 12"/>
          <p:cNvSpPr>
            <a:spLocks noGrp="1"/>
          </p:cNvSpPr>
          <p:nvPr>
            <p:ph type="body" sz="quarter" idx="13"/>
          </p:nvPr>
        </p:nvSpPr>
        <p:spPr>
          <a:xfrm>
            <a:off x="900937" y="924654"/>
            <a:ext cx="4641025" cy="4968983"/>
          </a:xfrm>
        </p:spPr>
        <p:txBody>
          <a:bodyPr anchor="ctr">
            <a:normAutofit/>
          </a:bodyPr>
          <a:lstStyle>
            <a:lvl1pPr marL="0" indent="0" algn="ctr">
              <a:buNone/>
              <a:defRPr sz="5333" b="1"/>
            </a:lvl1pPr>
            <a:lvl2pPr marL="609585" indent="0" algn="ctr">
              <a:buNone/>
              <a:defRPr/>
            </a:lvl2pPr>
            <a:lvl3pPr marL="1219170" indent="0" algn="ctr">
              <a:buNone/>
              <a:defRPr/>
            </a:lvl3pPr>
            <a:lvl4pPr marL="1828754" indent="0" algn="ctr">
              <a:buNone/>
              <a:defRPr/>
            </a:lvl4pPr>
            <a:lvl5pPr marL="2438339" indent="0" algn="ctr">
              <a:buNone/>
              <a:defRPr/>
            </a:lvl5pPr>
          </a:lstStyle>
          <a:p>
            <a:pPr lvl="0"/>
            <a:r>
              <a:rPr lang="en-US" dirty="0"/>
              <a:t>Click to edit Master text</a:t>
            </a:r>
          </a:p>
        </p:txBody>
      </p:sp>
      <p:sp>
        <p:nvSpPr>
          <p:cNvPr id="14" name="Text Placeholder 12"/>
          <p:cNvSpPr>
            <a:spLocks noGrp="1"/>
          </p:cNvSpPr>
          <p:nvPr>
            <p:ph type="body" sz="quarter" idx="14"/>
          </p:nvPr>
        </p:nvSpPr>
        <p:spPr>
          <a:xfrm>
            <a:off x="6799168" y="924655"/>
            <a:ext cx="4487957" cy="4968983"/>
          </a:xfrm>
        </p:spPr>
        <p:txBody>
          <a:bodyPr anchor="ctr">
            <a:normAutofit/>
          </a:bodyPr>
          <a:lstStyle>
            <a:lvl1pPr marL="0" indent="0" algn="ctr">
              <a:buNone/>
              <a:defRPr sz="5333" b="1"/>
            </a:lvl1pPr>
            <a:lvl2pPr marL="609585" indent="0" algn="ctr">
              <a:buNone/>
              <a:defRPr/>
            </a:lvl2pPr>
            <a:lvl3pPr marL="1219170" indent="0" algn="ctr">
              <a:buNone/>
              <a:defRPr/>
            </a:lvl3pPr>
            <a:lvl4pPr marL="1828754" indent="0" algn="ctr">
              <a:buNone/>
              <a:defRPr/>
            </a:lvl4pPr>
            <a:lvl5pPr marL="2438339" indent="0" algn="ctr">
              <a:buNone/>
              <a:defRPr/>
            </a:lvl5pPr>
          </a:lstStyle>
          <a:p>
            <a:pPr lvl="0"/>
            <a:r>
              <a:rPr lang="en-US" dirty="0"/>
              <a:t>Click to edit Master text</a:t>
            </a:r>
          </a:p>
        </p:txBody>
      </p:sp>
    </p:spTree>
    <p:extLst>
      <p:ext uri="{BB962C8B-B14F-4D97-AF65-F5344CB8AC3E}">
        <p14:creationId xmlns:p14="http://schemas.microsoft.com/office/powerpoint/2010/main" val="3860592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a:extLst>
              <a:ext uri="{FF2B5EF4-FFF2-40B4-BE49-F238E27FC236}">
                <a16:creationId xmlns:a16="http://schemas.microsoft.com/office/drawing/2014/main" id="{ABC388A2-FFC7-1A87-02FB-C97B50161FD3}"/>
              </a:ext>
            </a:extLst>
          </p:cNvPr>
          <p:cNvSpPr/>
          <p:nvPr/>
        </p:nvSpPr>
        <p:spPr>
          <a:xfrm>
            <a:off x="8758238" y="-14287"/>
            <a:ext cx="3433763" cy="3452812"/>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endParaRPr lang="en-US" dirty="0"/>
          </a:p>
        </p:txBody>
      </p:sp>
      <p:sp>
        <p:nvSpPr>
          <p:cNvPr id="25" name="Image 3" descr="preencoded.png">
            <a:extLst>
              <a:ext uri="{FF2B5EF4-FFF2-40B4-BE49-F238E27FC236}">
                <a16:creationId xmlns:a16="http://schemas.microsoft.com/office/drawing/2014/main" id="{D64C4994-B525-F4C0-B74F-D5E8296DFC43}"/>
              </a:ext>
            </a:extLst>
          </p:cNvPr>
          <p:cNvSpPr/>
          <p:nvPr/>
        </p:nvSpPr>
        <p:spPr>
          <a:xfrm>
            <a:off x="8758238" y="3438525"/>
            <a:ext cx="3433763" cy="3433762"/>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dirty="0"/>
          </a:p>
        </p:txBody>
      </p:sp>
      <p:sp>
        <p:nvSpPr>
          <p:cNvPr id="26" name="Image 4" descr="preencoded.png">
            <a:extLst>
              <a:ext uri="{FF2B5EF4-FFF2-40B4-BE49-F238E27FC236}">
                <a16:creationId xmlns:a16="http://schemas.microsoft.com/office/drawing/2014/main" id="{9019DA73-2516-F3D2-ECDB-620C90483DB3}"/>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dirty="0"/>
          </a:p>
        </p:txBody>
      </p:sp>
      <p:sp>
        <p:nvSpPr>
          <p:cNvPr id="53" name="Image 7" descr="preencoded.png">
            <a:extLst>
              <a:ext uri="{FF2B5EF4-FFF2-40B4-BE49-F238E27FC236}">
                <a16:creationId xmlns:a16="http://schemas.microsoft.com/office/drawing/2014/main" id="{FEA70E9F-C506-413C-11EF-5915A2296643}"/>
              </a:ext>
            </a:extLst>
          </p:cNvPr>
          <p:cNvSpPr/>
          <p:nvPr/>
        </p:nvSpPr>
        <p:spPr>
          <a:xfrm flipV="1">
            <a:off x="-20086" y="4580051"/>
            <a:ext cx="2277948" cy="2277948"/>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dirty="0"/>
          </a:p>
        </p:txBody>
      </p:sp>
      <p:pic>
        <p:nvPicPr>
          <p:cNvPr id="21" name="Image 2" descr="preencoded.png">
            <a:extLst>
              <a:ext uri="{FF2B5EF4-FFF2-40B4-BE49-F238E27FC236}">
                <a16:creationId xmlns:a16="http://schemas.microsoft.com/office/drawing/2014/main" id="{A8B7F1F1-806C-8D65-7340-220A0C4653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991886" y="3441269"/>
            <a:ext cx="2200114" cy="2200114"/>
          </a:xfrm>
          <a:prstGeom prst="rect">
            <a:avLst/>
          </a:prstGeom>
        </p:spPr>
      </p:pic>
      <p:sp>
        <p:nvSpPr>
          <p:cNvPr id="54" name="Image 2" descr="preencoded.png">
            <a:extLst>
              <a:ext uri="{FF2B5EF4-FFF2-40B4-BE49-F238E27FC236}">
                <a16:creationId xmlns:a16="http://schemas.microsoft.com/office/drawing/2014/main" id="{F19C81EC-0322-58A2-C455-6E2C84D1E6E8}"/>
              </a:ext>
            </a:extLst>
          </p:cNvPr>
          <p:cNvSpPr/>
          <p:nvPr/>
        </p:nvSpPr>
        <p:spPr>
          <a:xfrm>
            <a:off x="1707959" y="5667616"/>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2" name="Title 1"/>
          <p:cNvSpPr>
            <a:spLocks noGrp="1"/>
          </p:cNvSpPr>
          <p:nvPr>
            <p:ph type="title"/>
          </p:nvPr>
        </p:nvSpPr>
        <p:spPr>
          <a:xfrm>
            <a:off x="1508760" y="1883664"/>
            <a:ext cx="6766560" cy="768096"/>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p:ph idx="1"/>
          </p:nvPr>
        </p:nvSpPr>
        <p:spPr>
          <a:xfrm>
            <a:off x="1508760" y="2837688"/>
            <a:ext cx="5879592"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
        <p:nvSpPr>
          <p:cNvPr id="4" name="Footer Placeholder 3">
            <a:extLst>
              <a:ext uri="{FF2B5EF4-FFF2-40B4-BE49-F238E27FC236}">
                <a16:creationId xmlns:a16="http://schemas.microsoft.com/office/drawing/2014/main" id="{E1F9FD95-086F-282B-820C-8CDAD4A6EEB6}"/>
              </a:ext>
            </a:extLst>
          </p:cNvPr>
          <p:cNvSpPr>
            <a:spLocks noGrp="1"/>
          </p:cNvSpPr>
          <p:nvPr>
            <p:ph type="ftr" sz="quarter" idx="13"/>
          </p:nvPr>
        </p:nvSpPr>
        <p:spPr/>
        <p:txBody>
          <a:bodyPr/>
          <a:lstStyle/>
          <a:p>
            <a:r>
              <a:rPr lang="en-US"/>
              <a:t>Presentation title</a:t>
            </a:r>
            <a:endParaRPr lang="en-US" dirty="0"/>
          </a:p>
        </p:txBody>
      </p:sp>
    </p:spTree>
    <p:extLst>
      <p:ext uri="{BB962C8B-B14F-4D97-AF65-F5344CB8AC3E}">
        <p14:creationId xmlns:p14="http://schemas.microsoft.com/office/powerpoint/2010/main" val="4248485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descr="preencoded.png">
            <a:extLst>
              <a:ext uri="{FF2B5EF4-FFF2-40B4-BE49-F238E27FC236}">
                <a16:creationId xmlns:a16="http://schemas.microsoft.com/office/drawing/2014/main" id="{FEB515B5-2D9F-58E1-6E3C-CCBF105D891E}"/>
              </a:ext>
            </a:extLst>
          </p:cNvPr>
          <p:cNvSpPr/>
          <p:nvPr userDrawn="1"/>
        </p:nvSpPr>
        <p:spPr>
          <a:xfrm>
            <a:off x="7538626" y="13142"/>
            <a:ext cx="4653374" cy="6831717"/>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dirty="0"/>
          </a:p>
        </p:txBody>
      </p:sp>
      <p:pic>
        <p:nvPicPr>
          <p:cNvPr id="9" name="Image 2" descr="preencoded.png">
            <a:extLst>
              <a:ext uri="{FF2B5EF4-FFF2-40B4-BE49-F238E27FC236}">
                <a16:creationId xmlns:a16="http://schemas.microsoft.com/office/drawing/2014/main" id="{5CCFEDF9-5B69-87BA-8A33-35033DA401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37234" y="-25041"/>
            <a:ext cx="3432191" cy="3432191"/>
          </a:xfrm>
          <a:prstGeom prst="rect">
            <a:avLst/>
          </a:prstGeom>
        </p:spPr>
      </p:pic>
      <p:sp>
        <p:nvSpPr>
          <p:cNvPr id="2" name="Title 1"/>
          <p:cNvSpPr>
            <a:spLocks noGrp="1"/>
          </p:cNvSpPr>
          <p:nvPr>
            <p:ph type="ctrTitle"/>
          </p:nvPr>
        </p:nvSpPr>
        <p:spPr>
          <a:xfrm>
            <a:off x="1527048" y="1975104"/>
            <a:ext cx="4169664" cy="667512"/>
          </a:xfrm>
        </p:spPr>
        <p:txBody>
          <a:bodyPr tIns="0" anchor="ctr">
            <a:noAutofit/>
          </a:bodyPr>
          <a:lstStyle>
            <a:lvl1pPr algn="l">
              <a:defRPr sz="4400"/>
            </a:lvl1pPr>
          </a:lstStyle>
          <a:p>
            <a:r>
              <a:rPr lang="en-US"/>
              <a:t>Click to edit Master title style</a:t>
            </a:r>
            <a:endParaRPr lang="en-US" dirty="0"/>
          </a:p>
        </p:txBody>
      </p:sp>
      <p:sp>
        <p:nvSpPr>
          <p:cNvPr id="3" name="Subtitle 2"/>
          <p:cNvSpPr>
            <a:spLocks noGrp="1"/>
          </p:cNvSpPr>
          <p:nvPr>
            <p:ph type="subTitle" idx="1"/>
          </p:nvPr>
        </p:nvSpPr>
        <p:spPr>
          <a:xfrm>
            <a:off x="1545336" y="2846832"/>
            <a:ext cx="4169664" cy="2176272"/>
          </a:xfrm>
        </p:spPr>
        <p:txBody>
          <a:bodyPr lIns="91440" tIns="0" rIns="91440" bIns="0">
            <a:no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72898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368503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775411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0832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Freeform: Shape 8">
            <a:extLst>
              <a:ext uri="{FF2B5EF4-FFF2-40B4-BE49-F238E27FC236}">
                <a16:creationId xmlns:a16="http://schemas.microsoft.com/office/drawing/2014/main" id="{A52D64F1-27B6-A1E5-4F44-A6029FAB307B}"/>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71868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Freeform: Shape 7">
            <a:extLst>
              <a:ext uri="{FF2B5EF4-FFF2-40B4-BE49-F238E27FC236}">
                <a16:creationId xmlns:a16="http://schemas.microsoft.com/office/drawing/2014/main" id="{95243571-BE64-3777-F992-88FC43A60537}"/>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81182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45005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9" name="Group 8">
            <a:extLst>
              <a:ext uri="{FF2B5EF4-FFF2-40B4-BE49-F238E27FC236}">
                <a16:creationId xmlns:a16="http://schemas.microsoft.com/office/drawing/2014/main" id="{0F297964-0B81-31DC-6D6D-1414832238B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14" name="Image 2" descr="preencoded.png">
            <a:extLst>
              <a:ext uri="{FF2B5EF4-FFF2-40B4-BE49-F238E27FC236}">
                <a16:creationId xmlns:a16="http://schemas.microsoft.com/office/drawing/2014/main" id="{EFFAEAD9-58A9-096B-C6D0-58F7AD08EB20}"/>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dirty="0"/>
          </a:p>
        </p:txBody>
      </p:sp>
      <p:sp>
        <p:nvSpPr>
          <p:cNvPr id="2" name="Title 1">
            <a:extLst>
              <a:ext uri="{FF2B5EF4-FFF2-40B4-BE49-F238E27FC236}">
                <a16:creationId xmlns:a16="http://schemas.microsoft.com/office/drawing/2014/main" id="{9A1CFBBA-B680-A6A7-3C4B-5FEAC4253283}"/>
              </a:ext>
            </a:extLst>
          </p:cNvPr>
          <p:cNvSpPr>
            <a:spLocks noGrp="1"/>
          </p:cNvSpPr>
          <p:nvPr>
            <p:ph type="title"/>
          </p:nvPr>
        </p:nvSpPr>
        <p:spPr>
          <a:xfrm>
            <a:off x="1499616" y="1901952"/>
            <a:ext cx="5693664" cy="768096"/>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p:nvPr>
        </p:nvSpPr>
        <p:spPr>
          <a:xfrm>
            <a:off x="1499616" y="2770632"/>
            <a:ext cx="5693664" cy="3122168"/>
          </a:xfrm>
        </p:spPr>
        <p:txBody>
          <a:bodyPr>
            <a:no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33964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34670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D2CFB121-96B6-3B5B-E5F4-E6B0E68D34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039C60C-6F3F-40A0-2283-2861B1E4BB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BBF8C92B-06D3-D42D-3A79-ACA4D24B6430}"/>
              </a:ext>
            </a:extLst>
          </p:cNvPr>
          <p:cNvSpPr>
            <a:spLocks noGrp="1" noChangeArrowheads="1"/>
          </p:cNvSpPr>
          <p:nvPr>
            <p:ph type="sldNum" sz="quarter" idx="12"/>
          </p:nvPr>
        </p:nvSpPr>
        <p:spPr>
          <a:ln/>
        </p:spPr>
        <p:txBody>
          <a:bodyPr/>
          <a:lstStyle>
            <a:lvl1pPr>
              <a:defRPr/>
            </a:lvl1pPr>
          </a:lstStyle>
          <a:p>
            <a:fld id="{C1147C7C-5B3A-4B63-820D-A9BCA785FD8D}" type="slidenum">
              <a:rPr lang="en-US" altLang="en-US"/>
              <a:pPr/>
              <a:t>‹#›</a:t>
            </a:fld>
            <a:endParaRPr lang="en-US" altLang="en-US"/>
          </a:p>
        </p:txBody>
      </p:sp>
    </p:spTree>
    <p:extLst>
      <p:ext uri="{BB962C8B-B14F-4D97-AF65-F5344CB8AC3E}">
        <p14:creationId xmlns:p14="http://schemas.microsoft.com/office/powerpoint/2010/main" val="3321917145"/>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479EF960-07F8-7A20-BADB-B746726648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B488161-1BEB-5D9F-6D03-A8071B02E8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E0E3B1E-E699-9411-6DA7-4D8981CAA1E5}"/>
              </a:ext>
            </a:extLst>
          </p:cNvPr>
          <p:cNvSpPr>
            <a:spLocks noGrp="1" noChangeArrowheads="1"/>
          </p:cNvSpPr>
          <p:nvPr>
            <p:ph type="sldNum" sz="quarter" idx="12"/>
          </p:nvPr>
        </p:nvSpPr>
        <p:spPr>
          <a:ln/>
        </p:spPr>
        <p:txBody>
          <a:bodyPr/>
          <a:lstStyle>
            <a:lvl1pPr>
              <a:defRPr/>
            </a:lvl1pPr>
          </a:lstStyle>
          <a:p>
            <a:fld id="{BA3A9480-98E3-439D-A42C-D26D0FC6E1B3}" type="slidenum">
              <a:rPr lang="en-US" altLang="en-US"/>
              <a:pPr/>
              <a:t>‹#›</a:t>
            </a:fld>
            <a:endParaRPr lang="en-US" altLang="en-US"/>
          </a:p>
        </p:txBody>
      </p:sp>
    </p:spTree>
    <p:extLst>
      <p:ext uri="{BB962C8B-B14F-4D97-AF65-F5344CB8AC3E}">
        <p14:creationId xmlns:p14="http://schemas.microsoft.com/office/powerpoint/2010/main" val="314326600"/>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D1E06F96-09B6-FBC4-6F75-89E4C58113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5027BB1-99E1-D37A-A06C-F23AC6264D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520A8FE4-7AC4-6E6D-918D-BFD9E7974453}"/>
              </a:ext>
            </a:extLst>
          </p:cNvPr>
          <p:cNvSpPr>
            <a:spLocks noGrp="1" noChangeArrowheads="1"/>
          </p:cNvSpPr>
          <p:nvPr>
            <p:ph type="sldNum" sz="quarter" idx="12"/>
          </p:nvPr>
        </p:nvSpPr>
        <p:spPr>
          <a:ln/>
        </p:spPr>
        <p:txBody>
          <a:bodyPr/>
          <a:lstStyle>
            <a:lvl1pPr>
              <a:defRPr/>
            </a:lvl1pPr>
          </a:lstStyle>
          <a:p>
            <a:fld id="{0E1FB983-542B-40B7-855C-223E72418ADF}" type="slidenum">
              <a:rPr lang="en-US" altLang="en-US"/>
              <a:pPr/>
              <a:t>‹#›</a:t>
            </a:fld>
            <a:endParaRPr lang="en-US" altLang="en-US"/>
          </a:p>
        </p:txBody>
      </p:sp>
    </p:spTree>
    <p:extLst>
      <p:ext uri="{BB962C8B-B14F-4D97-AF65-F5344CB8AC3E}">
        <p14:creationId xmlns:p14="http://schemas.microsoft.com/office/powerpoint/2010/main" val="3089094891"/>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9995238E-7FA1-F3A6-AD3B-0BC540F2D03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DA49685-0FF9-502C-6C88-CED545E452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6747B84A-3EC1-1846-4326-1C11D76014AE}"/>
              </a:ext>
            </a:extLst>
          </p:cNvPr>
          <p:cNvSpPr>
            <a:spLocks noGrp="1" noChangeArrowheads="1"/>
          </p:cNvSpPr>
          <p:nvPr>
            <p:ph type="sldNum" sz="quarter" idx="12"/>
          </p:nvPr>
        </p:nvSpPr>
        <p:spPr>
          <a:ln/>
        </p:spPr>
        <p:txBody>
          <a:bodyPr/>
          <a:lstStyle>
            <a:lvl1pPr>
              <a:defRPr/>
            </a:lvl1pPr>
          </a:lstStyle>
          <a:p>
            <a:fld id="{DDF94269-6714-4AE9-A6D5-24B6EB875D63}" type="slidenum">
              <a:rPr lang="en-US" altLang="en-US"/>
              <a:pPr/>
              <a:t>‹#›</a:t>
            </a:fld>
            <a:endParaRPr lang="en-US" altLang="en-US"/>
          </a:p>
        </p:txBody>
      </p:sp>
    </p:spTree>
    <p:extLst>
      <p:ext uri="{BB962C8B-B14F-4D97-AF65-F5344CB8AC3E}">
        <p14:creationId xmlns:p14="http://schemas.microsoft.com/office/powerpoint/2010/main" val="2335856910"/>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216CBF7E-7551-783A-7F9B-CADAB77CBA0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20A986F4-E7EA-443B-A288-B3066B2BFE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C36BB0D1-D7D7-BC25-7077-CC6AA63AB969}"/>
              </a:ext>
            </a:extLst>
          </p:cNvPr>
          <p:cNvSpPr>
            <a:spLocks noGrp="1" noChangeArrowheads="1"/>
          </p:cNvSpPr>
          <p:nvPr>
            <p:ph type="sldNum" sz="quarter" idx="12"/>
          </p:nvPr>
        </p:nvSpPr>
        <p:spPr>
          <a:ln/>
        </p:spPr>
        <p:txBody>
          <a:bodyPr/>
          <a:lstStyle>
            <a:lvl1pPr>
              <a:defRPr/>
            </a:lvl1pPr>
          </a:lstStyle>
          <a:p>
            <a:fld id="{F4998D80-4432-494A-AC5A-CD222C3ECC51}" type="slidenum">
              <a:rPr lang="en-US" altLang="en-US"/>
              <a:pPr/>
              <a:t>‹#›</a:t>
            </a:fld>
            <a:endParaRPr lang="en-US" altLang="en-US"/>
          </a:p>
        </p:txBody>
      </p:sp>
    </p:spTree>
    <p:extLst>
      <p:ext uri="{BB962C8B-B14F-4D97-AF65-F5344CB8AC3E}">
        <p14:creationId xmlns:p14="http://schemas.microsoft.com/office/powerpoint/2010/main" val="3149706406"/>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95560846-A035-5F5C-3E6A-A0F333AD2E1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D39211F-675B-06A3-1F02-8AD4EB1F6D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7D4DD93D-5360-D316-079A-C7667D24D4AA}"/>
              </a:ext>
            </a:extLst>
          </p:cNvPr>
          <p:cNvSpPr>
            <a:spLocks noGrp="1" noChangeArrowheads="1"/>
          </p:cNvSpPr>
          <p:nvPr>
            <p:ph type="sldNum" sz="quarter" idx="12"/>
          </p:nvPr>
        </p:nvSpPr>
        <p:spPr>
          <a:ln/>
        </p:spPr>
        <p:txBody>
          <a:bodyPr/>
          <a:lstStyle>
            <a:lvl1pPr>
              <a:defRPr/>
            </a:lvl1pPr>
          </a:lstStyle>
          <a:p>
            <a:fld id="{5833C7F7-B171-443D-80A0-C78DC57D0513}" type="slidenum">
              <a:rPr lang="en-US" altLang="en-US"/>
              <a:pPr/>
              <a:t>‹#›</a:t>
            </a:fld>
            <a:endParaRPr lang="en-US" altLang="en-US"/>
          </a:p>
        </p:txBody>
      </p:sp>
    </p:spTree>
    <p:extLst>
      <p:ext uri="{BB962C8B-B14F-4D97-AF65-F5344CB8AC3E}">
        <p14:creationId xmlns:p14="http://schemas.microsoft.com/office/powerpoint/2010/main" val="235650161"/>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CE7B3612-1ABA-DB97-67CC-53869EB2FF0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9A76DA2A-0FBC-0F68-210C-D1A9925EFF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0F9D0920-C82A-C471-3B16-55FAD0C33730}"/>
              </a:ext>
            </a:extLst>
          </p:cNvPr>
          <p:cNvSpPr>
            <a:spLocks noGrp="1" noChangeArrowheads="1"/>
          </p:cNvSpPr>
          <p:nvPr>
            <p:ph type="sldNum" sz="quarter" idx="12"/>
          </p:nvPr>
        </p:nvSpPr>
        <p:spPr>
          <a:ln/>
        </p:spPr>
        <p:txBody>
          <a:bodyPr/>
          <a:lstStyle>
            <a:lvl1pPr>
              <a:defRPr/>
            </a:lvl1pPr>
          </a:lstStyle>
          <a:p>
            <a:fld id="{F8467A57-135D-4D99-BBD3-FE335D9E3F98}" type="slidenum">
              <a:rPr lang="en-US" altLang="en-US"/>
              <a:pPr/>
              <a:t>‹#›</a:t>
            </a:fld>
            <a:endParaRPr lang="en-US" altLang="en-US"/>
          </a:p>
        </p:txBody>
      </p:sp>
    </p:spTree>
    <p:extLst>
      <p:ext uri="{BB962C8B-B14F-4D97-AF65-F5344CB8AC3E}">
        <p14:creationId xmlns:p14="http://schemas.microsoft.com/office/powerpoint/2010/main" val="360785474"/>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B40BF49B-F45F-838C-B129-A906812FC1A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589DD85-BA69-FF4E-9B74-2F1F62F0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E14FDDB8-4184-E05F-A018-84D756800111}"/>
              </a:ext>
            </a:extLst>
          </p:cNvPr>
          <p:cNvSpPr>
            <a:spLocks noGrp="1" noChangeArrowheads="1"/>
          </p:cNvSpPr>
          <p:nvPr>
            <p:ph type="sldNum" sz="quarter" idx="12"/>
          </p:nvPr>
        </p:nvSpPr>
        <p:spPr>
          <a:ln/>
        </p:spPr>
        <p:txBody>
          <a:bodyPr/>
          <a:lstStyle>
            <a:lvl1pPr>
              <a:defRPr/>
            </a:lvl1pPr>
          </a:lstStyle>
          <a:p>
            <a:fld id="{0BD03E46-FB20-4725-ACFF-C313812CD517}" type="slidenum">
              <a:rPr lang="en-US" altLang="en-US"/>
              <a:pPr/>
              <a:t>‹#›</a:t>
            </a:fld>
            <a:endParaRPr lang="en-US" altLang="en-US"/>
          </a:p>
        </p:txBody>
      </p:sp>
    </p:spTree>
    <p:extLst>
      <p:ext uri="{BB962C8B-B14F-4D97-AF65-F5344CB8AC3E}">
        <p14:creationId xmlns:p14="http://schemas.microsoft.com/office/powerpoint/2010/main" val="3794288556"/>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D58004D5-D363-F69B-9717-AD905D8F341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C6ED05B-45C7-8912-568F-05D5BE452D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6E1B12CD-28F5-9720-51FD-008648F0DA40}"/>
              </a:ext>
            </a:extLst>
          </p:cNvPr>
          <p:cNvSpPr>
            <a:spLocks noGrp="1" noChangeArrowheads="1"/>
          </p:cNvSpPr>
          <p:nvPr>
            <p:ph type="sldNum" sz="quarter" idx="12"/>
          </p:nvPr>
        </p:nvSpPr>
        <p:spPr>
          <a:ln/>
        </p:spPr>
        <p:txBody>
          <a:bodyPr/>
          <a:lstStyle>
            <a:lvl1pPr>
              <a:defRPr/>
            </a:lvl1pPr>
          </a:lstStyle>
          <a:p>
            <a:fld id="{426D600A-1520-4547-B643-6E57F28763C3}" type="slidenum">
              <a:rPr lang="en-US" altLang="en-US"/>
              <a:pPr/>
              <a:t>‹#›</a:t>
            </a:fld>
            <a:endParaRPr lang="en-US" altLang="en-US"/>
          </a:p>
        </p:txBody>
      </p:sp>
    </p:spTree>
    <p:extLst>
      <p:ext uri="{BB962C8B-B14F-4D97-AF65-F5344CB8AC3E}">
        <p14:creationId xmlns:p14="http://schemas.microsoft.com/office/powerpoint/2010/main" val="33700081"/>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C35EFB42-020B-1DF4-3D42-26092CE45F08}"/>
              </a:ext>
            </a:extLst>
          </p:cNvPr>
          <p:cNvSpPr/>
          <p:nvPr userDrawn="1"/>
        </p:nvSpPr>
        <p:spPr>
          <a:xfrm>
            <a:off x="0" y="3427336"/>
            <a:ext cx="3430200" cy="3430665"/>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0" name="Freeform: Shape 19">
            <a:extLst>
              <a:ext uri="{FF2B5EF4-FFF2-40B4-BE49-F238E27FC236}">
                <a16:creationId xmlns:a16="http://schemas.microsoft.com/office/drawing/2014/main" id="{AB4DD322-D1E0-74CB-BBFF-057426E58EBC}"/>
              </a:ext>
            </a:extLst>
          </p:cNvPr>
          <p:cNvSpPr/>
          <p:nvPr userDrawn="1"/>
        </p:nvSpPr>
        <p:spPr>
          <a:xfrm>
            <a:off x="0" y="3427336"/>
            <a:ext cx="3430200" cy="3430665"/>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4" name="Freeform: Shape 13">
            <a:extLst>
              <a:ext uri="{FF2B5EF4-FFF2-40B4-BE49-F238E27FC236}">
                <a16:creationId xmlns:a16="http://schemas.microsoft.com/office/drawing/2014/main" id="{C11D3FCE-EC92-8558-A3E5-04DB12477A3B}"/>
              </a:ext>
            </a:extLst>
          </p:cNvPr>
          <p:cNvSpPr/>
          <p:nvPr userDrawn="1"/>
        </p:nvSpPr>
        <p:spPr>
          <a:xfrm>
            <a:off x="1" y="1"/>
            <a:ext cx="3423785" cy="3437345"/>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 name="Title 1"/>
          <p:cNvSpPr>
            <a:spLocks noGrp="1"/>
          </p:cNvSpPr>
          <p:nvPr userDrawn="1">
            <p:ph type="title"/>
          </p:nvPr>
        </p:nvSpPr>
        <p:spPr>
          <a:xfrm>
            <a:off x="4224528" y="2276856"/>
            <a:ext cx="6766560" cy="768096"/>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userDrawn="1">
            <p:ph idx="1"/>
          </p:nvPr>
        </p:nvSpPr>
        <p:spPr>
          <a:xfrm>
            <a:off x="4224528" y="3222752"/>
            <a:ext cx="6766560"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userDrawn="1">
            <p:ph type="ftr" sz="quarter" idx="11"/>
          </p:nvPr>
        </p:nvSpPr>
        <p:spPr>
          <a:xfrm>
            <a:off x="4224528" y="457200"/>
            <a:ext cx="3200400" cy="274320"/>
          </a:xfrm>
        </p:spPr>
        <p:txBody>
          <a:bodyPr>
            <a:noAutofit/>
          </a:bodyPr>
          <a:lstStyle/>
          <a:p>
            <a:r>
              <a:rPr lang="en-US"/>
              <a:t>Presentation title</a:t>
            </a:r>
            <a:endParaRPr lang="en-US" dirty="0"/>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t>‹#›</a:t>
            </a:fld>
            <a:endParaRPr lang="en-US" dirty="0"/>
          </a:p>
        </p:txBody>
      </p:sp>
      <p:sp>
        <p:nvSpPr>
          <p:cNvPr id="17" name="Freeform: Shape 16">
            <a:extLst>
              <a:ext uri="{FF2B5EF4-FFF2-40B4-BE49-F238E27FC236}">
                <a16:creationId xmlns:a16="http://schemas.microsoft.com/office/drawing/2014/main" id="{217CBC9E-B934-828F-2AE5-211CEF5B1D25}"/>
              </a:ext>
            </a:extLst>
          </p:cNvPr>
          <p:cNvSpPr/>
          <p:nvPr userDrawn="1"/>
        </p:nvSpPr>
        <p:spPr>
          <a:xfrm>
            <a:off x="1" y="869"/>
            <a:ext cx="3423785" cy="3436477"/>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7721832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76EA9D38-91B9-4698-3780-661C9FB761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45D8648-59B3-080D-4BD2-70E76F8FFD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AE08E23C-9DA3-BDA2-779D-C674A5DE95E3}"/>
              </a:ext>
            </a:extLst>
          </p:cNvPr>
          <p:cNvSpPr>
            <a:spLocks noGrp="1" noChangeArrowheads="1"/>
          </p:cNvSpPr>
          <p:nvPr>
            <p:ph type="sldNum" sz="quarter" idx="12"/>
          </p:nvPr>
        </p:nvSpPr>
        <p:spPr>
          <a:ln/>
        </p:spPr>
        <p:txBody>
          <a:bodyPr/>
          <a:lstStyle>
            <a:lvl1pPr>
              <a:defRPr/>
            </a:lvl1pPr>
          </a:lstStyle>
          <a:p>
            <a:fld id="{C05BDFF2-4167-4E97-9219-92A69E50DDFA}" type="slidenum">
              <a:rPr lang="en-US" altLang="en-US"/>
              <a:pPr/>
              <a:t>‹#›</a:t>
            </a:fld>
            <a:endParaRPr lang="en-US" altLang="en-US"/>
          </a:p>
        </p:txBody>
      </p:sp>
    </p:spTree>
    <p:extLst>
      <p:ext uri="{BB962C8B-B14F-4D97-AF65-F5344CB8AC3E}">
        <p14:creationId xmlns:p14="http://schemas.microsoft.com/office/powerpoint/2010/main" val="1656870883"/>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2917762A-4300-94CB-DE10-52D8866A2D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A6CC8EF-5A68-9C2C-303A-2C7B9C98BF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4BDEC744-22B0-E598-A1FE-66B6E62698C9}"/>
              </a:ext>
            </a:extLst>
          </p:cNvPr>
          <p:cNvSpPr>
            <a:spLocks noGrp="1" noChangeArrowheads="1"/>
          </p:cNvSpPr>
          <p:nvPr>
            <p:ph type="sldNum" sz="quarter" idx="12"/>
          </p:nvPr>
        </p:nvSpPr>
        <p:spPr>
          <a:ln/>
        </p:spPr>
        <p:txBody>
          <a:bodyPr/>
          <a:lstStyle>
            <a:lvl1pPr>
              <a:defRPr/>
            </a:lvl1pPr>
          </a:lstStyle>
          <a:p>
            <a:fld id="{5233B3B1-23DB-434D-9F10-16D685744D7F}" type="slidenum">
              <a:rPr lang="en-US" altLang="en-US"/>
              <a:pPr/>
              <a:t>‹#›</a:t>
            </a:fld>
            <a:endParaRPr lang="en-US" altLang="en-US"/>
          </a:p>
        </p:txBody>
      </p:sp>
    </p:spTree>
    <p:extLst>
      <p:ext uri="{BB962C8B-B14F-4D97-AF65-F5344CB8AC3E}">
        <p14:creationId xmlns:p14="http://schemas.microsoft.com/office/powerpoint/2010/main" val="281827313"/>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C928D18E-C95F-F43C-1346-53003ED8A9E2}"/>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19DAD28-FF77-630E-52F3-A52AE74393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7">
            <a:extLst>
              <a:ext uri="{FF2B5EF4-FFF2-40B4-BE49-F238E27FC236}">
                <a16:creationId xmlns:a16="http://schemas.microsoft.com/office/drawing/2014/main" id="{F55DB4F4-1A7F-38E1-5FE1-0697EC78D127}"/>
              </a:ext>
            </a:extLst>
          </p:cNvPr>
          <p:cNvSpPr>
            <a:spLocks noGrp="1" noChangeArrowheads="1"/>
          </p:cNvSpPr>
          <p:nvPr>
            <p:ph type="sldNum" sz="quarter" idx="12"/>
          </p:nvPr>
        </p:nvSpPr>
        <p:spPr>
          <a:ln/>
        </p:spPr>
        <p:txBody>
          <a:bodyPr/>
          <a:lstStyle>
            <a:lvl1pPr>
              <a:defRPr/>
            </a:lvl1pPr>
          </a:lstStyle>
          <a:p>
            <a:fld id="{82FE12B0-2A9B-46CC-AF03-4249452C1E59}" type="slidenum">
              <a:rPr lang="en-US" altLang="en-US"/>
              <a:pPr/>
              <a:t>‹#›</a:t>
            </a:fld>
            <a:endParaRPr lang="en-US" altLang="en-US"/>
          </a:p>
        </p:txBody>
      </p:sp>
    </p:spTree>
    <p:extLst>
      <p:ext uri="{BB962C8B-B14F-4D97-AF65-F5344CB8AC3E}">
        <p14:creationId xmlns:p14="http://schemas.microsoft.com/office/powerpoint/2010/main" val="2344544653"/>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0CA9D642-ED43-3F6E-FBFE-F13293B185F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5824728-0588-493B-3AB5-146E3F5E2C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66607E46-DE36-62C7-78C3-CCE1842FC9D2}"/>
              </a:ext>
            </a:extLst>
          </p:cNvPr>
          <p:cNvSpPr>
            <a:spLocks noGrp="1" noChangeArrowheads="1"/>
          </p:cNvSpPr>
          <p:nvPr>
            <p:ph type="sldNum" sz="quarter" idx="12"/>
          </p:nvPr>
        </p:nvSpPr>
        <p:spPr>
          <a:ln/>
        </p:spPr>
        <p:txBody>
          <a:bodyPr/>
          <a:lstStyle>
            <a:lvl1pPr>
              <a:defRPr/>
            </a:lvl1pPr>
          </a:lstStyle>
          <a:p>
            <a:fld id="{6E5D63EB-6890-466A-9062-F00ACF65AD16}" type="slidenum">
              <a:rPr lang="en-US" altLang="en-US"/>
              <a:pPr/>
              <a:t>‹#›</a:t>
            </a:fld>
            <a:endParaRPr lang="en-US" altLang="en-US"/>
          </a:p>
        </p:txBody>
      </p:sp>
    </p:spTree>
    <p:extLst>
      <p:ext uri="{BB962C8B-B14F-4D97-AF65-F5344CB8AC3E}">
        <p14:creationId xmlns:p14="http://schemas.microsoft.com/office/powerpoint/2010/main" val="1139477984"/>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D2AA987-9F98-A202-A274-C0FB349301B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3C7C358-944C-60F7-455C-4A7C0D4953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C79AE18E-57C8-8628-D5EB-10E035FC8948}"/>
              </a:ext>
            </a:extLst>
          </p:cNvPr>
          <p:cNvSpPr>
            <a:spLocks noGrp="1" noChangeArrowheads="1"/>
          </p:cNvSpPr>
          <p:nvPr>
            <p:ph type="sldNum" sz="quarter" idx="12"/>
          </p:nvPr>
        </p:nvSpPr>
        <p:spPr>
          <a:ln/>
        </p:spPr>
        <p:txBody>
          <a:bodyPr/>
          <a:lstStyle>
            <a:lvl1pPr>
              <a:defRPr/>
            </a:lvl1pPr>
          </a:lstStyle>
          <a:p>
            <a:fld id="{6C87F786-C4E0-4AE2-8DBF-85EA0879F155}" type="slidenum">
              <a:rPr lang="en-US" altLang="en-US"/>
              <a:pPr/>
              <a:t>‹#›</a:t>
            </a:fld>
            <a:endParaRPr lang="en-US" altLang="en-US"/>
          </a:p>
        </p:txBody>
      </p:sp>
    </p:spTree>
    <p:extLst>
      <p:ext uri="{BB962C8B-B14F-4D97-AF65-F5344CB8AC3E}">
        <p14:creationId xmlns:p14="http://schemas.microsoft.com/office/powerpoint/2010/main" val="2257301363"/>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9799671F-2869-5F6C-2FE3-F3B228DED22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5735E5EF-C578-ABE8-1D4E-240B825877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3C7B406A-61A4-1C3F-4722-5FB11793995D}"/>
              </a:ext>
            </a:extLst>
          </p:cNvPr>
          <p:cNvSpPr>
            <a:spLocks noGrp="1" noChangeArrowheads="1"/>
          </p:cNvSpPr>
          <p:nvPr>
            <p:ph type="sldNum" sz="quarter" idx="12"/>
          </p:nvPr>
        </p:nvSpPr>
        <p:spPr>
          <a:ln/>
        </p:spPr>
        <p:txBody>
          <a:bodyPr/>
          <a:lstStyle>
            <a:lvl1pPr>
              <a:defRPr/>
            </a:lvl1pPr>
          </a:lstStyle>
          <a:p>
            <a:fld id="{95F8B537-9AB5-47F2-B9CB-352A253BA50D}" type="slidenum">
              <a:rPr lang="en-US" altLang="en-US"/>
              <a:pPr/>
              <a:t>‹#›</a:t>
            </a:fld>
            <a:endParaRPr lang="en-US" altLang="en-US"/>
          </a:p>
        </p:txBody>
      </p:sp>
    </p:spTree>
    <p:extLst>
      <p:ext uri="{BB962C8B-B14F-4D97-AF65-F5344CB8AC3E}">
        <p14:creationId xmlns:p14="http://schemas.microsoft.com/office/powerpoint/2010/main" val="143703052"/>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55EB824-2100-2CB1-CF3C-0E10ABDB2CF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3C8607-EC06-92D2-4334-29B98E380D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7EFAD765-2399-72D4-DFEE-7B4D5BFDFA1D}"/>
              </a:ext>
            </a:extLst>
          </p:cNvPr>
          <p:cNvSpPr>
            <a:spLocks noGrp="1" noChangeArrowheads="1"/>
          </p:cNvSpPr>
          <p:nvPr>
            <p:ph type="sldNum" sz="quarter" idx="12"/>
          </p:nvPr>
        </p:nvSpPr>
        <p:spPr>
          <a:ln/>
        </p:spPr>
        <p:txBody>
          <a:bodyPr/>
          <a:lstStyle>
            <a:lvl1pPr>
              <a:defRPr/>
            </a:lvl1pPr>
          </a:lstStyle>
          <a:p>
            <a:fld id="{1D91B808-61B2-43D3-8FC0-E744D94A7FAA}" type="slidenum">
              <a:rPr lang="en-US" altLang="en-US"/>
              <a:pPr/>
              <a:t>‹#›</a:t>
            </a:fld>
            <a:endParaRPr lang="en-US" altLang="en-US"/>
          </a:p>
        </p:txBody>
      </p:sp>
    </p:spTree>
    <p:extLst>
      <p:ext uri="{BB962C8B-B14F-4D97-AF65-F5344CB8AC3E}">
        <p14:creationId xmlns:p14="http://schemas.microsoft.com/office/powerpoint/2010/main" val="2533963133"/>
      </p:ext>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5E902455-6D0B-47E8-6D2B-1214B7587A5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235A5B1-A708-147E-FB34-B35D22E6CF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4C7964B9-D163-4988-E0B0-8D3C538B93A8}"/>
              </a:ext>
            </a:extLst>
          </p:cNvPr>
          <p:cNvSpPr>
            <a:spLocks noGrp="1" noChangeArrowheads="1"/>
          </p:cNvSpPr>
          <p:nvPr>
            <p:ph type="sldNum" sz="quarter" idx="12"/>
          </p:nvPr>
        </p:nvSpPr>
        <p:spPr>
          <a:ln/>
        </p:spPr>
        <p:txBody>
          <a:bodyPr/>
          <a:lstStyle>
            <a:lvl1pPr>
              <a:defRPr/>
            </a:lvl1pPr>
          </a:lstStyle>
          <a:p>
            <a:fld id="{24619E71-DE98-4A5D-AD85-8EE7AED61A83}" type="slidenum">
              <a:rPr lang="en-US" altLang="en-US"/>
              <a:pPr/>
              <a:t>‹#›</a:t>
            </a:fld>
            <a:endParaRPr lang="en-US" altLang="en-US"/>
          </a:p>
        </p:txBody>
      </p:sp>
    </p:spTree>
    <p:extLst>
      <p:ext uri="{BB962C8B-B14F-4D97-AF65-F5344CB8AC3E}">
        <p14:creationId xmlns:p14="http://schemas.microsoft.com/office/powerpoint/2010/main" val="2350490185"/>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1B2FD136-03B9-1EAC-4E94-751F25F442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1EE972A-A83C-7C0F-1A65-FE0288C7FA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A96A51C-6A8F-3AC2-3BB5-A31EE32B908D}"/>
              </a:ext>
            </a:extLst>
          </p:cNvPr>
          <p:cNvSpPr>
            <a:spLocks noGrp="1" noChangeArrowheads="1"/>
          </p:cNvSpPr>
          <p:nvPr>
            <p:ph type="sldNum" sz="quarter" idx="12"/>
          </p:nvPr>
        </p:nvSpPr>
        <p:spPr>
          <a:ln/>
        </p:spPr>
        <p:txBody>
          <a:bodyPr/>
          <a:lstStyle>
            <a:lvl1pPr>
              <a:defRPr/>
            </a:lvl1pPr>
          </a:lstStyle>
          <a:p>
            <a:fld id="{7FB29CB3-14CC-41E5-9EB5-C7B20139DE24}" type="slidenum">
              <a:rPr lang="en-US" altLang="en-US"/>
              <a:pPr/>
              <a:t>‹#›</a:t>
            </a:fld>
            <a:endParaRPr lang="en-US" altLang="en-US"/>
          </a:p>
        </p:txBody>
      </p:sp>
    </p:spTree>
    <p:extLst>
      <p:ext uri="{BB962C8B-B14F-4D97-AF65-F5344CB8AC3E}">
        <p14:creationId xmlns:p14="http://schemas.microsoft.com/office/powerpoint/2010/main" val="2796732842"/>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56C3056A-543F-EEFE-5A22-6E21C05C46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0DB6FFF-36C9-5FC2-4BC3-6C48A6CE1B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68FD9380-03B4-C71E-B6CB-9BD75E983192}"/>
              </a:ext>
            </a:extLst>
          </p:cNvPr>
          <p:cNvSpPr>
            <a:spLocks noGrp="1" noChangeArrowheads="1"/>
          </p:cNvSpPr>
          <p:nvPr>
            <p:ph type="sldNum" sz="quarter" idx="12"/>
          </p:nvPr>
        </p:nvSpPr>
        <p:spPr>
          <a:ln/>
        </p:spPr>
        <p:txBody>
          <a:bodyPr/>
          <a:lstStyle>
            <a:lvl1pPr>
              <a:defRPr/>
            </a:lvl1pPr>
          </a:lstStyle>
          <a:p>
            <a:fld id="{030784FA-E1BF-4A23-BDCB-BEE4EBB41B6C}" type="slidenum">
              <a:rPr lang="en-US" altLang="en-US"/>
              <a:pPr/>
              <a:t>‹#›</a:t>
            </a:fld>
            <a:endParaRPr lang="en-US" altLang="en-US"/>
          </a:p>
        </p:txBody>
      </p:sp>
    </p:spTree>
    <p:extLst>
      <p:ext uri="{BB962C8B-B14F-4D97-AF65-F5344CB8AC3E}">
        <p14:creationId xmlns:p14="http://schemas.microsoft.com/office/powerpoint/2010/main" val="2303143366"/>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3D352B04-96E6-839B-9D92-EE98385C4D49}"/>
              </a:ext>
            </a:extLst>
          </p:cNvPr>
          <p:cNvSpPr/>
          <p:nvPr userDrawn="1"/>
        </p:nvSpPr>
        <p:spPr>
          <a:xfrm>
            <a:off x="2062836" y="686475"/>
            <a:ext cx="7774629" cy="6193018"/>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6" name="Freeform: Shape 45">
            <a:extLst>
              <a:ext uri="{FF2B5EF4-FFF2-40B4-BE49-F238E27FC236}">
                <a16:creationId xmlns:a16="http://schemas.microsoft.com/office/drawing/2014/main" id="{723D98FB-5EB7-A8DF-8470-B23A80D669E4}"/>
              </a:ext>
            </a:extLst>
          </p:cNvPr>
          <p:cNvSpPr/>
          <p:nvPr userDrawn="1"/>
        </p:nvSpPr>
        <p:spPr>
          <a:xfrm>
            <a:off x="7610252" y="1"/>
            <a:ext cx="2273668" cy="3147998"/>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3" name="Freeform: Shape 42">
            <a:extLst>
              <a:ext uri="{FF2B5EF4-FFF2-40B4-BE49-F238E27FC236}">
                <a16:creationId xmlns:a16="http://schemas.microsoft.com/office/drawing/2014/main" id="{4550F3CE-BAE9-3916-42CA-F4D906FA5173}"/>
              </a:ext>
            </a:extLst>
          </p:cNvPr>
          <p:cNvSpPr/>
          <p:nvPr userDrawn="1"/>
        </p:nvSpPr>
        <p:spPr>
          <a:xfrm>
            <a:off x="9883919" y="2"/>
            <a:ext cx="2254928" cy="3141557"/>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9" name="Freeform: Shape 48">
            <a:extLst>
              <a:ext uri="{FF2B5EF4-FFF2-40B4-BE49-F238E27FC236}">
                <a16:creationId xmlns:a16="http://schemas.microsoft.com/office/drawing/2014/main" id="{D83F65A0-0C52-48AD-DC5D-B5D3BF3CC188}"/>
              </a:ext>
            </a:extLst>
          </p:cNvPr>
          <p:cNvSpPr/>
          <p:nvPr userDrawn="1"/>
        </p:nvSpPr>
        <p:spPr>
          <a:xfrm>
            <a:off x="8395730" y="2"/>
            <a:ext cx="2959203" cy="2352793"/>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0" name="Freeform: Shape 39">
            <a:extLst>
              <a:ext uri="{FF2B5EF4-FFF2-40B4-BE49-F238E27FC236}">
                <a16:creationId xmlns:a16="http://schemas.microsoft.com/office/drawing/2014/main" id="{F8FA7F58-C470-6376-9DB1-DE7034C491E8}"/>
              </a:ext>
            </a:extLst>
          </p:cNvPr>
          <p:cNvSpPr/>
          <p:nvPr userDrawn="1"/>
        </p:nvSpPr>
        <p:spPr>
          <a:xfrm>
            <a:off x="1390854" y="3130662"/>
            <a:ext cx="3106248" cy="3748831"/>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7" name="Freeform: Shape 36">
            <a:extLst>
              <a:ext uri="{FF2B5EF4-FFF2-40B4-BE49-F238E27FC236}">
                <a16:creationId xmlns:a16="http://schemas.microsoft.com/office/drawing/2014/main" id="{B27C9E57-563E-7980-7B3C-45FAD9C386F4}"/>
              </a:ext>
            </a:extLst>
          </p:cNvPr>
          <p:cNvSpPr/>
          <p:nvPr userDrawn="1"/>
        </p:nvSpPr>
        <p:spPr>
          <a:xfrm>
            <a:off x="0" y="3130661"/>
            <a:ext cx="1400640" cy="3748832"/>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 name="Title 1"/>
          <p:cNvSpPr>
            <a:spLocks noGrp="1"/>
          </p:cNvSpPr>
          <p:nvPr>
            <p:ph type="title"/>
          </p:nvPr>
        </p:nvSpPr>
        <p:spPr>
          <a:xfrm>
            <a:off x="2895600" y="3776472"/>
            <a:ext cx="6400800" cy="768096"/>
          </a:xfrm>
        </p:spPr>
        <p:txBody>
          <a:bodyPr anchor="t">
            <a:noAutofit/>
          </a:bodyPr>
          <a:lstStyle>
            <a:lvl1pPr>
              <a:lnSpc>
                <a:spcPct val="100000"/>
              </a:lnSpc>
              <a:defRPr sz="4400"/>
            </a:lvl1pPr>
          </a:lstStyle>
          <a:p>
            <a:r>
              <a:rPr lang="en-US"/>
              <a:t>Click to edit Master title style</a:t>
            </a:r>
            <a:endParaRPr lang="en-US" dirty="0"/>
          </a:p>
        </p:txBody>
      </p:sp>
      <p:sp>
        <p:nvSpPr>
          <p:cNvPr id="3" name="Text Placeholder 2"/>
          <p:cNvSpPr>
            <a:spLocks noGrp="1"/>
          </p:cNvSpPr>
          <p:nvPr>
            <p:ph type="body" idx="1"/>
          </p:nvPr>
        </p:nvSpPr>
        <p:spPr>
          <a:xfrm>
            <a:off x="2895600" y="4718304"/>
            <a:ext cx="6400800" cy="512064"/>
          </a:xfrm>
        </p:spPr>
        <p:txBody>
          <a:bodyPr lIns="0" tIns="0" rIns="0" bIns="0">
            <a:noAutofit/>
          </a:bodyPr>
          <a:lstStyle>
            <a:lvl1pPr marL="0" indent="0" algn="ctr">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817894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CDDB4E19-5A62-B44C-1DF5-2221B0A47D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7FB16AC-F3DC-BD73-2709-247931813E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772464BA-2C6A-6010-2605-E6523CAE25F2}"/>
              </a:ext>
            </a:extLst>
          </p:cNvPr>
          <p:cNvSpPr>
            <a:spLocks noGrp="1" noChangeArrowheads="1"/>
          </p:cNvSpPr>
          <p:nvPr>
            <p:ph type="sldNum" sz="quarter" idx="12"/>
          </p:nvPr>
        </p:nvSpPr>
        <p:spPr>
          <a:ln/>
        </p:spPr>
        <p:txBody>
          <a:bodyPr/>
          <a:lstStyle>
            <a:lvl1pPr>
              <a:defRPr/>
            </a:lvl1pPr>
          </a:lstStyle>
          <a:p>
            <a:fld id="{14C7EAA9-35EA-4188-864B-979DA1A7439C}" type="slidenum">
              <a:rPr lang="en-US" altLang="en-US"/>
              <a:pPr/>
              <a:t>‹#›</a:t>
            </a:fld>
            <a:endParaRPr lang="en-US" altLang="en-US"/>
          </a:p>
        </p:txBody>
      </p:sp>
    </p:spTree>
    <p:extLst>
      <p:ext uri="{BB962C8B-B14F-4D97-AF65-F5344CB8AC3E}">
        <p14:creationId xmlns:p14="http://schemas.microsoft.com/office/powerpoint/2010/main" val="184309301"/>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6D9874D9-46E3-9409-135B-F76324C203C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F8310D6-0775-6D26-842F-C52E8F5650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09CD75C-FDC0-8B3E-77CF-038817FE159A}"/>
              </a:ext>
            </a:extLst>
          </p:cNvPr>
          <p:cNvSpPr>
            <a:spLocks noGrp="1" noChangeArrowheads="1"/>
          </p:cNvSpPr>
          <p:nvPr>
            <p:ph type="sldNum" sz="quarter" idx="12"/>
          </p:nvPr>
        </p:nvSpPr>
        <p:spPr>
          <a:ln/>
        </p:spPr>
        <p:txBody>
          <a:bodyPr/>
          <a:lstStyle>
            <a:lvl1pPr>
              <a:defRPr/>
            </a:lvl1pPr>
          </a:lstStyle>
          <a:p>
            <a:fld id="{2F385688-8569-47D7-8301-C973594B33E3}" type="slidenum">
              <a:rPr lang="en-US" altLang="en-US"/>
              <a:pPr/>
              <a:t>‹#›</a:t>
            </a:fld>
            <a:endParaRPr lang="en-US" altLang="en-US"/>
          </a:p>
        </p:txBody>
      </p:sp>
    </p:spTree>
    <p:extLst>
      <p:ext uri="{BB962C8B-B14F-4D97-AF65-F5344CB8AC3E}">
        <p14:creationId xmlns:p14="http://schemas.microsoft.com/office/powerpoint/2010/main" val="1827650580"/>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9A1CD773-197B-26E2-2ADA-5630CCE8965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A1BB5411-5963-A89F-90F7-44480D1251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5628FD27-51E0-2193-29A6-BE66542C9A2A}"/>
              </a:ext>
            </a:extLst>
          </p:cNvPr>
          <p:cNvSpPr>
            <a:spLocks noGrp="1" noChangeArrowheads="1"/>
          </p:cNvSpPr>
          <p:nvPr>
            <p:ph type="sldNum" sz="quarter" idx="12"/>
          </p:nvPr>
        </p:nvSpPr>
        <p:spPr>
          <a:ln/>
        </p:spPr>
        <p:txBody>
          <a:bodyPr/>
          <a:lstStyle>
            <a:lvl1pPr>
              <a:defRPr/>
            </a:lvl1pPr>
          </a:lstStyle>
          <a:p>
            <a:fld id="{15FE566A-1635-4DD1-9B8B-9A584C2EB8DD}" type="slidenum">
              <a:rPr lang="en-US" altLang="en-US"/>
              <a:pPr/>
              <a:t>‹#›</a:t>
            </a:fld>
            <a:endParaRPr lang="en-US" altLang="en-US"/>
          </a:p>
        </p:txBody>
      </p:sp>
    </p:spTree>
    <p:extLst>
      <p:ext uri="{BB962C8B-B14F-4D97-AF65-F5344CB8AC3E}">
        <p14:creationId xmlns:p14="http://schemas.microsoft.com/office/powerpoint/2010/main" val="474664618"/>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42A6E91D-D412-4947-34A2-D0C100A2DE3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DB5792A-A304-AE6E-AE05-A27F16F759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09958BB6-9BC0-DF67-4493-8D555F4C27EF}"/>
              </a:ext>
            </a:extLst>
          </p:cNvPr>
          <p:cNvSpPr>
            <a:spLocks noGrp="1" noChangeArrowheads="1"/>
          </p:cNvSpPr>
          <p:nvPr>
            <p:ph type="sldNum" sz="quarter" idx="12"/>
          </p:nvPr>
        </p:nvSpPr>
        <p:spPr>
          <a:ln/>
        </p:spPr>
        <p:txBody>
          <a:bodyPr/>
          <a:lstStyle>
            <a:lvl1pPr>
              <a:defRPr/>
            </a:lvl1pPr>
          </a:lstStyle>
          <a:p>
            <a:fld id="{A3D9EFEE-F102-4670-BF85-8A73C7B0C2BD}" type="slidenum">
              <a:rPr lang="en-US" altLang="en-US"/>
              <a:pPr/>
              <a:t>‹#›</a:t>
            </a:fld>
            <a:endParaRPr lang="en-US" altLang="en-US"/>
          </a:p>
        </p:txBody>
      </p:sp>
    </p:spTree>
    <p:extLst>
      <p:ext uri="{BB962C8B-B14F-4D97-AF65-F5344CB8AC3E}">
        <p14:creationId xmlns:p14="http://schemas.microsoft.com/office/powerpoint/2010/main" val="2995161608"/>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5BD31D1E-1EC1-99DC-2713-17D36CBEDC5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CA1393F1-6DB4-DBCC-050C-32D41E077E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D9525B37-AA47-0A48-E11D-5E65713A987A}"/>
              </a:ext>
            </a:extLst>
          </p:cNvPr>
          <p:cNvSpPr>
            <a:spLocks noGrp="1" noChangeArrowheads="1"/>
          </p:cNvSpPr>
          <p:nvPr>
            <p:ph type="sldNum" sz="quarter" idx="12"/>
          </p:nvPr>
        </p:nvSpPr>
        <p:spPr>
          <a:ln/>
        </p:spPr>
        <p:txBody>
          <a:bodyPr/>
          <a:lstStyle>
            <a:lvl1pPr>
              <a:defRPr/>
            </a:lvl1pPr>
          </a:lstStyle>
          <a:p>
            <a:fld id="{54F82AF3-489D-46ED-B948-9A37E2CEAAEA}" type="slidenum">
              <a:rPr lang="en-US" altLang="en-US"/>
              <a:pPr/>
              <a:t>‹#›</a:t>
            </a:fld>
            <a:endParaRPr lang="en-US" altLang="en-US"/>
          </a:p>
        </p:txBody>
      </p:sp>
    </p:spTree>
    <p:extLst>
      <p:ext uri="{BB962C8B-B14F-4D97-AF65-F5344CB8AC3E}">
        <p14:creationId xmlns:p14="http://schemas.microsoft.com/office/powerpoint/2010/main" val="3402978657"/>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E1E5231F-490C-68B2-0425-CBDBF7B7D9D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337CE1-C131-4D81-644C-0834065432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CE76A93-463A-B15C-77E6-95D0AF2FC78D}"/>
              </a:ext>
            </a:extLst>
          </p:cNvPr>
          <p:cNvSpPr>
            <a:spLocks noGrp="1" noChangeArrowheads="1"/>
          </p:cNvSpPr>
          <p:nvPr>
            <p:ph type="sldNum" sz="quarter" idx="12"/>
          </p:nvPr>
        </p:nvSpPr>
        <p:spPr>
          <a:ln/>
        </p:spPr>
        <p:txBody>
          <a:bodyPr/>
          <a:lstStyle>
            <a:lvl1pPr>
              <a:defRPr/>
            </a:lvl1pPr>
          </a:lstStyle>
          <a:p>
            <a:fld id="{D0AFEF2C-EF53-4D79-B622-08F000B9C1F8}" type="slidenum">
              <a:rPr lang="en-US" altLang="en-US"/>
              <a:pPr/>
              <a:t>‹#›</a:t>
            </a:fld>
            <a:endParaRPr lang="en-US" altLang="en-US"/>
          </a:p>
        </p:txBody>
      </p:sp>
    </p:spTree>
    <p:extLst>
      <p:ext uri="{BB962C8B-B14F-4D97-AF65-F5344CB8AC3E}">
        <p14:creationId xmlns:p14="http://schemas.microsoft.com/office/powerpoint/2010/main" val="3469874569"/>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68825503-F19F-466E-3EA5-4C35631178C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D161941-791F-B617-69D2-378B4E6248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E6149DB7-8365-184F-2A2D-EFA3A30A59C0}"/>
              </a:ext>
            </a:extLst>
          </p:cNvPr>
          <p:cNvSpPr>
            <a:spLocks noGrp="1" noChangeArrowheads="1"/>
          </p:cNvSpPr>
          <p:nvPr>
            <p:ph type="sldNum" sz="quarter" idx="12"/>
          </p:nvPr>
        </p:nvSpPr>
        <p:spPr>
          <a:ln/>
        </p:spPr>
        <p:txBody>
          <a:bodyPr/>
          <a:lstStyle>
            <a:lvl1pPr>
              <a:defRPr/>
            </a:lvl1pPr>
          </a:lstStyle>
          <a:p>
            <a:fld id="{4C78F01F-BA4D-4E7E-910E-3742EE1BA22D}" type="slidenum">
              <a:rPr lang="en-US" altLang="en-US"/>
              <a:pPr/>
              <a:t>‹#›</a:t>
            </a:fld>
            <a:endParaRPr lang="en-US" altLang="en-US"/>
          </a:p>
        </p:txBody>
      </p:sp>
    </p:spTree>
    <p:extLst>
      <p:ext uri="{BB962C8B-B14F-4D97-AF65-F5344CB8AC3E}">
        <p14:creationId xmlns:p14="http://schemas.microsoft.com/office/powerpoint/2010/main" val="3370529348"/>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C6EA81B-BF50-B439-F6BE-E1E1B3DFD5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8CC2CD1-7A42-6733-CFFF-CD2918DB2C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551A6C36-8DDA-A7D8-0E0C-C404B7CBC333}"/>
              </a:ext>
            </a:extLst>
          </p:cNvPr>
          <p:cNvSpPr>
            <a:spLocks noGrp="1" noChangeArrowheads="1"/>
          </p:cNvSpPr>
          <p:nvPr>
            <p:ph type="sldNum" sz="quarter" idx="12"/>
          </p:nvPr>
        </p:nvSpPr>
        <p:spPr>
          <a:ln/>
        </p:spPr>
        <p:txBody>
          <a:bodyPr/>
          <a:lstStyle>
            <a:lvl1pPr>
              <a:defRPr/>
            </a:lvl1pPr>
          </a:lstStyle>
          <a:p>
            <a:fld id="{09E20B46-9575-40A6-BC6D-512044F61167}" type="slidenum">
              <a:rPr lang="en-US" altLang="en-US"/>
              <a:pPr/>
              <a:t>‹#›</a:t>
            </a:fld>
            <a:endParaRPr lang="en-US" altLang="en-US"/>
          </a:p>
        </p:txBody>
      </p:sp>
    </p:spTree>
    <p:extLst>
      <p:ext uri="{BB962C8B-B14F-4D97-AF65-F5344CB8AC3E}">
        <p14:creationId xmlns:p14="http://schemas.microsoft.com/office/powerpoint/2010/main" val="4134290319"/>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B0641345-1F91-2A98-1C5E-F84D4D3C4F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263AA97-32ED-8A5B-22EA-20348A94CC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7732079E-658A-431F-EEE9-7059C38E4514}"/>
              </a:ext>
            </a:extLst>
          </p:cNvPr>
          <p:cNvSpPr>
            <a:spLocks noGrp="1" noChangeArrowheads="1"/>
          </p:cNvSpPr>
          <p:nvPr>
            <p:ph type="sldNum" sz="quarter" idx="12"/>
          </p:nvPr>
        </p:nvSpPr>
        <p:spPr>
          <a:ln/>
        </p:spPr>
        <p:txBody>
          <a:bodyPr/>
          <a:lstStyle>
            <a:lvl1pPr>
              <a:defRPr/>
            </a:lvl1pPr>
          </a:lstStyle>
          <a:p>
            <a:fld id="{53CF4941-9232-48E2-8050-BDF7B40FA381}" type="slidenum">
              <a:rPr lang="en-US" altLang="en-US"/>
              <a:pPr/>
              <a:t>‹#›</a:t>
            </a:fld>
            <a:endParaRPr lang="en-US" altLang="en-US"/>
          </a:p>
        </p:txBody>
      </p:sp>
    </p:spTree>
    <p:extLst>
      <p:ext uri="{BB962C8B-B14F-4D97-AF65-F5344CB8AC3E}">
        <p14:creationId xmlns:p14="http://schemas.microsoft.com/office/powerpoint/2010/main" val="748213786"/>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C844A008-F69A-5402-4B85-CF328D2CC783}"/>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21F381-D267-0F60-21D6-EB26159B92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7">
            <a:extLst>
              <a:ext uri="{FF2B5EF4-FFF2-40B4-BE49-F238E27FC236}">
                <a16:creationId xmlns:a16="http://schemas.microsoft.com/office/drawing/2014/main" id="{3CA5FC7A-4E48-0045-5560-8E633E7BEF42}"/>
              </a:ext>
            </a:extLst>
          </p:cNvPr>
          <p:cNvSpPr>
            <a:spLocks noGrp="1" noChangeArrowheads="1"/>
          </p:cNvSpPr>
          <p:nvPr>
            <p:ph type="sldNum" sz="quarter" idx="12"/>
          </p:nvPr>
        </p:nvSpPr>
        <p:spPr>
          <a:ln/>
        </p:spPr>
        <p:txBody>
          <a:bodyPr/>
          <a:lstStyle>
            <a:lvl1pPr>
              <a:defRPr/>
            </a:lvl1pPr>
          </a:lstStyle>
          <a:p>
            <a:fld id="{28AB322D-4428-48B9-AF41-0E941D4F9E34}" type="slidenum">
              <a:rPr lang="en-US" altLang="en-US"/>
              <a:pPr/>
              <a:t>‹#›</a:t>
            </a:fld>
            <a:endParaRPr lang="en-US" altLang="en-US"/>
          </a:p>
        </p:txBody>
      </p:sp>
    </p:spTree>
    <p:extLst>
      <p:ext uri="{BB962C8B-B14F-4D97-AF65-F5344CB8AC3E}">
        <p14:creationId xmlns:p14="http://schemas.microsoft.com/office/powerpoint/2010/main" val="1901263685"/>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2459EA3C-8B88-5F1F-531E-7DA7DE55710B}"/>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539496" y="2103120"/>
            <a:ext cx="11119104" cy="44348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08042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F894721D-3EBA-8A47-0799-60C6863056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142341-381C-F1CE-8522-73FCB912B9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97D617B9-EB75-9AB9-C7A5-3056111929CC}"/>
              </a:ext>
            </a:extLst>
          </p:cNvPr>
          <p:cNvSpPr>
            <a:spLocks noGrp="1" noChangeArrowheads="1"/>
          </p:cNvSpPr>
          <p:nvPr>
            <p:ph type="sldNum" sz="quarter" idx="12"/>
          </p:nvPr>
        </p:nvSpPr>
        <p:spPr>
          <a:ln/>
        </p:spPr>
        <p:txBody>
          <a:bodyPr/>
          <a:lstStyle>
            <a:lvl1pPr>
              <a:defRPr/>
            </a:lvl1pPr>
          </a:lstStyle>
          <a:p>
            <a:fld id="{FF3C572E-BA35-49DF-BC4C-4F70230C0833}" type="slidenum">
              <a:rPr lang="en-US" altLang="en-US"/>
              <a:pPr/>
              <a:t>‹#›</a:t>
            </a:fld>
            <a:endParaRPr lang="en-US" altLang="en-US"/>
          </a:p>
        </p:txBody>
      </p:sp>
    </p:spTree>
    <p:extLst>
      <p:ext uri="{BB962C8B-B14F-4D97-AF65-F5344CB8AC3E}">
        <p14:creationId xmlns:p14="http://schemas.microsoft.com/office/powerpoint/2010/main" val="1880740628"/>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E65B2C93-9B8E-05DB-894D-B6A35662181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5CF5075-9562-38F5-7814-63D45B5FF7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608A6D26-5A98-AAAB-C898-7184C9CE0AFE}"/>
              </a:ext>
            </a:extLst>
          </p:cNvPr>
          <p:cNvSpPr>
            <a:spLocks noGrp="1" noChangeArrowheads="1"/>
          </p:cNvSpPr>
          <p:nvPr>
            <p:ph type="sldNum" sz="quarter" idx="12"/>
          </p:nvPr>
        </p:nvSpPr>
        <p:spPr>
          <a:ln/>
        </p:spPr>
        <p:txBody>
          <a:bodyPr/>
          <a:lstStyle>
            <a:lvl1pPr>
              <a:defRPr/>
            </a:lvl1pPr>
          </a:lstStyle>
          <a:p>
            <a:fld id="{8E31F16E-8B14-4303-8BE4-D49D5E82146B}" type="slidenum">
              <a:rPr lang="en-US" altLang="en-US"/>
              <a:pPr/>
              <a:t>‹#›</a:t>
            </a:fld>
            <a:endParaRPr lang="en-US" altLang="en-US"/>
          </a:p>
        </p:txBody>
      </p:sp>
    </p:spTree>
    <p:extLst>
      <p:ext uri="{BB962C8B-B14F-4D97-AF65-F5344CB8AC3E}">
        <p14:creationId xmlns:p14="http://schemas.microsoft.com/office/powerpoint/2010/main" val="2033164327"/>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A4E35361-53EF-70E7-8E90-02CE76CB4A4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DDDB9708-FA9B-AB84-57F3-083D97E2A8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51C7878C-52E3-1377-943C-041CE5B007BC}"/>
              </a:ext>
            </a:extLst>
          </p:cNvPr>
          <p:cNvSpPr>
            <a:spLocks noGrp="1" noChangeArrowheads="1"/>
          </p:cNvSpPr>
          <p:nvPr>
            <p:ph type="sldNum" sz="quarter" idx="12"/>
          </p:nvPr>
        </p:nvSpPr>
        <p:spPr>
          <a:ln/>
        </p:spPr>
        <p:txBody>
          <a:bodyPr/>
          <a:lstStyle>
            <a:lvl1pPr>
              <a:defRPr/>
            </a:lvl1pPr>
          </a:lstStyle>
          <a:p>
            <a:fld id="{8E85AE28-D4C8-4077-9946-D77CD9B3ADC0}" type="slidenum">
              <a:rPr lang="en-US" altLang="en-US"/>
              <a:pPr/>
              <a:t>‹#›</a:t>
            </a:fld>
            <a:endParaRPr lang="en-US" altLang="en-US"/>
          </a:p>
        </p:txBody>
      </p:sp>
    </p:spTree>
    <p:extLst>
      <p:ext uri="{BB962C8B-B14F-4D97-AF65-F5344CB8AC3E}">
        <p14:creationId xmlns:p14="http://schemas.microsoft.com/office/powerpoint/2010/main" val="4110227862"/>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2AFCEF4B-FDF4-1BAB-F3D7-CB012C436F8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448989-FA8E-5792-CB6B-02443C8573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29E765F3-BF8D-83CD-835A-F399970FE2BA}"/>
              </a:ext>
            </a:extLst>
          </p:cNvPr>
          <p:cNvSpPr>
            <a:spLocks noGrp="1" noChangeArrowheads="1"/>
          </p:cNvSpPr>
          <p:nvPr>
            <p:ph type="sldNum" sz="quarter" idx="12"/>
          </p:nvPr>
        </p:nvSpPr>
        <p:spPr>
          <a:ln/>
        </p:spPr>
        <p:txBody>
          <a:bodyPr/>
          <a:lstStyle>
            <a:lvl1pPr>
              <a:defRPr/>
            </a:lvl1pPr>
          </a:lstStyle>
          <a:p>
            <a:fld id="{D7B49301-AC8C-4E4A-A9C6-2E38FCD5AE15}" type="slidenum">
              <a:rPr lang="en-US" altLang="en-US"/>
              <a:pPr/>
              <a:t>‹#›</a:t>
            </a:fld>
            <a:endParaRPr lang="en-US" altLang="en-US"/>
          </a:p>
        </p:txBody>
      </p:sp>
    </p:spTree>
    <p:extLst>
      <p:ext uri="{BB962C8B-B14F-4D97-AF65-F5344CB8AC3E}">
        <p14:creationId xmlns:p14="http://schemas.microsoft.com/office/powerpoint/2010/main" val="898688509"/>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8EF2C31B-5301-B3F7-6C71-662E19E43E2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83C880F-2F3F-99C6-AA58-BC17026743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3BD93414-8CBD-A633-6BAF-74C6CE59D1DD}"/>
              </a:ext>
            </a:extLst>
          </p:cNvPr>
          <p:cNvSpPr>
            <a:spLocks noGrp="1" noChangeArrowheads="1"/>
          </p:cNvSpPr>
          <p:nvPr>
            <p:ph type="sldNum" sz="quarter" idx="12"/>
          </p:nvPr>
        </p:nvSpPr>
        <p:spPr>
          <a:ln/>
        </p:spPr>
        <p:txBody>
          <a:bodyPr/>
          <a:lstStyle>
            <a:lvl1pPr>
              <a:defRPr/>
            </a:lvl1pPr>
          </a:lstStyle>
          <a:p>
            <a:fld id="{3A6988B0-E6B0-4B6B-9B75-E01D1A870E15}" type="slidenum">
              <a:rPr lang="en-US" altLang="en-US"/>
              <a:pPr/>
              <a:t>‹#›</a:t>
            </a:fld>
            <a:endParaRPr lang="en-US" altLang="en-US"/>
          </a:p>
        </p:txBody>
      </p:sp>
    </p:spTree>
    <p:extLst>
      <p:ext uri="{BB962C8B-B14F-4D97-AF65-F5344CB8AC3E}">
        <p14:creationId xmlns:p14="http://schemas.microsoft.com/office/powerpoint/2010/main" val="1295148644"/>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19AED699-69C0-9896-95BF-F78F67375B3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2A3BEEE-709E-25E4-0399-C75522DCDEED}"/>
              </a:ext>
            </a:extLst>
          </p:cNvPr>
          <p:cNvSpPr>
            <a:spLocks noGrp="1" noChangeArrowheads="1"/>
          </p:cNvSpPr>
          <p:nvPr>
            <p:ph type="sldNum" sz="quarter" idx="11"/>
          </p:nvPr>
        </p:nvSpPr>
        <p:spPr>
          <a:ln/>
        </p:spPr>
        <p:txBody>
          <a:bodyPr/>
          <a:lstStyle>
            <a:lvl1pPr>
              <a:defRPr/>
            </a:lvl1pPr>
          </a:lstStyle>
          <a:p>
            <a:fld id="{6F2A2AE1-EC4B-4D23-AD7A-DEF670F1B5CE}" type="slidenum">
              <a:rPr lang="en-US" altLang="en-US"/>
              <a:pPr/>
              <a:t>‹#›</a:t>
            </a:fld>
            <a:endParaRPr lang="en-US" altLang="en-US"/>
          </a:p>
        </p:txBody>
      </p:sp>
    </p:spTree>
    <p:extLst>
      <p:ext uri="{BB962C8B-B14F-4D97-AF65-F5344CB8AC3E}">
        <p14:creationId xmlns:p14="http://schemas.microsoft.com/office/powerpoint/2010/main" val="4051736970"/>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9584E519-145A-CBAF-9FAE-7CA426FF6B86}"/>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5933035-D7F7-9B7B-3E9E-A8AD878EF59F}"/>
              </a:ext>
            </a:extLst>
          </p:cNvPr>
          <p:cNvSpPr>
            <a:spLocks noGrp="1" noChangeArrowheads="1"/>
          </p:cNvSpPr>
          <p:nvPr>
            <p:ph type="sldNum" sz="quarter" idx="11"/>
          </p:nvPr>
        </p:nvSpPr>
        <p:spPr>
          <a:ln/>
        </p:spPr>
        <p:txBody>
          <a:bodyPr/>
          <a:lstStyle>
            <a:lvl1pPr>
              <a:defRPr/>
            </a:lvl1pPr>
          </a:lstStyle>
          <a:p>
            <a:fld id="{11745702-DD77-4CBD-A6ED-B9723ADE49A0}" type="slidenum">
              <a:rPr lang="en-US" altLang="en-US"/>
              <a:pPr/>
              <a:t>‹#›</a:t>
            </a:fld>
            <a:endParaRPr lang="en-US" altLang="en-US"/>
          </a:p>
        </p:txBody>
      </p:sp>
    </p:spTree>
    <p:extLst>
      <p:ext uri="{BB962C8B-B14F-4D97-AF65-F5344CB8AC3E}">
        <p14:creationId xmlns:p14="http://schemas.microsoft.com/office/powerpoint/2010/main" val="513673555"/>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E00BB7B0-2E84-216D-ABBD-044A0DB6282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083350C-3119-379A-0CAD-4C4242DB2364}"/>
              </a:ext>
            </a:extLst>
          </p:cNvPr>
          <p:cNvSpPr>
            <a:spLocks noGrp="1" noChangeArrowheads="1"/>
          </p:cNvSpPr>
          <p:nvPr>
            <p:ph type="sldNum" sz="quarter" idx="11"/>
          </p:nvPr>
        </p:nvSpPr>
        <p:spPr>
          <a:ln/>
        </p:spPr>
        <p:txBody>
          <a:bodyPr/>
          <a:lstStyle>
            <a:lvl1pPr>
              <a:defRPr/>
            </a:lvl1pPr>
          </a:lstStyle>
          <a:p>
            <a:fld id="{92BE2421-9869-47CF-A6FD-487610A2CC91}" type="slidenum">
              <a:rPr lang="en-US" altLang="en-US"/>
              <a:pPr/>
              <a:t>‹#›</a:t>
            </a:fld>
            <a:endParaRPr lang="en-US" altLang="en-US"/>
          </a:p>
        </p:txBody>
      </p:sp>
    </p:spTree>
    <p:extLst>
      <p:ext uri="{BB962C8B-B14F-4D97-AF65-F5344CB8AC3E}">
        <p14:creationId xmlns:p14="http://schemas.microsoft.com/office/powerpoint/2010/main" val="1273220435"/>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6D1295E1-44C8-0816-9481-72F3434095B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4B4F29B-C5E8-09F1-00A8-5E79030A6FC3}"/>
              </a:ext>
            </a:extLst>
          </p:cNvPr>
          <p:cNvSpPr>
            <a:spLocks noGrp="1" noChangeArrowheads="1"/>
          </p:cNvSpPr>
          <p:nvPr>
            <p:ph type="sldNum" sz="quarter" idx="11"/>
          </p:nvPr>
        </p:nvSpPr>
        <p:spPr>
          <a:ln/>
        </p:spPr>
        <p:txBody>
          <a:bodyPr/>
          <a:lstStyle>
            <a:lvl1pPr>
              <a:defRPr/>
            </a:lvl1pPr>
          </a:lstStyle>
          <a:p>
            <a:fld id="{8864E8FC-EFB6-4ED9-AB3D-78DCEAE4A973}" type="slidenum">
              <a:rPr lang="en-US" altLang="en-US"/>
              <a:pPr/>
              <a:t>‹#›</a:t>
            </a:fld>
            <a:endParaRPr lang="en-US" altLang="en-US"/>
          </a:p>
        </p:txBody>
      </p:sp>
    </p:spTree>
    <p:extLst>
      <p:ext uri="{BB962C8B-B14F-4D97-AF65-F5344CB8AC3E}">
        <p14:creationId xmlns:p14="http://schemas.microsoft.com/office/powerpoint/2010/main" val="3286459902"/>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7334745E-EDCE-CB22-0995-0A72836C73F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3B7344AD-FD52-0D4A-2CD6-B72EE30CED6B}"/>
              </a:ext>
            </a:extLst>
          </p:cNvPr>
          <p:cNvSpPr>
            <a:spLocks noGrp="1" noChangeArrowheads="1"/>
          </p:cNvSpPr>
          <p:nvPr>
            <p:ph type="sldNum" sz="quarter" idx="11"/>
          </p:nvPr>
        </p:nvSpPr>
        <p:spPr>
          <a:ln/>
        </p:spPr>
        <p:txBody>
          <a:bodyPr/>
          <a:lstStyle>
            <a:lvl1pPr>
              <a:defRPr/>
            </a:lvl1pPr>
          </a:lstStyle>
          <a:p>
            <a:fld id="{9F5F22FA-2654-41BC-BD31-B9A04D7C0536}" type="slidenum">
              <a:rPr lang="en-US" altLang="en-US"/>
              <a:pPr/>
              <a:t>‹#›</a:t>
            </a:fld>
            <a:endParaRPr lang="en-US" altLang="en-US"/>
          </a:p>
        </p:txBody>
      </p:sp>
    </p:spTree>
    <p:extLst>
      <p:ext uri="{BB962C8B-B14F-4D97-AF65-F5344CB8AC3E}">
        <p14:creationId xmlns:p14="http://schemas.microsoft.com/office/powerpoint/2010/main" val="4167197733"/>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0C0F070-237F-C60F-3458-4D4D9BA0A222}"/>
              </a:ext>
            </a:extLst>
          </p:cNvPr>
          <p:cNvSpPr/>
          <p:nvPr userDrawn="1"/>
        </p:nvSpPr>
        <p:spPr>
          <a:xfrm>
            <a:off x="9866106" y="0"/>
            <a:ext cx="2325894" cy="2180854"/>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755904" y="2825496"/>
            <a:ext cx="10680192" cy="28346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45712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A8DB537F-C945-B7C7-9E8F-FD196EEAF2FA}"/>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ECCFD68-33B8-B07D-41D9-FA4F3DFE4F53}"/>
              </a:ext>
            </a:extLst>
          </p:cNvPr>
          <p:cNvSpPr>
            <a:spLocks noGrp="1" noChangeArrowheads="1"/>
          </p:cNvSpPr>
          <p:nvPr>
            <p:ph type="sldNum" sz="quarter" idx="11"/>
          </p:nvPr>
        </p:nvSpPr>
        <p:spPr>
          <a:ln/>
        </p:spPr>
        <p:txBody>
          <a:bodyPr/>
          <a:lstStyle>
            <a:lvl1pPr>
              <a:defRPr/>
            </a:lvl1pPr>
          </a:lstStyle>
          <a:p>
            <a:fld id="{DAFCF988-9547-415C-8FA3-D8C48ED74E8C}" type="slidenum">
              <a:rPr lang="en-US" altLang="en-US"/>
              <a:pPr/>
              <a:t>‹#›</a:t>
            </a:fld>
            <a:endParaRPr lang="en-US" altLang="en-US"/>
          </a:p>
        </p:txBody>
      </p:sp>
    </p:spTree>
    <p:extLst>
      <p:ext uri="{BB962C8B-B14F-4D97-AF65-F5344CB8AC3E}">
        <p14:creationId xmlns:p14="http://schemas.microsoft.com/office/powerpoint/2010/main" val="1302129792"/>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C32F8142-2524-E426-C682-332200D5DFEB}"/>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FE0D971A-BF0A-DB62-BEE5-A54286D5144D}"/>
              </a:ext>
            </a:extLst>
          </p:cNvPr>
          <p:cNvSpPr>
            <a:spLocks noGrp="1" noChangeArrowheads="1"/>
          </p:cNvSpPr>
          <p:nvPr>
            <p:ph type="sldNum" sz="quarter" idx="11"/>
          </p:nvPr>
        </p:nvSpPr>
        <p:spPr>
          <a:ln/>
        </p:spPr>
        <p:txBody>
          <a:bodyPr/>
          <a:lstStyle>
            <a:lvl1pPr>
              <a:defRPr/>
            </a:lvl1pPr>
          </a:lstStyle>
          <a:p>
            <a:fld id="{C2B203BC-FF62-43F1-BC77-820657D0DF74}" type="slidenum">
              <a:rPr lang="en-US" altLang="en-US"/>
              <a:pPr/>
              <a:t>‹#›</a:t>
            </a:fld>
            <a:endParaRPr lang="en-US" altLang="en-US"/>
          </a:p>
        </p:txBody>
      </p:sp>
    </p:spTree>
    <p:extLst>
      <p:ext uri="{BB962C8B-B14F-4D97-AF65-F5344CB8AC3E}">
        <p14:creationId xmlns:p14="http://schemas.microsoft.com/office/powerpoint/2010/main" val="1485846953"/>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9D0DD0F6-708C-58A4-C2B2-312E8B1618C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FCD530-E8D0-0AEA-9AD0-226BBFD044E1}"/>
              </a:ext>
            </a:extLst>
          </p:cNvPr>
          <p:cNvSpPr>
            <a:spLocks noGrp="1" noChangeArrowheads="1"/>
          </p:cNvSpPr>
          <p:nvPr>
            <p:ph type="sldNum" sz="quarter" idx="11"/>
          </p:nvPr>
        </p:nvSpPr>
        <p:spPr>
          <a:ln/>
        </p:spPr>
        <p:txBody>
          <a:bodyPr/>
          <a:lstStyle>
            <a:lvl1pPr>
              <a:defRPr/>
            </a:lvl1pPr>
          </a:lstStyle>
          <a:p>
            <a:fld id="{B06401AB-A630-4FAA-8080-BA630AAADA03}" type="slidenum">
              <a:rPr lang="en-US" altLang="en-US"/>
              <a:pPr/>
              <a:t>‹#›</a:t>
            </a:fld>
            <a:endParaRPr lang="en-US" altLang="en-US"/>
          </a:p>
        </p:txBody>
      </p:sp>
    </p:spTree>
    <p:extLst>
      <p:ext uri="{BB962C8B-B14F-4D97-AF65-F5344CB8AC3E}">
        <p14:creationId xmlns:p14="http://schemas.microsoft.com/office/powerpoint/2010/main" val="723787105"/>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20EA3FC6-18BC-4DE0-C120-CC8A40C6D2D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AB4BA8A-FB6A-6EF2-5DE1-F77386873703}"/>
              </a:ext>
            </a:extLst>
          </p:cNvPr>
          <p:cNvSpPr>
            <a:spLocks noGrp="1" noChangeArrowheads="1"/>
          </p:cNvSpPr>
          <p:nvPr>
            <p:ph type="sldNum" sz="quarter" idx="11"/>
          </p:nvPr>
        </p:nvSpPr>
        <p:spPr>
          <a:ln/>
        </p:spPr>
        <p:txBody>
          <a:bodyPr/>
          <a:lstStyle>
            <a:lvl1pPr>
              <a:defRPr/>
            </a:lvl1pPr>
          </a:lstStyle>
          <a:p>
            <a:fld id="{93C48C54-1D9A-4BBB-A427-A715BAB389BD}" type="slidenum">
              <a:rPr lang="en-US" altLang="en-US"/>
              <a:pPr/>
              <a:t>‹#›</a:t>
            </a:fld>
            <a:endParaRPr lang="en-US" altLang="en-US"/>
          </a:p>
        </p:txBody>
      </p:sp>
    </p:spTree>
    <p:extLst>
      <p:ext uri="{BB962C8B-B14F-4D97-AF65-F5344CB8AC3E}">
        <p14:creationId xmlns:p14="http://schemas.microsoft.com/office/powerpoint/2010/main" val="2486976255"/>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36B8F42B-F688-35F5-597B-33C7D44F732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08718B7-D8E2-83AB-B122-74EFAA3297C6}"/>
              </a:ext>
            </a:extLst>
          </p:cNvPr>
          <p:cNvSpPr>
            <a:spLocks noGrp="1" noChangeArrowheads="1"/>
          </p:cNvSpPr>
          <p:nvPr>
            <p:ph type="sldNum" sz="quarter" idx="11"/>
          </p:nvPr>
        </p:nvSpPr>
        <p:spPr>
          <a:ln/>
        </p:spPr>
        <p:txBody>
          <a:bodyPr/>
          <a:lstStyle>
            <a:lvl1pPr>
              <a:defRPr/>
            </a:lvl1pPr>
          </a:lstStyle>
          <a:p>
            <a:fld id="{4DA53CFB-B35C-460A-A28F-6DFC1F5F5846}" type="slidenum">
              <a:rPr lang="en-US" altLang="en-US"/>
              <a:pPr/>
              <a:t>‹#›</a:t>
            </a:fld>
            <a:endParaRPr lang="en-US" altLang="en-US"/>
          </a:p>
        </p:txBody>
      </p:sp>
    </p:spTree>
    <p:extLst>
      <p:ext uri="{BB962C8B-B14F-4D97-AF65-F5344CB8AC3E}">
        <p14:creationId xmlns:p14="http://schemas.microsoft.com/office/powerpoint/2010/main" val="415611924"/>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BF79FBA3-7337-5515-6E02-98A06E93232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B777166-C2F4-3072-DE24-4C442F3D14E7}"/>
              </a:ext>
            </a:extLst>
          </p:cNvPr>
          <p:cNvSpPr>
            <a:spLocks noGrp="1" noChangeArrowheads="1"/>
          </p:cNvSpPr>
          <p:nvPr>
            <p:ph type="sldNum" sz="quarter" idx="11"/>
          </p:nvPr>
        </p:nvSpPr>
        <p:spPr>
          <a:ln/>
        </p:spPr>
        <p:txBody>
          <a:bodyPr/>
          <a:lstStyle>
            <a:lvl1pPr>
              <a:defRPr/>
            </a:lvl1pPr>
          </a:lstStyle>
          <a:p>
            <a:fld id="{D6FAD6CB-EC61-4FEF-A190-698DB34DEB3B}" type="slidenum">
              <a:rPr lang="en-US" altLang="en-US"/>
              <a:pPr/>
              <a:t>‹#›</a:t>
            </a:fld>
            <a:endParaRPr lang="en-US" altLang="en-US"/>
          </a:p>
        </p:txBody>
      </p:sp>
    </p:spTree>
    <p:extLst>
      <p:ext uri="{BB962C8B-B14F-4D97-AF65-F5344CB8AC3E}">
        <p14:creationId xmlns:p14="http://schemas.microsoft.com/office/powerpoint/2010/main" val="2582233546"/>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CEDCCFFF-8795-F431-CF36-272FE29DC9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363A2BB-72E1-4331-D548-2B379BE2F5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00ABE20-0C52-A7FF-0DC6-6D72B9BC12B2}"/>
              </a:ext>
            </a:extLst>
          </p:cNvPr>
          <p:cNvSpPr>
            <a:spLocks noGrp="1" noChangeArrowheads="1"/>
          </p:cNvSpPr>
          <p:nvPr>
            <p:ph type="sldNum" sz="quarter" idx="12"/>
          </p:nvPr>
        </p:nvSpPr>
        <p:spPr>
          <a:ln/>
        </p:spPr>
        <p:txBody>
          <a:bodyPr/>
          <a:lstStyle>
            <a:lvl1pPr>
              <a:defRPr/>
            </a:lvl1pPr>
          </a:lstStyle>
          <a:p>
            <a:fld id="{FF04B7E5-634E-4420-835E-A5ACAA0A96E4}" type="slidenum">
              <a:rPr lang="en-US" altLang="en-US"/>
              <a:pPr/>
              <a:t>‹#›</a:t>
            </a:fld>
            <a:endParaRPr lang="en-US" altLang="en-US"/>
          </a:p>
        </p:txBody>
      </p:sp>
    </p:spTree>
    <p:extLst>
      <p:ext uri="{BB962C8B-B14F-4D97-AF65-F5344CB8AC3E}">
        <p14:creationId xmlns:p14="http://schemas.microsoft.com/office/powerpoint/2010/main" val="338913220"/>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39168C68-0123-7FFA-558F-BFB9074B4DC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00E3FCA-9446-EB88-753C-3FE3AADC85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5BFA7549-06C1-1D78-332F-5AF05E14E576}"/>
              </a:ext>
            </a:extLst>
          </p:cNvPr>
          <p:cNvSpPr>
            <a:spLocks noGrp="1" noChangeArrowheads="1"/>
          </p:cNvSpPr>
          <p:nvPr>
            <p:ph type="sldNum" sz="quarter" idx="12"/>
          </p:nvPr>
        </p:nvSpPr>
        <p:spPr>
          <a:ln/>
        </p:spPr>
        <p:txBody>
          <a:bodyPr/>
          <a:lstStyle>
            <a:lvl1pPr>
              <a:defRPr/>
            </a:lvl1pPr>
          </a:lstStyle>
          <a:p>
            <a:fld id="{CA840775-50B9-4BB7-9CE9-30573CAA8DAE}" type="slidenum">
              <a:rPr lang="en-US" altLang="en-US"/>
              <a:pPr/>
              <a:t>‹#›</a:t>
            </a:fld>
            <a:endParaRPr lang="en-US" altLang="en-US"/>
          </a:p>
        </p:txBody>
      </p:sp>
    </p:spTree>
    <p:extLst>
      <p:ext uri="{BB962C8B-B14F-4D97-AF65-F5344CB8AC3E}">
        <p14:creationId xmlns:p14="http://schemas.microsoft.com/office/powerpoint/2010/main" val="2295154705"/>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D16503BB-B192-9F5C-8551-80C386F6A93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684B9DD-A604-190F-A596-1168E21FD5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2C3AF03F-D139-464D-42CA-5A40225B6911}"/>
              </a:ext>
            </a:extLst>
          </p:cNvPr>
          <p:cNvSpPr>
            <a:spLocks noGrp="1" noChangeArrowheads="1"/>
          </p:cNvSpPr>
          <p:nvPr>
            <p:ph type="sldNum" sz="quarter" idx="12"/>
          </p:nvPr>
        </p:nvSpPr>
        <p:spPr>
          <a:ln/>
        </p:spPr>
        <p:txBody>
          <a:bodyPr/>
          <a:lstStyle>
            <a:lvl1pPr>
              <a:defRPr/>
            </a:lvl1pPr>
          </a:lstStyle>
          <a:p>
            <a:fld id="{8604C954-B10E-4976-B434-503632CEF932}" type="slidenum">
              <a:rPr lang="en-US" altLang="en-US"/>
              <a:pPr/>
              <a:t>‹#›</a:t>
            </a:fld>
            <a:endParaRPr lang="en-US" altLang="en-US"/>
          </a:p>
        </p:txBody>
      </p:sp>
    </p:spTree>
    <p:extLst>
      <p:ext uri="{BB962C8B-B14F-4D97-AF65-F5344CB8AC3E}">
        <p14:creationId xmlns:p14="http://schemas.microsoft.com/office/powerpoint/2010/main" val="3533506175"/>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9C83B28C-74F2-C105-3279-FE6F5045C64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87AEAB0-CDE2-008A-305B-2C1A5F4129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BB20EB15-DF0E-F640-D292-5FEE8D660A68}"/>
              </a:ext>
            </a:extLst>
          </p:cNvPr>
          <p:cNvSpPr>
            <a:spLocks noGrp="1" noChangeArrowheads="1"/>
          </p:cNvSpPr>
          <p:nvPr>
            <p:ph type="sldNum" sz="quarter" idx="12"/>
          </p:nvPr>
        </p:nvSpPr>
        <p:spPr>
          <a:ln/>
        </p:spPr>
        <p:txBody>
          <a:bodyPr/>
          <a:lstStyle>
            <a:lvl1pPr>
              <a:defRPr/>
            </a:lvl1pPr>
          </a:lstStyle>
          <a:p>
            <a:fld id="{C56102D8-6234-482C-BADE-5B2B21A21F53}" type="slidenum">
              <a:rPr lang="en-US" altLang="en-US"/>
              <a:pPr/>
              <a:t>‹#›</a:t>
            </a:fld>
            <a:endParaRPr lang="en-US" altLang="en-US"/>
          </a:p>
        </p:txBody>
      </p:sp>
    </p:spTree>
    <p:extLst>
      <p:ext uri="{BB962C8B-B14F-4D97-AF65-F5344CB8AC3E}">
        <p14:creationId xmlns:p14="http://schemas.microsoft.com/office/powerpoint/2010/main" val="3894917447"/>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389120" y="2395728"/>
            <a:ext cx="7013448" cy="1627632"/>
          </a:xfrm>
        </p:spPr>
        <p:txBody>
          <a:bodyPr lIns="0" tIns="0" rIns="0" bIns="0">
            <a:noAutofit/>
          </a:bodyPr>
          <a:lstStyle>
            <a:lvl1pPr algn="l">
              <a:lnSpc>
                <a:spcPct val="100000"/>
              </a:lnSpc>
              <a:defRPr sz="33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3611880" y="1984248"/>
            <a:ext cx="768096" cy="1627632"/>
          </a:xfrm>
        </p:spPr>
        <p:txBody>
          <a:bodyPr lIns="91440" tIns="45720" rIns="91440" bIns="54864">
            <a:noAutofit/>
          </a:bodyPr>
          <a:lstStyle>
            <a:lvl1pPr marL="0" indent="0">
              <a:buNone/>
              <a:defRPr sz="10000" b="1"/>
            </a:lvl1pPr>
          </a:lstStyle>
          <a:p>
            <a:pPr lvl="0"/>
            <a:r>
              <a:rPr lang="en-US" dirty="0"/>
              <a:t>“</a:t>
            </a:r>
          </a:p>
        </p:txBody>
      </p:sp>
      <p:sp>
        <p:nvSpPr>
          <p:cNvPr id="55" name="Text Placeholder 54">
            <a:extLst>
              <a:ext uri="{FF2B5EF4-FFF2-40B4-BE49-F238E27FC236}">
                <a16:creationId xmlns:a16="http://schemas.microsoft.com/office/drawing/2014/main" id="{A2733C45-7C53-2BC5-3F62-D069650A79C9}"/>
              </a:ext>
            </a:extLst>
          </p:cNvPr>
          <p:cNvSpPr>
            <a:spLocks noGrp="1"/>
          </p:cNvSpPr>
          <p:nvPr>
            <p:ph type="body" sz="quarter" idx="13"/>
          </p:nvPr>
        </p:nvSpPr>
        <p:spPr>
          <a:xfrm>
            <a:off x="4389120" y="4308475"/>
            <a:ext cx="3932238" cy="588963"/>
          </a:xfrm>
        </p:spPr>
        <p:txBody>
          <a:bodyPr lIns="0" tIns="0" rIns="0" bIns="0">
            <a:noAutofit/>
          </a:bodyPr>
          <a:lstStyle>
            <a:lvl1pPr marL="0" indent="0">
              <a:buNone/>
              <a:defRPr sz="2400"/>
            </a:lvl1pPr>
          </a:lstStyle>
          <a:p>
            <a:pPr lvl="0"/>
            <a:r>
              <a:rPr lang="en-US"/>
              <a:t>Click to edit Master text styles</a:t>
            </a:r>
          </a:p>
        </p:txBody>
      </p:sp>
      <p:sp>
        <p:nvSpPr>
          <p:cNvPr id="56" name="Text Placeholder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9500616" y="3209544"/>
            <a:ext cx="768096" cy="1627632"/>
          </a:xfrm>
        </p:spPr>
        <p:txBody>
          <a:bodyPr lIns="91440" tIns="45720" rIns="91440" bIns="54864">
            <a:noAutofit/>
          </a:bodyPr>
          <a:lstStyle>
            <a:lvl1pPr marL="0" indent="0">
              <a:buNone/>
              <a:defRPr sz="10000" b="1"/>
            </a:lvl1pPr>
          </a:lstStyle>
          <a:p>
            <a:pPr lvl="0"/>
            <a:r>
              <a:rPr lang="en-US" dirty="0"/>
              <a:t>”</a:t>
            </a:r>
          </a:p>
        </p:txBody>
      </p:sp>
      <p:sp>
        <p:nvSpPr>
          <p:cNvPr id="32" name="Image 1" descr="preencoded.png">
            <a:extLst>
              <a:ext uri="{FF2B5EF4-FFF2-40B4-BE49-F238E27FC236}">
                <a16:creationId xmlns:a16="http://schemas.microsoft.com/office/drawing/2014/main" id="{2A3EC91E-4089-D366-06D3-3E66F93DFAF3}"/>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dirty="0"/>
          </a:p>
        </p:txBody>
      </p:sp>
      <p:sp>
        <p:nvSpPr>
          <p:cNvPr id="53" name="Freeform: Shape 52">
            <a:extLst>
              <a:ext uri="{FF2B5EF4-FFF2-40B4-BE49-F238E27FC236}">
                <a16:creationId xmlns:a16="http://schemas.microsoft.com/office/drawing/2014/main" id="{70F595E1-C910-3710-90E9-AF5FFCE0586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dirty="0"/>
          </a:p>
        </p:txBody>
      </p:sp>
      <p:sp>
        <p:nvSpPr>
          <p:cNvPr id="33" name="Image 4" descr="preencoded.png">
            <a:extLst>
              <a:ext uri="{FF2B5EF4-FFF2-40B4-BE49-F238E27FC236}">
                <a16:creationId xmlns:a16="http://schemas.microsoft.com/office/drawing/2014/main" id="{EC46DC71-C12A-96C8-3FE2-AA95AB58B349}"/>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dirty="0"/>
          </a:p>
        </p:txBody>
      </p:sp>
      <p:sp>
        <p:nvSpPr>
          <p:cNvPr id="29" name="Freeform 70">
            <a:extLst>
              <a:ext uri="{FF2B5EF4-FFF2-40B4-BE49-F238E27FC236}">
                <a16:creationId xmlns:a16="http://schemas.microsoft.com/office/drawing/2014/main" id="{AA39EF58-54F1-4AC9-1D83-2E7DEEAAEA6A}"/>
              </a:ext>
            </a:extLst>
          </p:cNvPr>
          <p:cNvSpPr>
            <a:spLocks/>
          </p:cNvSpPr>
          <p:nvPr userDrawn="1"/>
        </p:nvSpPr>
        <p:spPr bwMode="auto">
          <a:xfrm flipH="1">
            <a:off x="2535251"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1" name="Freeform 70">
            <a:extLst>
              <a:ext uri="{FF2B5EF4-FFF2-40B4-BE49-F238E27FC236}">
                <a16:creationId xmlns:a16="http://schemas.microsoft.com/office/drawing/2014/main" id="{0C320934-59CC-4123-C7C1-FEEE89F3045F}"/>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528509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93AE1FE1-6E9C-2AED-6525-1990ABC4B2C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083C445C-4CD0-2966-FD5D-C0AEEFCD70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AC8472E1-D8D5-F200-917C-672969CB9197}"/>
              </a:ext>
            </a:extLst>
          </p:cNvPr>
          <p:cNvSpPr>
            <a:spLocks noGrp="1" noChangeArrowheads="1"/>
          </p:cNvSpPr>
          <p:nvPr>
            <p:ph type="sldNum" sz="quarter" idx="12"/>
          </p:nvPr>
        </p:nvSpPr>
        <p:spPr>
          <a:ln/>
        </p:spPr>
        <p:txBody>
          <a:bodyPr/>
          <a:lstStyle>
            <a:lvl1pPr>
              <a:defRPr/>
            </a:lvl1pPr>
          </a:lstStyle>
          <a:p>
            <a:fld id="{16069594-893B-48DA-88EF-5F26000876F4}" type="slidenum">
              <a:rPr lang="en-US" altLang="en-US"/>
              <a:pPr/>
              <a:t>‹#›</a:t>
            </a:fld>
            <a:endParaRPr lang="en-US" altLang="en-US"/>
          </a:p>
        </p:txBody>
      </p:sp>
    </p:spTree>
    <p:extLst>
      <p:ext uri="{BB962C8B-B14F-4D97-AF65-F5344CB8AC3E}">
        <p14:creationId xmlns:p14="http://schemas.microsoft.com/office/powerpoint/2010/main" val="4059914078"/>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FF08D430-6884-FE13-A5CD-B25AAC95E6D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E790F55-82E2-9E03-AFEF-4CDA0FF7FE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C1847587-C167-F12C-DE61-0AB68A9F3973}"/>
              </a:ext>
            </a:extLst>
          </p:cNvPr>
          <p:cNvSpPr>
            <a:spLocks noGrp="1" noChangeArrowheads="1"/>
          </p:cNvSpPr>
          <p:nvPr>
            <p:ph type="sldNum" sz="quarter" idx="12"/>
          </p:nvPr>
        </p:nvSpPr>
        <p:spPr>
          <a:ln/>
        </p:spPr>
        <p:txBody>
          <a:bodyPr/>
          <a:lstStyle>
            <a:lvl1pPr>
              <a:defRPr/>
            </a:lvl1pPr>
          </a:lstStyle>
          <a:p>
            <a:fld id="{944BAF95-5C38-4614-8F74-951083C27062}" type="slidenum">
              <a:rPr lang="en-US" altLang="en-US"/>
              <a:pPr/>
              <a:t>‹#›</a:t>
            </a:fld>
            <a:endParaRPr lang="en-US" altLang="en-US"/>
          </a:p>
        </p:txBody>
      </p:sp>
    </p:spTree>
    <p:extLst>
      <p:ext uri="{BB962C8B-B14F-4D97-AF65-F5344CB8AC3E}">
        <p14:creationId xmlns:p14="http://schemas.microsoft.com/office/powerpoint/2010/main" val="1194279557"/>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8226A887-1F62-C7C2-46A3-827F5C64129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34D2A913-71B2-8D8D-8678-B141411C58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A7285664-CF33-5A1E-4541-E77D57D0924D}"/>
              </a:ext>
            </a:extLst>
          </p:cNvPr>
          <p:cNvSpPr>
            <a:spLocks noGrp="1" noChangeArrowheads="1"/>
          </p:cNvSpPr>
          <p:nvPr>
            <p:ph type="sldNum" sz="quarter" idx="12"/>
          </p:nvPr>
        </p:nvSpPr>
        <p:spPr>
          <a:ln/>
        </p:spPr>
        <p:txBody>
          <a:bodyPr/>
          <a:lstStyle>
            <a:lvl1pPr>
              <a:defRPr/>
            </a:lvl1pPr>
          </a:lstStyle>
          <a:p>
            <a:fld id="{82532ED3-11F6-46DD-A65F-E377B19FF080}" type="slidenum">
              <a:rPr lang="en-US" altLang="en-US"/>
              <a:pPr/>
              <a:t>‹#›</a:t>
            </a:fld>
            <a:endParaRPr lang="en-US" altLang="en-US"/>
          </a:p>
        </p:txBody>
      </p:sp>
    </p:spTree>
    <p:extLst>
      <p:ext uri="{BB962C8B-B14F-4D97-AF65-F5344CB8AC3E}">
        <p14:creationId xmlns:p14="http://schemas.microsoft.com/office/powerpoint/2010/main" val="3364910649"/>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4D2B9C73-D420-B17C-3423-5123EEA6B30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F2CA630-D034-B480-A172-7B47E311A1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1BEF8D2-E997-7EFD-01AD-292A3079B0FB}"/>
              </a:ext>
            </a:extLst>
          </p:cNvPr>
          <p:cNvSpPr>
            <a:spLocks noGrp="1" noChangeArrowheads="1"/>
          </p:cNvSpPr>
          <p:nvPr>
            <p:ph type="sldNum" sz="quarter" idx="12"/>
          </p:nvPr>
        </p:nvSpPr>
        <p:spPr>
          <a:ln/>
        </p:spPr>
        <p:txBody>
          <a:bodyPr/>
          <a:lstStyle>
            <a:lvl1pPr>
              <a:defRPr/>
            </a:lvl1pPr>
          </a:lstStyle>
          <a:p>
            <a:fld id="{B8160D5E-4B1A-4FB1-9DA4-61B73605D6E9}" type="slidenum">
              <a:rPr lang="en-US" altLang="en-US"/>
              <a:pPr/>
              <a:t>‹#›</a:t>
            </a:fld>
            <a:endParaRPr lang="en-US" altLang="en-US"/>
          </a:p>
        </p:txBody>
      </p:sp>
    </p:spTree>
    <p:extLst>
      <p:ext uri="{BB962C8B-B14F-4D97-AF65-F5344CB8AC3E}">
        <p14:creationId xmlns:p14="http://schemas.microsoft.com/office/powerpoint/2010/main" val="2496942449"/>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FFB8E003-9B99-4648-1CB1-CF4B559B990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169AC5-6647-2582-4FBA-F0C5FF29E2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1E59360-749E-63B2-2C0D-0D718FB41B3C}"/>
              </a:ext>
            </a:extLst>
          </p:cNvPr>
          <p:cNvSpPr>
            <a:spLocks noGrp="1" noChangeArrowheads="1"/>
          </p:cNvSpPr>
          <p:nvPr>
            <p:ph type="sldNum" sz="quarter" idx="12"/>
          </p:nvPr>
        </p:nvSpPr>
        <p:spPr>
          <a:ln/>
        </p:spPr>
        <p:txBody>
          <a:bodyPr/>
          <a:lstStyle>
            <a:lvl1pPr>
              <a:defRPr/>
            </a:lvl1pPr>
          </a:lstStyle>
          <a:p>
            <a:fld id="{90F78B31-7D61-483D-9BE5-D488A62B1439}" type="slidenum">
              <a:rPr lang="en-US" altLang="en-US"/>
              <a:pPr/>
              <a:t>‹#›</a:t>
            </a:fld>
            <a:endParaRPr lang="en-US" altLang="en-US"/>
          </a:p>
        </p:txBody>
      </p:sp>
    </p:spTree>
    <p:extLst>
      <p:ext uri="{BB962C8B-B14F-4D97-AF65-F5344CB8AC3E}">
        <p14:creationId xmlns:p14="http://schemas.microsoft.com/office/powerpoint/2010/main" val="3120859695"/>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13776E8D-F226-CC75-6F44-8ABC28C849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BCECF78-D2CD-804C-091A-1B4B93A266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8431582D-E292-8D65-71F5-2E0FEEA771FA}"/>
              </a:ext>
            </a:extLst>
          </p:cNvPr>
          <p:cNvSpPr>
            <a:spLocks noGrp="1" noChangeArrowheads="1"/>
          </p:cNvSpPr>
          <p:nvPr>
            <p:ph type="sldNum" sz="quarter" idx="12"/>
          </p:nvPr>
        </p:nvSpPr>
        <p:spPr>
          <a:ln/>
        </p:spPr>
        <p:txBody>
          <a:bodyPr/>
          <a:lstStyle>
            <a:lvl1pPr>
              <a:defRPr/>
            </a:lvl1pPr>
          </a:lstStyle>
          <a:p>
            <a:fld id="{362BC216-4F1F-488E-A91E-369F58E0D114}" type="slidenum">
              <a:rPr lang="en-US" altLang="en-US"/>
              <a:pPr/>
              <a:t>‹#›</a:t>
            </a:fld>
            <a:endParaRPr lang="en-US" altLang="en-US"/>
          </a:p>
        </p:txBody>
      </p:sp>
    </p:spTree>
    <p:extLst>
      <p:ext uri="{BB962C8B-B14F-4D97-AF65-F5344CB8AC3E}">
        <p14:creationId xmlns:p14="http://schemas.microsoft.com/office/powerpoint/2010/main" val="2868156559"/>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BEB0A6B4-A754-F7C3-42C1-16855717B66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AEBEF79-72E5-D3EB-7B8A-DE00F3D1A7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BE42AE48-FD94-4874-4DC4-886754C86537}"/>
              </a:ext>
            </a:extLst>
          </p:cNvPr>
          <p:cNvSpPr>
            <a:spLocks noGrp="1" noChangeArrowheads="1"/>
          </p:cNvSpPr>
          <p:nvPr>
            <p:ph type="sldNum" sz="quarter" idx="12"/>
          </p:nvPr>
        </p:nvSpPr>
        <p:spPr>
          <a:ln/>
        </p:spPr>
        <p:txBody>
          <a:bodyPr/>
          <a:lstStyle>
            <a:lvl1pPr>
              <a:defRPr/>
            </a:lvl1pPr>
          </a:lstStyle>
          <a:p>
            <a:fld id="{13DD0C3C-9522-4EC9-B51A-7E0CE4D7E9D6}" type="slidenum">
              <a:rPr lang="en-US" altLang="en-US"/>
              <a:pPr/>
              <a:t>‹#›</a:t>
            </a:fld>
            <a:endParaRPr lang="en-US" altLang="en-US"/>
          </a:p>
        </p:txBody>
      </p:sp>
    </p:spTree>
    <p:extLst>
      <p:ext uri="{BB962C8B-B14F-4D97-AF65-F5344CB8AC3E}">
        <p14:creationId xmlns:p14="http://schemas.microsoft.com/office/powerpoint/2010/main" val="2193102572"/>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EACD16C9-4AA8-8C47-4DEA-972F8556D558}"/>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099ADDC-B1A9-7FBA-1AA0-F75336CCC1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7">
            <a:extLst>
              <a:ext uri="{FF2B5EF4-FFF2-40B4-BE49-F238E27FC236}">
                <a16:creationId xmlns:a16="http://schemas.microsoft.com/office/drawing/2014/main" id="{48704A24-C5E7-3EB6-9F10-6EC136CD8C44}"/>
              </a:ext>
            </a:extLst>
          </p:cNvPr>
          <p:cNvSpPr>
            <a:spLocks noGrp="1" noChangeArrowheads="1"/>
          </p:cNvSpPr>
          <p:nvPr>
            <p:ph type="sldNum" sz="quarter" idx="12"/>
          </p:nvPr>
        </p:nvSpPr>
        <p:spPr>
          <a:ln/>
        </p:spPr>
        <p:txBody>
          <a:bodyPr/>
          <a:lstStyle>
            <a:lvl1pPr>
              <a:defRPr/>
            </a:lvl1pPr>
          </a:lstStyle>
          <a:p>
            <a:fld id="{DFFA2D05-F6C5-4D57-9F59-257F56F28EDE}" type="slidenum">
              <a:rPr lang="en-US" altLang="en-US"/>
              <a:pPr/>
              <a:t>‹#›</a:t>
            </a:fld>
            <a:endParaRPr lang="en-US" altLang="en-US"/>
          </a:p>
        </p:txBody>
      </p:sp>
    </p:spTree>
    <p:extLst>
      <p:ext uri="{BB962C8B-B14F-4D97-AF65-F5344CB8AC3E}">
        <p14:creationId xmlns:p14="http://schemas.microsoft.com/office/powerpoint/2010/main" val="388690127"/>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0AE174A1-68C8-84F8-D9BF-992EA8DC087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25FF32C-F98A-597C-3297-5D0D6F80F7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E5B13E9D-928C-5FC5-7B5E-630465434E3A}"/>
              </a:ext>
            </a:extLst>
          </p:cNvPr>
          <p:cNvSpPr>
            <a:spLocks noGrp="1" noChangeArrowheads="1"/>
          </p:cNvSpPr>
          <p:nvPr>
            <p:ph type="sldNum" sz="quarter" idx="12"/>
          </p:nvPr>
        </p:nvSpPr>
        <p:spPr>
          <a:ln/>
        </p:spPr>
        <p:txBody>
          <a:bodyPr/>
          <a:lstStyle>
            <a:lvl1pPr>
              <a:defRPr/>
            </a:lvl1pPr>
          </a:lstStyle>
          <a:p>
            <a:fld id="{B8F522EE-4EFF-4801-87C5-B089EC415371}" type="slidenum">
              <a:rPr lang="en-US" altLang="en-US"/>
              <a:pPr/>
              <a:t>‹#›</a:t>
            </a:fld>
            <a:endParaRPr lang="en-US" altLang="en-US"/>
          </a:p>
        </p:txBody>
      </p:sp>
    </p:spTree>
    <p:extLst>
      <p:ext uri="{BB962C8B-B14F-4D97-AF65-F5344CB8AC3E}">
        <p14:creationId xmlns:p14="http://schemas.microsoft.com/office/powerpoint/2010/main" val="2675431458"/>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199648BA-AD38-A10A-D38A-4A5DC0D9568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C3D331-2DD6-9DD4-F89B-84251C80F8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091F16A4-9599-F68E-AD3E-5FF514966A64}"/>
              </a:ext>
            </a:extLst>
          </p:cNvPr>
          <p:cNvSpPr>
            <a:spLocks noGrp="1" noChangeArrowheads="1"/>
          </p:cNvSpPr>
          <p:nvPr>
            <p:ph type="sldNum" sz="quarter" idx="12"/>
          </p:nvPr>
        </p:nvSpPr>
        <p:spPr>
          <a:ln/>
        </p:spPr>
        <p:txBody>
          <a:bodyPr/>
          <a:lstStyle>
            <a:lvl1pPr>
              <a:defRPr/>
            </a:lvl1pPr>
          </a:lstStyle>
          <a:p>
            <a:fld id="{1E2C1A2E-644E-4169-8B73-C81A7208F7BE}" type="slidenum">
              <a:rPr lang="en-US" altLang="en-US"/>
              <a:pPr/>
              <a:t>‹#›</a:t>
            </a:fld>
            <a:endParaRPr lang="en-US" altLang="en-US"/>
          </a:p>
        </p:txBody>
      </p:sp>
    </p:spTree>
    <p:extLst>
      <p:ext uri="{BB962C8B-B14F-4D97-AF65-F5344CB8AC3E}">
        <p14:creationId xmlns:p14="http://schemas.microsoft.com/office/powerpoint/2010/main" val="1940951619"/>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C43996-DAC9-130F-CB05-4A8A90381D37}"/>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758905" y="2392023"/>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758905" y="4989515"/>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916885" y="5599755"/>
            <a:ext cx="2283472" cy="365125"/>
          </a:xfrm>
        </p:spPr>
        <p:txBody>
          <a:bodyPr anchor="ctr">
            <a:noAutofit/>
          </a:bodyPr>
          <a:lstStyle>
            <a:lvl1pPr marL="0" indent="0" algn="ctr">
              <a:buNone/>
              <a:defRPr sz="140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517361" y="2392619"/>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516747" y="4990111"/>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674073" y="5600351"/>
            <a:ext cx="2283472" cy="365125"/>
          </a:xfrm>
        </p:spPr>
        <p:txBody>
          <a:bodyPr anchor="ctr">
            <a:noAutofit/>
          </a:bodyPr>
          <a:lstStyle>
            <a:lvl1pPr marL="0" indent="0" algn="ctr">
              <a:buNone/>
              <a:defRPr sz="140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275817"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274589"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432529" y="5600947"/>
            <a:ext cx="2283472" cy="365125"/>
          </a:xfrm>
        </p:spPr>
        <p:txBody>
          <a:bodyPr anchor="ctr">
            <a:noAutofit/>
          </a:bodyPr>
          <a:lstStyle>
            <a:lvl1pPr marL="0" indent="0" algn="ctr">
              <a:buNone/>
              <a:defRPr sz="140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9034272"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9032431"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9190984" y="5600947"/>
            <a:ext cx="2283472" cy="365125"/>
          </a:xfrm>
        </p:spPr>
        <p:txBody>
          <a:bodyPr anchor="ctr">
            <a:noAutofit/>
          </a:bodyPr>
          <a:lstStyle>
            <a:lvl1pPr marL="0" indent="0" algn="ctr">
              <a:buNone/>
              <a:defRPr sz="1400"/>
            </a:lvl1pPr>
          </a:lstStyle>
          <a:p>
            <a:pPr lvl="0"/>
            <a:r>
              <a:rPr lang="en-US" dirty="0"/>
              <a:t>Title</a:t>
            </a:r>
          </a:p>
        </p:txBody>
      </p:sp>
    </p:spTree>
    <p:extLst>
      <p:ext uri="{BB962C8B-B14F-4D97-AF65-F5344CB8AC3E}">
        <p14:creationId xmlns:p14="http://schemas.microsoft.com/office/powerpoint/2010/main" val="25866537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6CAA1265-4262-9ABB-7998-D1284034C46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0A51E03-6E49-EC08-7A24-75DA7ED222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549C48C2-23F2-BEEF-A57E-9EC17516E114}"/>
              </a:ext>
            </a:extLst>
          </p:cNvPr>
          <p:cNvSpPr>
            <a:spLocks noGrp="1" noChangeArrowheads="1"/>
          </p:cNvSpPr>
          <p:nvPr>
            <p:ph type="sldNum" sz="quarter" idx="12"/>
          </p:nvPr>
        </p:nvSpPr>
        <p:spPr>
          <a:ln/>
        </p:spPr>
        <p:txBody>
          <a:bodyPr/>
          <a:lstStyle>
            <a:lvl1pPr>
              <a:defRPr/>
            </a:lvl1pPr>
          </a:lstStyle>
          <a:p>
            <a:fld id="{8C1329B9-D7EF-45FB-99C1-A5D8DFC43DDD}" type="slidenum">
              <a:rPr lang="en-US" altLang="en-US"/>
              <a:pPr/>
              <a:t>‹#›</a:t>
            </a:fld>
            <a:endParaRPr lang="en-US" altLang="en-US"/>
          </a:p>
        </p:txBody>
      </p:sp>
    </p:spTree>
    <p:extLst>
      <p:ext uri="{BB962C8B-B14F-4D97-AF65-F5344CB8AC3E}">
        <p14:creationId xmlns:p14="http://schemas.microsoft.com/office/powerpoint/2010/main" val="2367302603"/>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95837824-C203-E329-D21D-6911FEFF18C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A4BCCD1-CB65-E4CA-C607-72953E2CF5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9266ED66-F6C1-C0E3-3E1E-BF4D2C556E12}"/>
              </a:ext>
            </a:extLst>
          </p:cNvPr>
          <p:cNvSpPr>
            <a:spLocks noGrp="1" noChangeArrowheads="1"/>
          </p:cNvSpPr>
          <p:nvPr>
            <p:ph type="sldNum" sz="quarter" idx="12"/>
          </p:nvPr>
        </p:nvSpPr>
        <p:spPr>
          <a:ln/>
        </p:spPr>
        <p:txBody>
          <a:bodyPr/>
          <a:lstStyle>
            <a:lvl1pPr>
              <a:defRPr/>
            </a:lvl1pPr>
          </a:lstStyle>
          <a:p>
            <a:fld id="{BDC16123-CDE6-40CE-B6C7-D27E1099CDD5}" type="slidenum">
              <a:rPr lang="en-US" altLang="en-US"/>
              <a:pPr/>
              <a:t>‹#›</a:t>
            </a:fld>
            <a:endParaRPr lang="en-US" altLang="en-US"/>
          </a:p>
        </p:txBody>
      </p:sp>
    </p:spTree>
    <p:extLst>
      <p:ext uri="{BB962C8B-B14F-4D97-AF65-F5344CB8AC3E}">
        <p14:creationId xmlns:p14="http://schemas.microsoft.com/office/powerpoint/2010/main" val="2031661169"/>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a:extLst>
              <a:ext uri="{FF2B5EF4-FFF2-40B4-BE49-F238E27FC236}">
                <a16:creationId xmlns:a16="http://schemas.microsoft.com/office/drawing/2014/main" id="{87613F54-3AA8-D390-35EC-DB7672D66C4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832AB76-1864-BFD8-99CE-25DA764235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C6686DC6-466C-306D-CE88-AC9EC8C490B9}"/>
              </a:ext>
            </a:extLst>
          </p:cNvPr>
          <p:cNvSpPr>
            <a:spLocks noGrp="1" noChangeArrowheads="1"/>
          </p:cNvSpPr>
          <p:nvPr>
            <p:ph type="sldNum" sz="quarter" idx="12"/>
          </p:nvPr>
        </p:nvSpPr>
        <p:spPr>
          <a:ln/>
        </p:spPr>
        <p:txBody>
          <a:bodyPr/>
          <a:lstStyle>
            <a:lvl1pPr>
              <a:defRPr/>
            </a:lvl1pPr>
          </a:lstStyle>
          <a:p>
            <a:fld id="{DB0C0A0B-69FA-4783-B54B-F2C8A13F5101}" type="slidenum">
              <a:rPr lang="en-US" altLang="en-US"/>
              <a:pPr/>
              <a:t>‹#›</a:t>
            </a:fld>
            <a:endParaRPr lang="en-US" altLang="en-US"/>
          </a:p>
        </p:txBody>
      </p:sp>
    </p:spTree>
    <p:extLst>
      <p:ext uri="{BB962C8B-B14F-4D97-AF65-F5344CB8AC3E}">
        <p14:creationId xmlns:p14="http://schemas.microsoft.com/office/powerpoint/2010/main" val="407057021"/>
      </p:ext>
    </p:extLst>
  </p:cSld>
  <p:clrMapOvr>
    <a:masterClrMapping/>
  </p:clrMapOvr>
  <p:transition>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19AED699-69C0-9896-95BF-F78F67375B3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2A3BEEE-709E-25E4-0399-C75522DCDEED}"/>
              </a:ext>
            </a:extLst>
          </p:cNvPr>
          <p:cNvSpPr>
            <a:spLocks noGrp="1" noChangeArrowheads="1"/>
          </p:cNvSpPr>
          <p:nvPr>
            <p:ph type="sldNum" sz="quarter" idx="11"/>
          </p:nvPr>
        </p:nvSpPr>
        <p:spPr>
          <a:ln/>
        </p:spPr>
        <p:txBody>
          <a:bodyPr/>
          <a:lstStyle>
            <a:lvl1pPr>
              <a:defRPr/>
            </a:lvl1pPr>
          </a:lstStyle>
          <a:p>
            <a:fld id="{6F2A2AE1-EC4B-4D23-AD7A-DEF670F1B5CE}" type="slidenum">
              <a:rPr lang="en-US" altLang="en-US"/>
              <a:pPr/>
              <a:t>‹#›</a:t>
            </a:fld>
            <a:endParaRPr lang="en-US" altLang="en-US"/>
          </a:p>
        </p:txBody>
      </p:sp>
    </p:spTree>
    <p:extLst>
      <p:ext uri="{BB962C8B-B14F-4D97-AF65-F5344CB8AC3E}">
        <p14:creationId xmlns:p14="http://schemas.microsoft.com/office/powerpoint/2010/main" val="1423073048"/>
      </p:ext>
    </p:extLst>
  </p:cSld>
  <p:clrMapOvr>
    <a:masterClrMapping/>
  </p:clrMapOvr>
  <p:transitio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9584E519-145A-CBAF-9FAE-7CA426FF6B86}"/>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5933035-D7F7-9B7B-3E9E-A8AD878EF59F}"/>
              </a:ext>
            </a:extLst>
          </p:cNvPr>
          <p:cNvSpPr>
            <a:spLocks noGrp="1" noChangeArrowheads="1"/>
          </p:cNvSpPr>
          <p:nvPr>
            <p:ph type="sldNum" sz="quarter" idx="11"/>
          </p:nvPr>
        </p:nvSpPr>
        <p:spPr>
          <a:ln/>
        </p:spPr>
        <p:txBody>
          <a:bodyPr/>
          <a:lstStyle>
            <a:lvl1pPr>
              <a:defRPr/>
            </a:lvl1pPr>
          </a:lstStyle>
          <a:p>
            <a:fld id="{11745702-DD77-4CBD-A6ED-B9723ADE49A0}" type="slidenum">
              <a:rPr lang="en-US" altLang="en-US"/>
              <a:pPr/>
              <a:t>‹#›</a:t>
            </a:fld>
            <a:endParaRPr lang="en-US" altLang="en-US"/>
          </a:p>
        </p:txBody>
      </p:sp>
    </p:spTree>
    <p:extLst>
      <p:ext uri="{BB962C8B-B14F-4D97-AF65-F5344CB8AC3E}">
        <p14:creationId xmlns:p14="http://schemas.microsoft.com/office/powerpoint/2010/main" val="1950733223"/>
      </p:ext>
    </p:extLst>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E00BB7B0-2E84-216D-ABBD-044A0DB6282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083350C-3119-379A-0CAD-4C4242DB2364}"/>
              </a:ext>
            </a:extLst>
          </p:cNvPr>
          <p:cNvSpPr>
            <a:spLocks noGrp="1" noChangeArrowheads="1"/>
          </p:cNvSpPr>
          <p:nvPr>
            <p:ph type="sldNum" sz="quarter" idx="11"/>
          </p:nvPr>
        </p:nvSpPr>
        <p:spPr>
          <a:ln/>
        </p:spPr>
        <p:txBody>
          <a:bodyPr/>
          <a:lstStyle>
            <a:lvl1pPr>
              <a:defRPr/>
            </a:lvl1pPr>
          </a:lstStyle>
          <a:p>
            <a:fld id="{92BE2421-9869-47CF-A6FD-487610A2CC91}" type="slidenum">
              <a:rPr lang="en-US" altLang="en-US"/>
              <a:pPr/>
              <a:t>‹#›</a:t>
            </a:fld>
            <a:endParaRPr lang="en-US" altLang="en-US"/>
          </a:p>
        </p:txBody>
      </p:sp>
    </p:spTree>
    <p:extLst>
      <p:ext uri="{BB962C8B-B14F-4D97-AF65-F5344CB8AC3E}">
        <p14:creationId xmlns:p14="http://schemas.microsoft.com/office/powerpoint/2010/main" val="3005292225"/>
      </p:ext>
    </p:extLst>
  </p:cSld>
  <p:clrMapOvr>
    <a:masterClrMapping/>
  </p:clrMapOvr>
  <p:transitio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6D1295E1-44C8-0816-9481-72F3434095B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4B4F29B-C5E8-09F1-00A8-5E79030A6FC3}"/>
              </a:ext>
            </a:extLst>
          </p:cNvPr>
          <p:cNvSpPr>
            <a:spLocks noGrp="1" noChangeArrowheads="1"/>
          </p:cNvSpPr>
          <p:nvPr>
            <p:ph type="sldNum" sz="quarter" idx="11"/>
          </p:nvPr>
        </p:nvSpPr>
        <p:spPr>
          <a:ln/>
        </p:spPr>
        <p:txBody>
          <a:bodyPr/>
          <a:lstStyle>
            <a:lvl1pPr>
              <a:defRPr/>
            </a:lvl1pPr>
          </a:lstStyle>
          <a:p>
            <a:fld id="{8864E8FC-EFB6-4ED9-AB3D-78DCEAE4A973}" type="slidenum">
              <a:rPr lang="en-US" altLang="en-US"/>
              <a:pPr/>
              <a:t>‹#›</a:t>
            </a:fld>
            <a:endParaRPr lang="en-US" altLang="en-US"/>
          </a:p>
        </p:txBody>
      </p:sp>
    </p:spTree>
    <p:extLst>
      <p:ext uri="{BB962C8B-B14F-4D97-AF65-F5344CB8AC3E}">
        <p14:creationId xmlns:p14="http://schemas.microsoft.com/office/powerpoint/2010/main" val="106691181"/>
      </p:ext>
    </p:extLst>
  </p:cSld>
  <p:clrMapOvr>
    <a:masterClrMapping/>
  </p:clrMapOvr>
  <p:transition>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7334745E-EDCE-CB22-0995-0A72836C73F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3B7344AD-FD52-0D4A-2CD6-B72EE30CED6B}"/>
              </a:ext>
            </a:extLst>
          </p:cNvPr>
          <p:cNvSpPr>
            <a:spLocks noGrp="1" noChangeArrowheads="1"/>
          </p:cNvSpPr>
          <p:nvPr>
            <p:ph type="sldNum" sz="quarter" idx="11"/>
          </p:nvPr>
        </p:nvSpPr>
        <p:spPr>
          <a:ln/>
        </p:spPr>
        <p:txBody>
          <a:bodyPr/>
          <a:lstStyle>
            <a:lvl1pPr>
              <a:defRPr/>
            </a:lvl1pPr>
          </a:lstStyle>
          <a:p>
            <a:fld id="{9F5F22FA-2654-41BC-BD31-B9A04D7C0536}" type="slidenum">
              <a:rPr lang="en-US" altLang="en-US"/>
              <a:pPr/>
              <a:t>‹#›</a:t>
            </a:fld>
            <a:endParaRPr lang="en-US" altLang="en-US"/>
          </a:p>
        </p:txBody>
      </p:sp>
    </p:spTree>
    <p:extLst>
      <p:ext uri="{BB962C8B-B14F-4D97-AF65-F5344CB8AC3E}">
        <p14:creationId xmlns:p14="http://schemas.microsoft.com/office/powerpoint/2010/main" val="2096028798"/>
      </p:ext>
    </p:extLst>
  </p:cSld>
  <p:clrMapOvr>
    <a:masterClrMapping/>
  </p:clrMapOvr>
  <p:transitio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A8DB537F-C945-B7C7-9E8F-FD196EEAF2FA}"/>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ECCFD68-33B8-B07D-41D9-FA4F3DFE4F53}"/>
              </a:ext>
            </a:extLst>
          </p:cNvPr>
          <p:cNvSpPr>
            <a:spLocks noGrp="1" noChangeArrowheads="1"/>
          </p:cNvSpPr>
          <p:nvPr>
            <p:ph type="sldNum" sz="quarter" idx="11"/>
          </p:nvPr>
        </p:nvSpPr>
        <p:spPr>
          <a:ln/>
        </p:spPr>
        <p:txBody>
          <a:bodyPr/>
          <a:lstStyle>
            <a:lvl1pPr>
              <a:defRPr/>
            </a:lvl1pPr>
          </a:lstStyle>
          <a:p>
            <a:fld id="{DAFCF988-9547-415C-8FA3-D8C48ED74E8C}" type="slidenum">
              <a:rPr lang="en-US" altLang="en-US"/>
              <a:pPr/>
              <a:t>‹#›</a:t>
            </a:fld>
            <a:endParaRPr lang="en-US" altLang="en-US"/>
          </a:p>
        </p:txBody>
      </p:sp>
    </p:spTree>
    <p:extLst>
      <p:ext uri="{BB962C8B-B14F-4D97-AF65-F5344CB8AC3E}">
        <p14:creationId xmlns:p14="http://schemas.microsoft.com/office/powerpoint/2010/main" val="1404958556"/>
      </p:ext>
    </p:extLst>
  </p:cSld>
  <p:clrMapOvr>
    <a:masterClrMapping/>
  </p:clrMapOvr>
  <p:transitio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C32F8142-2524-E426-C682-332200D5DFEB}"/>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FE0D971A-BF0A-DB62-BEE5-A54286D5144D}"/>
              </a:ext>
            </a:extLst>
          </p:cNvPr>
          <p:cNvSpPr>
            <a:spLocks noGrp="1" noChangeArrowheads="1"/>
          </p:cNvSpPr>
          <p:nvPr>
            <p:ph type="sldNum" sz="quarter" idx="11"/>
          </p:nvPr>
        </p:nvSpPr>
        <p:spPr>
          <a:ln/>
        </p:spPr>
        <p:txBody>
          <a:bodyPr/>
          <a:lstStyle>
            <a:lvl1pPr>
              <a:defRPr/>
            </a:lvl1pPr>
          </a:lstStyle>
          <a:p>
            <a:fld id="{C2B203BC-FF62-43F1-BC77-820657D0DF74}" type="slidenum">
              <a:rPr lang="en-US" altLang="en-US"/>
              <a:pPr/>
              <a:t>‹#›</a:t>
            </a:fld>
            <a:endParaRPr lang="en-US" altLang="en-US"/>
          </a:p>
        </p:txBody>
      </p:sp>
    </p:spTree>
    <p:extLst>
      <p:ext uri="{BB962C8B-B14F-4D97-AF65-F5344CB8AC3E}">
        <p14:creationId xmlns:p14="http://schemas.microsoft.com/office/powerpoint/2010/main" val="2378408190"/>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a:xfrm>
            <a:off x="758952" y="539496"/>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1271016"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1271016"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1271016" y="3616960"/>
            <a:ext cx="2029968" cy="182880"/>
          </a:xfrm>
        </p:spPr>
        <p:txBody>
          <a:bodyPr anchor="ctr">
            <a:noAutofit/>
          </a:bodyPr>
          <a:lstStyle>
            <a:lvl1pPr marL="0" indent="0" algn="ctr">
              <a:buNone/>
              <a:defRPr sz="1200" spc="20" baseline="0"/>
            </a:lvl1pPr>
          </a:lstStyle>
          <a:p>
            <a:pPr lvl="0"/>
            <a:r>
              <a:rPr lang="en-US" dirty="0"/>
              <a:t>Title</a:t>
            </a:r>
          </a:p>
        </p:txBody>
      </p:sp>
      <p:sp>
        <p:nvSpPr>
          <p:cNvPr id="10" name="Picture Placeholder 16">
            <a:extLst>
              <a:ext uri="{FF2B5EF4-FFF2-40B4-BE49-F238E27FC236}">
                <a16:creationId xmlns:a16="http://schemas.microsoft.com/office/drawing/2014/main" id="{BB749B9A-080F-37C0-08E6-909A5DA554D4}"/>
              </a:ext>
            </a:extLst>
          </p:cNvPr>
          <p:cNvSpPr>
            <a:spLocks noGrp="1"/>
          </p:cNvSpPr>
          <p:nvPr>
            <p:ph type="pic" sz="quarter" idx="25"/>
          </p:nvPr>
        </p:nvSpPr>
        <p:spPr>
          <a:xfrm>
            <a:off x="1271016"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4" name="Text Placeholder 18">
            <a:extLst>
              <a:ext uri="{FF2B5EF4-FFF2-40B4-BE49-F238E27FC236}">
                <a16:creationId xmlns:a16="http://schemas.microsoft.com/office/drawing/2014/main" id="{C4C7516E-0853-87BE-108B-697DD8E0DA75}"/>
              </a:ext>
            </a:extLst>
          </p:cNvPr>
          <p:cNvSpPr>
            <a:spLocks noGrp="1"/>
          </p:cNvSpPr>
          <p:nvPr>
            <p:ph type="body" sz="quarter" idx="29" hasCustomPrompt="1"/>
          </p:nvPr>
        </p:nvSpPr>
        <p:spPr>
          <a:xfrm>
            <a:off x="1271016"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a:extLst>
              <a:ext uri="{FF2B5EF4-FFF2-40B4-BE49-F238E27FC236}">
                <a16:creationId xmlns:a16="http://schemas.microsoft.com/office/drawing/2014/main" id="{FB1A74E1-7CEB-F501-F998-7361A20F7349}"/>
              </a:ext>
            </a:extLst>
          </p:cNvPr>
          <p:cNvSpPr>
            <a:spLocks noGrp="1"/>
          </p:cNvSpPr>
          <p:nvPr>
            <p:ph type="body" sz="quarter" idx="30" hasCustomPrompt="1"/>
          </p:nvPr>
        </p:nvSpPr>
        <p:spPr>
          <a:xfrm>
            <a:off x="1271016" y="6215888"/>
            <a:ext cx="2029968" cy="182880"/>
          </a:xfrm>
        </p:spPr>
        <p:txBody>
          <a:bodyPr anchor="ctr">
            <a:noAutofit/>
          </a:bodyPr>
          <a:lstStyle>
            <a:lvl1pPr marL="0" indent="0" algn="ctr">
              <a:buNone/>
              <a:defRPr sz="1200" spc="20" baseline="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828288"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828288"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828288" y="3616960"/>
            <a:ext cx="2029968" cy="182880"/>
          </a:xfrm>
        </p:spPr>
        <p:txBody>
          <a:bodyPr anchor="ctr">
            <a:noAutofit/>
          </a:bodyPr>
          <a:lstStyle>
            <a:lvl1pPr marL="0" indent="0" algn="ctr">
              <a:buNone/>
              <a:defRPr sz="1200" spc="20" baseline="0"/>
            </a:lvl1pPr>
          </a:lstStyle>
          <a:p>
            <a:pPr lvl="0"/>
            <a:r>
              <a:rPr lang="en-US" dirty="0"/>
              <a:t>Title</a:t>
            </a:r>
          </a:p>
        </p:txBody>
      </p:sp>
      <p:sp>
        <p:nvSpPr>
          <p:cNvPr id="11" name="Picture Placeholder 16">
            <a:extLst>
              <a:ext uri="{FF2B5EF4-FFF2-40B4-BE49-F238E27FC236}">
                <a16:creationId xmlns:a16="http://schemas.microsoft.com/office/drawing/2014/main" id="{B5D5100A-3D51-45DB-3A84-9E7FB85261E3}"/>
              </a:ext>
            </a:extLst>
          </p:cNvPr>
          <p:cNvSpPr>
            <a:spLocks noGrp="1"/>
          </p:cNvSpPr>
          <p:nvPr>
            <p:ph type="pic" sz="quarter" idx="26"/>
          </p:nvPr>
        </p:nvSpPr>
        <p:spPr>
          <a:xfrm>
            <a:off x="3828288"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6" name="Text Placeholder 18">
            <a:extLst>
              <a:ext uri="{FF2B5EF4-FFF2-40B4-BE49-F238E27FC236}">
                <a16:creationId xmlns:a16="http://schemas.microsoft.com/office/drawing/2014/main" id="{B775B771-678A-D917-7FE0-5DA7A23CCE25}"/>
              </a:ext>
            </a:extLst>
          </p:cNvPr>
          <p:cNvSpPr>
            <a:spLocks noGrp="1"/>
          </p:cNvSpPr>
          <p:nvPr>
            <p:ph type="body" sz="quarter" idx="31" hasCustomPrompt="1"/>
          </p:nvPr>
        </p:nvSpPr>
        <p:spPr>
          <a:xfrm>
            <a:off x="3828288"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a:extLst>
              <a:ext uri="{FF2B5EF4-FFF2-40B4-BE49-F238E27FC236}">
                <a16:creationId xmlns:a16="http://schemas.microsoft.com/office/drawing/2014/main" id="{AA2B9540-B92A-AD9C-C01A-B08A98BF8455}"/>
              </a:ext>
            </a:extLst>
          </p:cNvPr>
          <p:cNvSpPr>
            <a:spLocks noGrp="1"/>
          </p:cNvSpPr>
          <p:nvPr>
            <p:ph type="body" sz="quarter" idx="32" hasCustomPrompt="1"/>
          </p:nvPr>
        </p:nvSpPr>
        <p:spPr>
          <a:xfrm>
            <a:off x="3828288" y="6215888"/>
            <a:ext cx="2029968" cy="182880"/>
          </a:xfrm>
        </p:spPr>
        <p:txBody>
          <a:bodyPr anchor="ctr">
            <a:noAutofit/>
          </a:bodyPr>
          <a:lstStyle>
            <a:lvl1pPr marL="0" indent="0" algn="ctr">
              <a:buNone/>
              <a:defRPr sz="1200" spc="20" baseline="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385560"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385560"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385560" y="3616960"/>
            <a:ext cx="2029968" cy="182880"/>
          </a:xfrm>
        </p:spPr>
        <p:txBody>
          <a:bodyPr anchor="ctr">
            <a:noAutofit/>
          </a:bodyPr>
          <a:lstStyle>
            <a:lvl1pPr marL="0" indent="0" algn="ctr">
              <a:buNone/>
              <a:defRPr sz="1200" spc="20" baseline="0"/>
            </a:lvl1pPr>
          </a:lstStyle>
          <a:p>
            <a:pPr lvl="0"/>
            <a:r>
              <a:rPr lang="en-US" dirty="0"/>
              <a:t>Title</a:t>
            </a:r>
          </a:p>
        </p:txBody>
      </p:sp>
      <p:sp>
        <p:nvSpPr>
          <p:cNvPr id="12" name="Picture Placeholder 16">
            <a:extLst>
              <a:ext uri="{FF2B5EF4-FFF2-40B4-BE49-F238E27FC236}">
                <a16:creationId xmlns:a16="http://schemas.microsoft.com/office/drawing/2014/main" id="{3D2AAC25-9404-1F6F-200C-5660F4995858}"/>
              </a:ext>
            </a:extLst>
          </p:cNvPr>
          <p:cNvSpPr>
            <a:spLocks noGrp="1"/>
          </p:cNvSpPr>
          <p:nvPr>
            <p:ph type="pic" sz="quarter" idx="27"/>
          </p:nvPr>
        </p:nvSpPr>
        <p:spPr>
          <a:xfrm>
            <a:off x="6385560"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0" name="Text Placeholder 18">
            <a:extLst>
              <a:ext uri="{FF2B5EF4-FFF2-40B4-BE49-F238E27FC236}">
                <a16:creationId xmlns:a16="http://schemas.microsoft.com/office/drawing/2014/main" id="{AE4677E1-AC1B-AB9C-5E0C-794903DD1CEB}"/>
              </a:ext>
            </a:extLst>
          </p:cNvPr>
          <p:cNvSpPr>
            <a:spLocks noGrp="1"/>
          </p:cNvSpPr>
          <p:nvPr>
            <p:ph type="body" sz="quarter" idx="33" hasCustomPrompt="1"/>
          </p:nvPr>
        </p:nvSpPr>
        <p:spPr>
          <a:xfrm>
            <a:off x="6385560"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a:extLst>
              <a:ext uri="{FF2B5EF4-FFF2-40B4-BE49-F238E27FC236}">
                <a16:creationId xmlns:a16="http://schemas.microsoft.com/office/drawing/2014/main" id="{826BBF6C-7198-3C15-CDCB-E72B08709C1F}"/>
              </a:ext>
            </a:extLst>
          </p:cNvPr>
          <p:cNvSpPr>
            <a:spLocks noGrp="1"/>
          </p:cNvSpPr>
          <p:nvPr>
            <p:ph type="body" sz="quarter" idx="34" hasCustomPrompt="1"/>
          </p:nvPr>
        </p:nvSpPr>
        <p:spPr>
          <a:xfrm>
            <a:off x="6385560" y="6215888"/>
            <a:ext cx="2029968" cy="182880"/>
          </a:xfrm>
        </p:spPr>
        <p:txBody>
          <a:bodyPr anchor="ctr">
            <a:noAutofit/>
          </a:bodyPr>
          <a:lstStyle>
            <a:lvl1pPr marL="0" indent="0" algn="ctr">
              <a:buNone/>
              <a:defRPr sz="1200" spc="20" baseline="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8942832"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8942832"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8942832" y="3616960"/>
            <a:ext cx="2029968" cy="182880"/>
          </a:xfrm>
        </p:spPr>
        <p:txBody>
          <a:bodyPr anchor="ctr">
            <a:noAutofit/>
          </a:bodyPr>
          <a:lstStyle>
            <a:lvl1pPr marL="0" indent="0" algn="ctr">
              <a:buNone/>
              <a:defRPr sz="1200" spc="20" baseline="0"/>
            </a:lvl1pPr>
          </a:lstStyle>
          <a:p>
            <a:pPr lvl="0"/>
            <a:r>
              <a:rPr lang="en-US" dirty="0"/>
              <a:t>Title</a:t>
            </a:r>
          </a:p>
        </p:txBody>
      </p:sp>
      <p:sp>
        <p:nvSpPr>
          <p:cNvPr id="13" name="Picture Placeholder 16">
            <a:extLst>
              <a:ext uri="{FF2B5EF4-FFF2-40B4-BE49-F238E27FC236}">
                <a16:creationId xmlns:a16="http://schemas.microsoft.com/office/drawing/2014/main" id="{90CBAA5D-3D9B-0CB5-E527-996433638BE3}"/>
              </a:ext>
            </a:extLst>
          </p:cNvPr>
          <p:cNvSpPr>
            <a:spLocks noGrp="1"/>
          </p:cNvSpPr>
          <p:nvPr>
            <p:ph type="pic" sz="quarter" idx="28"/>
          </p:nvPr>
        </p:nvSpPr>
        <p:spPr>
          <a:xfrm>
            <a:off x="8942832"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32" name="Text Placeholder 18">
            <a:extLst>
              <a:ext uri="{FF2B5EF4-FFF2-40B4-BE49-F238E27FC236}">
                <a16:creationId xmlns:a16="http://schemas.microsoft.com/office/drawing/2014/main" id="{5B47333C-2F5E-FA7D-5DD1-191E0F421B61}"/>
              </a:ext>
            </a:extLst>
          </p:cNvPr>
          <p:cNvSpPr>
            <a:spLocks noGrp="1"/>
          </p:cNvSpPr>
          <p:nvPr>
            <p:ph type="body" sz="quarter" idx="35" hasCustomPrompt="1"/>
          </p:nvPr>
        </p:nvSpPr>
        <p:spPr>
          <a:xfrm>
            <a:off x="8942832"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a:extLst>
              <a:ext uri="{FF2B5EF4-FFF2-40B4-BE49-F238E27FC236}">
                <a16:creationId xmlns:a16="http://schemas.microsoft.com/office/drawing/2014/main" id="{D0AA2AE2-5A11-76D4-4D9C-B6B24D1419D0}"/>
              </a:ext>
            </a:extLst>
          </p:cNvPr>
          <p:cNvSpPr>
            <a:spLocks noGrp="1"/>
          </p:cNvSpPr>
          <p:nvPr>
            <p:ph type="body" sz="quarter" idx="36" hasCustomPrompt="1"/>
          </p:nvPr>
        </p:nvSpPr>
        <p:spPr>
          <a:xfrm>
            <a:off x="8942832" y="6215888"/>
            <a:ext cx="2029968" cy="182880"/>
          </a:xfrm>
        </p:spPr>
        <p:txBody>
          <a:bodyPr anchor="ctr">
            <a:noAutofit/>
          </a:bodyPr>
          <a:lstStyle>
            <a:lvl1pPr marL="0" indent="0" algn="ctr">
              <a:buNone/>
              <a:defRPr sz="1200" spc="20" baseline="0"/>
            </a:lvl1pPr>
          </a:lstStyle>
          <a:p>
            <a:pPr lvl="0"/>
            <a:r>
              <a:rPr lang="en-US" dirty="0"/>
              <a:t>Title</a:t>
            </a:r>
          </a:p>
        </p:txBody>
      </p:sp>
    </p:spTree>
    <p:extLst>
      <p:ext uri="{BB962C8B-B14F-4D97-AF65-F5344CB8AC3E}">
        <p14:creationId xmlns:p14="http://schemas.microsoft.com/office/powerpoint/2010/main" val="190070913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9D0DD0F6-708C-58A4-C2B2-312E8B1618C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FCD530-E8D0-0AEA-9AD0-226BBFD044E1}"/>
              </a:ext>
            </a:extLst>
          </p:cNvPr>
          <p:cNvSpPr>
            <a:spLocks noGrp="1" noChangeArrowheads="1"/>
          </p:cNvSpPr>
          <p:nvPr>
            <p:ph type="sldNum" sz="quarter" idx="11"/>
          </p:nvPr>
        </p:nvSpPr>
        <p:spPr>
          <a:ln/>
        </p:spPr>
        <p:txBody>
          <a:bodyPr/>
          <a:lstStyle>
            <a:lvl1pPr>
              <a:defRPr/>
            </a:lvl1pPr>
          </a:lstStyle>
          <a:p>
            <a:fld id="{B06401AB-A630-4FAA-8080-BA630AAADA03}" type="slidenum">
              <a:rPr lang="en-US" altLang="en-US"/>
              <a:pPr/>
              <a:t>‹#›</a:t>
            </a:fld>
            <a:endParaRPr lang="en-US" altLang="en-US"/>
          </a:p>
        </p:txBody>
      </p:sp>
    </p:spTree>
    <p:extLst>
      <p:ext uri="{BB962C8B-B14F-4D97-AF65-F5344CB8AC3E}">
        <p14:creationId xmlns:p14="http://schemas.microsoft.com/office/powerpoint/2010/main" val="426405023"/>
      </p:ext>
    </p:extLst>
  </p:cSld>
  <p:clrMapOvr>
    <a:masterClrMapping/>
  </p:clrMapOvr>
  <p:transition>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20EA3FC6-18BC-4DE0-C120-CC8A40C6D2D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AB4BA8A-FB6A-6EF2-5DE1-F77386873703}"/>
              </a:ext>
            </a:extLst>
          </p:cNvPr>
          <p:cNvSpPr>
            <a:spLocks noGrp="1" noChangeArrowheads="1"/>
          </p:cNvSpPr>
          <p:nvPr>
            <p:ph type="sldNum" sz="quarter" idx="11"/>
          </p:nvPr>
        </p:nvSpPr>
        <p:spPr>
          <a:ln/>
        </p:spPr>
        <p:txBody>
          <a:bodyPr/>
          <a:lstStyle>
            <a:lvl1pPr>
              <a:defRPr/>
            </a:lvl1pPr>
          </a:lstStyle>
          <a:p>
            <a:fld id="{93C48C54-1D9A-4BBB-A427-A715BAB389BD}" type="slidenum">
              <a:rPr lang="en-US" altLang="en-US"/>
              <a:pPr/>
              <a:t>‹#›</a:t>
            </a:fld>
            <a:endParaRPr lang="en-US" altLang="en-US"/>
          </a:p>
        </p:txBody>
      </p:sp>
    </p:spTree>
    <p:extLst>
      <p:ext uri="{BB962C8B-B14F-4D97-AF65-F5344CB8AC3E}">
        <p14:creationId xmlns:p14="http://schemas.microsoft.com/office/powerpoint/2010/main" val="1675508892"/>
      </p:ext>
    </p:extLst>
  </p:cSld>
  <p:clrMapOvr>
    <a:masterClrMapping/>
  </p:clrMapOvr>
  <p:transition>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36B8F42B-F688-35F5-597B-33C7D44F732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08718B7-D8E2-83AB-B122-74EFAA3297C6}"/>
              </a:ext>
            </a:extLst>
          </p:cNvPr>
          <p:cNvSpPr>
            <a:spLocks noGrp="1" noChangeArrowheads="1"/>
          </p:cNvSpPr>
          <p:nvPr>
            <p:ph type="sldNum" sz="quarter" idx="11"/>
          </p:nvPr>
        </p:nvSpPr>
        <p:spPr>
          <a:ln/>
        </p:spPr>
        <p:txBody>
          <a:bodyPr/>
          <a:lstStyle>
            <a:lvl1pPr>
              <a:defRPr/>
            </a:lvl1pPr>
          </a:lstStyle>
          <a:p>
            <a:fld id="{4DA53CFB-B35C-460A-A28F-6DFC1F5F5846}" type="slidenum">
              <a:rPr lang="en-US" altLang="en-US"/>
              <a:pPr/>
              <a:t>‹#›</a:t>
            </a:fld>
            <a:endParaRPr lang="en-US" altLang="en-US"/>
          </a:p>
        </p:txBody>
      </p:sp>
    </p:spTree>
    <p:extLst>
      <p:ext uri="{BB962C8B-B14F-4D97-AF65-F5344CB8AC3E}">
        <p14:creationId xmlns:p14="http://schemas.microsoft.com/office/powerpoint/2010/main" val="940988842"/>
      </p:ext>
    </p:extLst>
  </p:cSld>
  <p:clrMapOvr>
    <a:masterClrMapping/>
  </p:clrMapOvr>
  <p:transition>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BF79FBA3-7337-5515-6E02-98A06E93232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B777166-C2F4-3072-DE24-4C442F3D14E7}"/>
              </a:ext>
            </a:extLst>
          </p:cNvPr>
          <p:cNvSpPr>
            <a:spLocks noGrp="1" noChangeArrowheads="1"/>
          </p:cNvSpPr>
          <p:nvPr>
            <p:ph type="sldNum" sz="quarter" idx="11"/>
          </p:nvPr>
        </p:nvSpPr>
        <p:spPr>
          <a:ln/>
        </p:spPr>
        <p:txBody>
          <a:bodyPr/>
          <a:lstStyle>
            <a:lvl1pPr>
              <a:defRPr/>
            </a:lvl1pPr>
          </a:lstStyle>
          <a:p>
            <a:fld id="{D6FAD6CB-EC61-4FEF-A190-698DB34DEB3B}" type="slidenum">
              <a:rPr lang="en-US" altLang="en-US"/>
              <a:pPr/>
              <a:t>‹#›</a:t>
            </a:fld>
            <a:endParaRPr lang="en-US" altLang="en-US"/>
          </a:p>
        </p:txBody>
      </p:sp>
    </p:spTree>
    <p:extLst>
      <p:ext uri="{BB962C8B-B14F-4D97-AF65-F5344CB8AC3E}">
        <p14:creationId xmlns:p14="http://schemas.microsoft.com/office/powerpoint/2010/main" val="838899779"/>
      </p:ext>
    </p:extLst>
  </p:cSld>
  <p:clrMapOvr>
    <a:masterClrMapping/>
  </p:clrMapOvr>
  <p:transition>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1B2FD136-03B9-1EAC-4E94-751F25F4424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1EE972A-A83C-7C0F-1A65-FE0288C7FA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A96A51C-6A8F-3AC2-3BB5-A31EE32B908D}"/>
              </a:ext>
            </a:extLst>
          </p:cNvPr>
          <p:cNvSpPr>
            <a:spLocks noGrp="1" noChangeArrowheads="1"/>
          </p:cNvSpPr>
          <p:nvPr>
            <p:ph type="sldNum" sz="quarter" idx="12"/>
          </p:nvPr>
        </p:nvSpPr>
        <p:spPr>
          <a:ln/>
        </p:spPr>
        <p:txBody>
          <a:bodyPr/>
          <a:lstStyle>
            <a:lvl1pPr>
              <a:defRPr/>
            </a:lvl1pPr>
          </a:lstStyle>
          <a:p>
            <a:fld id="{7FB29CB3-14CC-41E5-9EB5-C7B20139DE24}" type="slidenum">
              <a:rPr lang="en-US" altLang="en-US"/>
              <a:pPr/>
              <a:t>‹#›</a:t>
            </a:fld>
            <a:endParaRPr lang="en-US" altLang="en-US"/>
          </a:p>
        </p:txBody>
      </p:sp>
    </p:spTree>
    <p:extLst>
      <p:ext uri="{BB962C8B-B14F-4D97-AF65-F5344CB8AC3E}">
        <p14:creationId xmlns:p14="http://schemas.microsoft.com/office/powerpoint/2010/main" val="709830943"/>
      </p:ext>
    </p:extLst>
  </p:cSld>
  <p:clrMapOvr>
    <a:masterClrMapping/>
  </p:clrMapOvr>
  <p:transition>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56C3056A-543F-EEFE-5A22-6E21C05C46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0DB6FFF-36C9-5FC2-4BC3-6C48A6CE1B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68FD9380-03B4-C71E-B6CB-9BD75E983192}"/>
              </a:ext>
            </a:extLst>
          </p:cNvPr>
          <p:cNvSpPr>
            <a:spLocks noGrp="1" noChangeArrowheads="1"/>
          </p:cNvSpPr>
          <p:nvPr>
            <p:ph type="sldNum" sz="quarter" idx="12"/>
          </p:nvPr>
        </p:nvSpPr>
        <p:spPr>
          <a:ln/>
        </p:spPr>
        <p:txBody>
          <a:bodyPr/>
          <a:lstStyle>
            <a:lvl1pPr>
              <a:defRPr/>
            </a:lvl1pPr>
          </a:lstStyle>
          <a:p>
            <a:fld id="{030784FA-E1BF-4A23-BDCB-BEE4EBB41B6C}" type="slidenum">
              <a:rPr lang="en-US" altLang="en-US"/>
              <a:pPr/>
              <a:t>‹#›</a:t>
            </a:fld>
            <a:endParaRPr lang="en-US" altLang="en-US"/>
          </a:p>
        </p:txBody>
      </p:sp>
    </p:spTree>
    <p:extLst>
      <p:ext uri="{BB962C8B-B14F-4D97-AF65-F5344CB8AC3E}">
        <p14:creationId xmlns:p14="http://schemas.microsoft.com/office/powerpoint/2010/main" val="2020493783"/>
      </p:ext>
    </p:extLst>
  </p:cSld>
  <p:clrMapOvr>
    <a:masterClrMapping/>
  </p:clrMapOvr>
  <p:transition>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CDDB4E19-5A62-B44C-1DF5-2221B0A47D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7FB16AC-F3DC-BD73-2709-247931813E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772464BA-2C6A-6010-2605-E6523CAE25F2}"/>
              </a:ext>
            </a:extLst>
          </p:cNvPr>
          <p:cNvSpPr>
            <a:spLocks noGrp="1" noChangeArrowheads="1"/>
          </p:cNvSpPr>
          <p:nvPr>
            <p:ph type="sldNum" sz="quarter" idx="12"/>
          </p:nvPr>
        </p:nvSpPr>
        <p:spPr>
          <a:ln/>
        </p:spPr>
        <p:txBody>
          <a:bodyPr/>
          <a:lstStyle>
            <a:lvl1pPr>
              <a:defRPr/>
            </a:lvl1pPr>
          </a:lstStyle>
          <a:p>
            <a:fld id="{14C7EAA9-35EA-4188-864B-979DA1A7439C}" type="slidenum">
              <a:rPr lang="en-US" altLang="en-US"/>
              <a:pPr/>
              <a:t>‹#›</a:t>
            </a:fld>
            <a:endParaRPr lang="en-US" altLang="en-US"/>
          </a:p>
        </p:txBody>
      </p:sp>
    </p:spTree>
    <p:extLst>
      <p:ext uri="{BB962C8B-B14F-4D97-AF65-F5344CB8AC3E}">
        <p14:creationId xmlns:p14="http://schemas.microsoft.com/office/powerpoint/2010/main" val="501396373"/>
      </p:ext>
    </p:extLst>
  </p:cSld>
  <p:clrMapOvr>
    <a:masterClrMapping/>
  </p:clrMapOvr>
  <p:transition>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6D9874D9-46E3-9409-135B-F76324C203C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F8310D6-0775-6D26-842F-C52E8F5650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09CD75C-FDC0-8B3E-77CF-038817FE159A}"/>
              </a:ext>
            </a:extLst>
          </p:cNvPr>
          <p:cNvSpPr>
            <a:spLocks noGrp="1" noChangeArrowheads="1"/>
          </p:cNvSpPr>
          <p:nvPr>
            <p:ph type="sldNum" sz="quarter" idx="12"/>
          </p:nvPr>
        </p:nvSpPr>
        <p:spPr>
          <a:ln/>
        </p:spPr>
        <p:txBody>
          <a:bodyPr/>
          <a:lstStyle>
            <a:lvl1pPr>
              <a:defRPr/>
            </a:lvl1pPr>
          </a:lstStyle>
          <a:p>
            <a:fld id="{2F385688-8569-47D7-8301-C973594B33E3}" type="slidenum">
              <a:rPr lang="en-US" altLang="en-US"/>
              <a:pPr/>
              <a:t>‹#›</a:t>
            </a:fld>
            <a:endParaRPr lang="en-US" altLang="en-US"/>
          </a:p>
        </p:txBody>
      </p:sp>
    </p:spTree>
    <p:extLst>
      <p:ext uri="{BB962C8B-B14F-4D97-AF65-F5344CB8AC3E}">
        <p14:creationId xmlns:p14="http://schemas.microsoft.com/office/powerpoint/2010/main" val="993063775"/>
      </p:ext>
    </p:extLst>
  </p:cSld>
  <p:clrMapOvr>
    <a:masterClrMapping/>
  </p:clrMapOvr>
  <p:transition>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9A1CD773-197B-26E2-2ADA-5630CCE8965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A1BB5411-5963-A89F-90F7-44480D1251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5628FD27-51E0-2193-29A6-BE66542C9A2A}"/>
              </a:ext>
            </a:extLst>
          </p:cNvPr>
          <p:cNvSpPr>
            <a:spLocks noGrp="1" noChangeArrowheads="1"/>
          </p:cNvSpPr>
          <p:nvPr>
            <p:ph type="sldNum" sz="quarter" idx="12"/>
          </p:nvPr>
        </p:nvSpPr>
        <p:spPr>
          <a:ln/>
        </p:spPr>
        <p:txBody>
          <a:bodyPr/>
          <a:lstStyle>
            <a:lvl1pPr>
              <a:defRPr/>
            </a:lvl1pPr>
          </a:lstStyle>
          <a:p>
            <a:fld id="{15FE566A-1635-4DD1-9B8B-9A584C2EB8DD}" type="slidenum">
              <a:rPr lang="en-US" altLang="en-US"/>
              <a:pPr/>
              <a:t>‹#›</a:t>
            </a:fld>
            <a:endParaRPr lang="en-US" altLang="en-US"/>
          </a:p>
        </p:txBody>
      </p:sp>
    </p:spTree>
    <p:extLst>
      <p:ext uri="{BB962C8B-B14F-4D97-AF65-F5344CB8AC3E}">
        <p14:creationId xmlns:p14="http://schemas.microsoft.com/office/powerpoint/2010/main" val="3387372802"/>
      </p:ext>
    </p:extLst>
  </p:cSld>
  <p:clrMapOvr>
    <a:masterClrMapping/>
  </p:clrMapOvr>
  <p:transition>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42A6E91D-D412-4947-34A2-D0C100A2DE3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DB5792A-A304-AE6E-AE05-A27F16F759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09958BB6-9BC0-DF67-4493-8D555F4C27EF}"/>
              </a:ext>
            </a:extLst>
          </p:cNvPr>
          <p:cNvSpPr>
            <a:spLocks noGrp="1" noChangeArrowheads="1"/>
          </p:cNvSpPr>
          <p:nvPr>
            <p:ph type="sldNum" sz="quarter" idx="12"/>
          </p:nvPr>
        </p:nvSpPr>
        <p:spPr>
          <a:ln/>
        </p:spPr>
        <p:txBody>
          <a:bodyPr/>
          <a:lstStyle>
            <a:lvl1pPr>
              <a:defRPr/>
            </a:lvl1pPr>
          </a:lstStyle>
          <a:p>
            <a:fld id="{A3D9EFEE-F102-4670-BF85-8A73C7B0C2BD}" type="slidenum">
              <a:rPr lang="en-US" altLang="en-US"/>
              <a:pPr/>
              <a:t>‹#›</a:t>
            </a:fld>
            <a:endParaRPr lang="en-US" altLang="en-US"/>
          </a:p>
        </p:txBody>
      </p:sp>
    </p:spTree>
    <p:extLst>
      <p:ext uri="{BB962C8B-B14F-4D97-AF65-F5344CB8AC3E}">
        <p14:creationId xmlns:p14="http://schemas.microsoft.com/office/powerpoint/2010/main" val="4201044413"/>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image" Target="../media/image9.jpe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image" Target="../media/image9.jpeg"/><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10.jpe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4.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theme" Target="../theme/theme5.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image" Target="../media/image9.jpeg"/><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10.jpe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6.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theme" Target="../theme/theme7.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19" Type="http://schemas.openxmlformats.org/officeDocument/2006/relationships/image" Target="../media/image9.jpeg"/><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5" Type="http://schemas.openxmlformats.org/officeDocument/2006/relationships/slideLayout" Target="../slideLayouts/slideLayout115.xml"/><Relationship Id="rId4" Type="http://schemas.openxmlformats.org/officeDocument/2006/relationships/slideLayout" Target="../slideLayouts/slideLayout114.xml"/><Relationship Id="rId9" Type="http://schemas.openxmlformats.org/officeDocument/2006/relationships/image" Target="../media/image11.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image" Target="../media/image13.jpg"/><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8952" y="1216152"/>
            <a:ext cx="10671048" cy="76809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21792" y="457200"/>
            <a:ext cx="3200400" cy="274320"/>
          </a:xfrm>
          <a:prstGeom prst="rect">
            <a:avLst/>
          </a:prstGeom>
        </p:spPr>
        <p:txBody>
          <a:bodyPr vert="horz" lIns="91440" tIns="45720" rIns="91440" bIns="45720" rtlCol="0" anchor="ctr"/>
          <a:lstStyle>
            <a:lvl1pPr algn="l">
              <a:defRPr sz="1200">
                <a:solidFill>
                  <a:schemeClr val="accent6"/>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0945368" y="457200"/>
            <a:ext cx="987552" cy="274320"/>
          </a:xfrm>
          <a:prstGeom prst="rect">
            <a:avLst/>
          </a:prstGeom>
        </p:spPr>
        <p:txBody>
          <a:bodyPr vert="horz" lIns="91440" tIns="45720" rIns="91440" bIns="45720" rtlCol="0" anchor="ctr"/>
          <a:lstStyle>
            <a:lvl1pPr algn="ctr">
              <a:defRPr sz="1200">
                <a:solidFill>
                  <a:schemeClr val="accent6"/>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4833434"/>
      </p:ext>
    </p:extLst>
  </p:cSld>
  <p:clrMap bg1="lt1" tx1="dk1" bg2="lt2" tx2="dk2" accent1="accent1" accent2="accent2" accent3="accent3" accent4="accent4" accent5="accent5" accent6="accent6" hlink="hlink" folHlink="folHlink"/>
  <p:sldLayoutIdLst>
    <p:sldLayoutId id="2147483651" r:id="rId1"/>
    <p:sldLayoutId id="2147483663" r:id="rId2"/>
    <p:sldLayoutId id="2147483652" r:id="rId3"/>
    <p:sldLayoutId id="2147483653" r:id="rId4"/>
    <p:sldLayoutId id="2147483664" r:id="rId5"/>
    <p:sldLayoutId id="2147483667" r:id="rId6"/>
    <p:sldLayoutId id="2147483668" r:id="rId7"/>
    <p:sldLayoutId id="2147483669" r:id="rId8"/>
    <p:sldLayoutId id="2147483673" r:id="rId9"/>
    <p:sldLayoutId id="2147483670" r:id="rId10"/>
    <p:sldLayoutId id="2147483671" r:id="rId11"/>
    <p:sldLayoutId id="2147483655" r:id="rId12"/>
    <p:sldLayoutId id="2147483674" r:id="rId13"/>
    <p:sldLayoutId id="2147483675" r:id="rId14"/>
    <p:sldLayoutId id="2147483676" r:id="rId15"/>
    <p:sldLayoutId id="2147483654" r:id="rId16"/>
    <p:sldLayoutId id="2147483656" r:id="rId17"/>
    <p:sldLayoutId id="2147483657" r:id="rId18"/>
    <p:sldLayoutId id="2147483658" r:id="rId19"/>
    <p:sldLayoutId id="2147483659" r:id="rId20"/>
  </p:sldLayoutIdLst>
  <p:hf hdr="0" dt="0"/>
  <p:txStyles>
    <p:titleStyle>
      <a:lvl1pPr algn="ctr" defTabSz="914400" rtl="0" eaLnBrk="1" latinLnBrk="0" hangingPunct="1">
        <a:lnSpc>
          <a:spcPts val="4875"/>
        </a:lnSpc>
        <a:spcBef>
          <a:spcPct val="0"/>
        </a:spcBef>
        <a:buNone/>
        <a:defRPr sz="44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Picture 2" descr="36">
            <a:extLst>
              <a:ext uri="{FF2B5EF4-FFF2-40B4-BE49-F238E27FC236}">
                <a16:creationId xmlns:a16="http://schemas.microsoft.com/office/drawing/2014/main" id="{2BE721A7-BAD6-D107-AADB-2502C7DA981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a:extLst>
              <a:ext uri="{FF2B5EF4-FFF2-40B4-BE49-F238E27FC236}">
                <a16:creationId xmlns:a16="http://schemas.microsoft.com/office/drawing/2014/main" id="{9AFCB972-EC50-AF68-CAC1-8867E8F43E59}"/>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460" name="Rectangle 4">
            <a:extLst>
              <a:ext uri="{FF2B5EF4-FFF2-40B4-BE49-F238E27FC236}">
                <a16:creationId xmlns:a16="http://schemas.microsoft.com/office/drawing/2014/main" id="{9D9218B2-AB32-7896-F416-5A4343F27062}"/>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573" name="Rectangle 5">
            <a:extLst>
              <a:ext uri="{FF2B5EF4-FFF2-40B4-BE49-F238E27FC236}">
                <a16:creationId xmlns:a16="http://schemas.microsoft.com/office/drawing/2014/main" id="{A38939C5-F528-AFA9-4D85-3A6486B87C4F}"/>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ffectLst/>
                <a:latin typeface="+mn-lt"/>
                <a:ea typeface="ＭＳ Ｐゴシック" pitchFamily="-112" charset="-128"/>
              </a:defRPr>
            </a:lvl1pPr>
          </a:lstStyle>
          <a:p>
            <a:pPr>
              <a:defRPr/>
            </a:pPr>
            <a:endParaRPr lang="en-US"/>
          </a:p>
        </p:txBody>
      </p:sp>
      <p:sp>
        <p:nvSpPr>
          <p:cNvPr id="109574" name="Rectangle 6">
            <a:extLst>
              <a:ext uri="{FF2B5EF4-FFF2-40B4-BE49-F238E27FC236}">
                <a16:creationId xmlns:a16="http://schemas.microsoft.com/office/drawing/2014/main" id="{B7716555-9EBF-6CB5-4683-44506B744E6D}"/>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ea typeface="ＭＳ Ｐゴシック" pitchFamily="-112" charset="-128"/>
              </a:defRPr>
            </a:lvl1pPr>
          </a:lstStyle>
          <a:p>
            <a:pPr>
              <a:defRPr/>
            </a:pPr>
            <a:endParaRPr lang="en-US"/>
          </a:p>
        </p:txBody>
      </p:sp>
      <p:sp>
        <p:nvSpPr>
          <p:cNvPr id="109575" name="Rectangle 7">
            <a:extLst>
              <a:ext uri="{FF2B5EF4-FFF2-40B4-BE49-F238E27FC236}">
                <a16:creationId xmlns:a16="http://schemas.microsoft.com/office/drawing/2014/main" id="{9329ACE1-1FD7-1E18-F606-EFA8863C449C}"/>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anose="020B0604020202020204" pitchFamily="34" charset="0"/>
              </a:defRPr>
            </a:lvl1pPr>
          </a:lstStyle>
          <a:p>
            <a:fld id="{FA674952-7C11-487A-A890-12121E077D8A}" type="slidenum">
              <a:rPr lang="en-US" altLang="en-US"/>
              <a:pPr/>
              <a:t>‹#›</a:t>
            </a:fld>
            <a:endParaRPr lang="en-US" altLang="en-US"/>
          </a:p>
        </p:txBody>
      </p:sp>
    </p:spTree>
    <p:extLst>
      <p:ext uri="{BB962C8B-B14F-4D97-AF65-F5344CB8AC3E}">
        <p14:creationId xmlns:p14="http://schemas.microsoft.com/office/powerpoint/2010/main" val="28862135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36">
            <a:extLst>
              <a:ext uri="{FF2B5EF4-FFF2-40B4-BE49-F238E27FC236}">
                <a16:creationId xmlns:a16="http://schemas.microsoft.com/office/drawing/2014/main" id="{F7BF757B-56F6-A98E-900C-409C60617D9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a:extLst>
              <a:ext uri="{FF2B5EF4-FFF2-40B4-BE49-F238E27FC236}">
                <a16:creationId xmlns:a16="http://schemas.microsoft.com/office/drawing/2014/main" id="{72D8BEF0-0398-151D-2CD4-CB0F4128AFF8}"/>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2" name="Rectangle 4">
            <a:extLst>
              <a:ext uri="{FF2B5EF4-FFF2-40B4-BE49-F238E27FC236}">
                <a16:creationId xmlns:a16="http://schemas.microsoft.com/office/drawing/2014/main" id="{2790E59F-5293-90AE-98B7-6EFBB704D61E}"/>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573" name="Rectangle 5">
            <a:extLst>
              <a:ext uri="{FF2B5EF4-FFF2-40B4-BE49-F238E27FC236}">
                <a16:creationId xmlns:a16="http://schemas.microsoft.com/office/drawing/2014/main" id="{204D8B82-D264-9895-F573-45F052B489F0}"/>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112" charset="-128"/>
              </a:defRPr>
            </a:lvl1pPr>
          </a:lstStyle>
          <a:p>
            <a:pPr>
              <a:defRPr/>
            </a:pPr>
            <a:endParaRPr lang="en-US"/>
          </a:p>
        </p:txBody>
      </p:sp>
      <p:sp>
        <p:nvSpPr>
          <p:cNvPr id="109574" name="Rectangle 6">
            <a:extLst>
              <a:ext uri="{FF2B5EF4-FFF2-40B4-BE49-F238E27FC236}">
                <a16:creationId xmlns:a16="http://schemas.microsoft.com/office/drawing/2014/main" id="{734616E2-B955-B752-208E-07D6888EEB77}"/>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112" charset="-128"/>
              </a:defRPr>
            </a:lvl1pPr>
          </a:lstStyle>
          <a:p>
            <a:pPr>
              <a:defRPr/>
            </a:pPr>
            <a:endParaRPr lang="en-US"/>
          </a:p>
        </p:txBody>
      </p:sp>
      <p:sp>
        <p:nvSpPr>
          <p:cNvPr id="109575" name="Rectangle 7">
            <a:extLst>
              <a:ext uri="{FF2B5EF4-FFF2-40B4-BE49-F238E27FC236}">
                <a16:creationId xmlns:a16="http://schemas.microsoft.com/office/drawing/2014/main" id="{926DE882-9169-748F-BF9E-39B5D487662A}"/>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Arial" panose="020B0604020202020204" pitchFamily="34" charset="0"/>
              </a:defRPr>
            </a:lvl1pPr>
          </a:lstStyle>
          <a:p>
            <a:fld id="{9266240F-DB3E-4740-9ABA-4209E0B2E04B}" type="slidenum">
              <a:rPr lang="en-US" altLang="en-US"/>
              <a:pPr/>
              <a:t>‹#›</a:t>
            </a:fld>
            <a:endParaRPr lang="en-US" altLang="en-US"/>
          </a:p>
        </p:txBody>
      </p:sp>
    </p:spTree>
    <p:extLst>
      <p:ext uri="{BB962C8B-B14F-4D97-AF65-F5344CB8AC3E}">
        <p14:creationId xmlns:p14="http://schemas.microsoft.com/office/powerpoint/2010/main" val="168003252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sunsetcross">
            <a:extLst>
              <a:ext uri="{FF2B5EF4-FFF2-40B4-BE49-F238E27FC236}">
                <a16:creationId xmlns:a16="http://schemas.microsoft.com/office/drawing/2014/main" id="{788F1F6D-D4EE-E8D8-F108-58BC0813489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a:extLst>
              <a:ext uri="{FF2B5EF4-FFF2-40B4-BE49-F238E27FC236}">
                <a16:creationId xmlns:a16="http://schemas.microsoft.com/office/drawing/2014/main" id="{7F1B7551-B9DF-F76E-44DD-4140FF8BD1F5}"/>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0" name="Rectangle 4">
            <a:extLst>
              <a:ext uri="{FF2B5EF4-FFF2-40B4-BE49-F238E27FC236}">
                <a16:creationId xmlns:a16="http://schemas.microsoft.com/office/drawing/2014/main" id="{C3C09DE6-AE04-D63F-241C-108EBF423826}"/>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133" name="Rectangle 5">
            <a:extLst>
              <a:ext uri="{FF2B5EF4-FFF2-40B4-BE49-F238E27FC236}">
                <a16:creationId xmlns:a16="http://schemas.microsoft.com/office/drawing/2014/main" id="{6A0557A3-8322-F87E-2807-E60407D5BD56}"/>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112" charset="-128"/>
              </a:defRPr>
            </a:lvl1pPr>
          </a:lstStyle>
          <a:p>
            <a:pPr>
              <a:defRPr/>
            </a:pPr>
            <a:endParaRPr lang="en-US"/>
          </a:p>
        </p:txBody>
      </p:sp>
      <p:sp>
        <p:nvSpPr>
          <p:cNvPr id="48134" name="Rectangle 6">
            <a:extLst>
              <a:ext uri="{FF2B5EF4-FFF2-40B4-BE49-F238E27FC236}">
                <a16:creationId xmlns:a16="http://schemas.microsoft.com/office/drawing/2014/main" id="{2A8513A3-B788-F6D6-9928-81BC02187A02}"/>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Arial" panose="020B0604020202020204" pitchFamily="34" charset="0"/>
              </a:defRPr>
            </a:lvl1pPr>
          </a:lstStyle>
          <a:p>
            <a:fld id="{5249441B-E3DB-4AA9-BD85-9EF2AD952F52}" type="slidenum">
              <a:rPr lang="en-US" altLang="en-US"/>
              <a:pPr/>
              <a:t>‹#›</a:t>
            </a:fld>
            <a:endParaRPr lang="en-US" altLang="en-US"/>
          </a:p>
        </p:txBody>
      </p:sp>
    </p:spTree>
    <p:extLst>
      <p:ext uri="{BB962C8B-B14F-4D97-AF65-F5344CB8AC3E}">
        <p14:creationId xmlns:p14="http://schemas.microsoft.com/office/powerpoint/2010/main" val="77602824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2" descr="36">
            <a:extLst>
              <a:ext uri="{FF2B5EF4-FFF2-40B4-BE49-F238E27FC236}">
                <a16:creationId xmlns:a16="http://schemas.microsoft.com/office/drawing/2014/main" id="{0A128124-5592-3F81-9CA4-AAF56C28EB2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a:extLst>
              <a:ext uri="{FF2B5EF4-FFF2-40B4-BE49-F238E27FC236}">
                <a16:creationId xmlns:a16="http://schemas.microsoft.com/office/drawing/2014/main" id="{29625860-B05C-078F-5A04-632D6336EA23}"/>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8" name="Rectangle 4">
            <a:extLst>
              <a:ext uri="{FF2B5EF4-FFF2-40B4-BE49-F238E27FC236}">
                <a16:creationId xmlns:a16="http://schemas.microsoft.com/office/drawing/2014/main" id="{95E79C01-4346-8572-78FF-82F01939A50F}"/>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573" name="Rectangle 5">
            <a:extLst>
              <a:ext uri="{FF2B5EF4-FFF2-40B4-BE49-F238E27FC236}">
                <a16:creationId xmlns:a16="http://schemas.microsoft.com/office/drawing/2014/main" id="{775DF9DE-F5D9-3BE1-789E-C4AFCADF59F0}"/>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ffectLst/>
                <a:latin typeface="+mn-lt"/>
                <a:ea typeface="ＭＳ Ｐゴシック" pitchFamily="-112" charset="-128"/>
              </a:defRPr>
            </a:lvl1pPr>
          </a:lstStyle>
          <a:p>
            <a:pPr>
              <a:defRPr/>
            </a:pPr>
            <a:endParaRPr lang="en-US"/>
          </a:p>
        </p:txBody>
      </p:sp>
      <p:sp>
        <p:nvSpPr>
          <p:cNvPr id="109574" name="Rectangle 6">
            <a:extLst>
              <a:ext uri="{FF2B5EF4-FFF2-40B4-BE49-F238E27FC236}">
                <a16:creationId xmlns:a16="http://schemas.microsoft.com/office/drawing/2014/main" id="{29077FDB-5717-9164-09A8-C467834CA61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ffectLst/>
                <a:latin typeface="+mn-lt"/>
                <a:ea typeface="ＭＳ Ｐゴシック" pitchFamily="-112" charset="-128"/>
              </a:defRPr>
            </a:lvl1pPr>
          </a:lstStyle>
          <a:p>
            <a:pPr>
              <a:defRPr/>
            </a:pPr>
            <a:endParaRPr lang="en-US"/>
          </a:p>
        </p:txBody>
      </p:sp>
      <p:sp>
        <p:nvSpPr>
          <p:cNvPr id="109575" name="Rectangle 7">
            <a:extLst>
              <a:ext uri="{FF2B5EF4-FFF2-40B4-BE49-F238E27FC236}">
                <a16:creationId xmlns:a16="http://schemas.microsoft.com/office/drawing/2014/main" id="{149DCCDA-306C-DD77-DBAF-688C16AED3E4}"/>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ffectLst/>
                <a:latin typeface="Arial" panose="020B0604020202020204" pitchFamily="34" charset="0"/>
              </a:defRPr>
            </a:lvl1pPr>
          </a:lstStyle>
          <a:p>
            <a:fld id="{2C7680D3-960F-4535-8E0B-C70A4F673FE2}" type="slidenum">
              <a:rPr lang="en-US" altLang="en-US"/>
              <a:pPr/>
              <a:t>‹#›</a:t>
            </a:fld>
            <a:endParaRPr lang="en-US" altLang="en-US"/>
          </a:p>
        </p:txBody>
      </p:sp>
    </p:spTree>
    <p:extLst>
      <p:ext uri="{BB962C8B-B14F-4D97-AF65-F5344CB8AC3E}">
        <p14:creationId xmlns:p14="http://schemas.microsoft.com/office/powerpoint/2010/main" val="227661814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sunsetcross">
            <a:extLst>
              <a:ext uri="{FF2B5EF4-FFF2-40B4-BE49-F238E27FC236}">
                <a16:creationId xmlns:a16="http://schemas.microsoft.com/office/drawing/2014/main" id="{788F1F6D-D4EE-E8D8-F108-58BC0813489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a:extLst>
              <a:ext uri="{FF2B5EF4-FFF2-40B4-BE49-F238E27FC236}">
                <a16:creationId xmlns:a16="http://schemas.microsoft.com/office/drawing/2014/main" id="{7F1B7551-B9DF-F76E-44DD-4140FF8BD1F5}"/>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0" name="Rectangle 4">
            <a:extLst>
              <a:ext uri="{FF2B5EF4-FFF2-40B4-BE49-F238E27FC236}">
                <a16:creationId xmlns:a16="http://schemas.microsoft.com/office/drawing/2014/main" id="{C3C09DE6-AE04-D63F-241C-108EBF423826}"/>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133" name="Rectangle 5">
            <a:extLst>
              <a:ext uri="{FF2B5EF4-FFF2-40B4-BE49-F238E27FC236}">
                <a16:creationId xmlns:a16="http://schemas.microsoft.com/office/drawing/2014/main" id="{6A0557A3-8322-F87E-2807-E60407D5BD56}"/>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112" charset="-128"/>
              </a:defRPr>
            </a:lvl1pPr>
          </a:lstStyle>
          <a:p>
            <a:pPr>
              <a:defRPr/>
            </a:pPr>
            <a:endParaRPr lang="en-US"/>
          </a:p>
        </p:txBody>
      </p:sp>
      <p:sp>
        <p:nvSpPr>
          <p:cNvPr id="48134" name="Rectangle 6">
            <a:extLst>
              <a:ext uri="{FF2B5EF4-FFF2-40B4-BE49-F238E27FC236}">
                <a16:creationId xmlns:a16="http://schemas.microsoft.com/office/drawing/2014/main" id="{2A8513A3-B788-F6D6-9928-81BC02187A02}"/>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Arial" panose="020B0604020202020204" pitchFamily="34" charset="0"/>
              </a:defRPr>
            </a:lvl1pPr>
          </a:lstStyle>
          <a:p>
            <a:fld id="{5249441B-E3DB-4AA9-BD85-9EF2AD952F52}" type="slidenum">
              <a:rPr lang="en-US" altLang="en-US"/>
              <a:pPr/>
              <a:t>‹#›</a:t>
            </a:fld>
            <a:endParaRPr lang="en-US" altLang="en-US"/>
          </a:p>
        </p:txBody>
      </p:sp>
    </p:spTree>
    <p:extLst>
      <p:ext uri="{BB962C8B-B14F-4D97-AF65-F5344CB8AC3E}">
        <p14:creationId xmlns:p14="http://schemas.microsoft.com/office/powerpoint/2010/main" val="172919724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36">
            <a:extLst>
              <a:ext uri="{FF2B5EF4-FFF2-40B4-BE49-F238E27FC236}">
                <a16:creationId xmlns:a16="http://schemas.microsoft.com/office/drawing/2014/main" id="{F7BF757B-56F6-A98E-900C-409C60617D9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a:extLst>
              <a:ext uri="{FF2B5EF4-FFF2-40B4-BE49-F238E27FC236}">
                <a16:creationId xmlns:a16="http://schemas.microsoft.com/office/drawing/2014/main" id="{72D8BEF0-0398-151D-2CD4-CB0F4128AFF8}"/>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2" name="Rectangle 4">
            <a:extLst>
              <a:ext uri="{FF2B5EF4-FFF2-40B4-BE49-F238E27FC236}">
                <a16:creationId xmlns:a16="http://schemas.microsoft.com/office/drawing/2014/main" id="{2790E59F-5293-90AE-98B7-6EFBB704D61E}"/>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573" name="Rectangle 5">
            <a:extLst>
              <a:ext uri="{FF2B5EF4-FFF2-40B4-BE49-F238E27FC236}">
                <a16:creationId xmlns:a16="http://schemas.microsoft.com/office/drawing/2014/main" id="{204D8B82-D264-9895-F573-45F052B489F0}"/>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112" charset="-128"/>
              </a:defRPr>
            </a:lvl1pPr>
          </a:lstStyle>
          <a:p>
            <a:pPr>
              <a:defRPr/>
            </a:pPr>
            <a:endParaRPr lang="en-US"/>
          </a:p>
        </p:txBody>
      </p:sp>
      <p:sp>
        <p:nvSpPr>
          <p:cNvPr id="109574" name="Rectangle 6">
            <a:extLst>
              <a:ext uri="{FF2B5EF4-FFF2-40B4-BE49-F238E27FC236}">
                <a16:creationId xmlns:a16="http://schemas.microsoft.com/office/drawing/2014/main" id="{734616E2-B955-B752-208E-07D6888EEB77}"/>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112" charset="-128"/>
              </a:defRPr>
            </a:lvl1pPr>
          </a:lstStyle>
          <a:p>
            <a:pPr>
              <a:defRPr/>
            </a:pPr>
            <a:endParaRPr lang="en-US"/>
          </a:p>
        </p:txBody>
      </p:sp>
      <p:sp>
        <p:nvSpPr>
          <p:cNvPr id="109575" name="Rectangle 7">
            <a:extLst>
              <a:ext uri="{FF2B5EF4-FFF2-40B4-BE49-F238E27FC236}">
                <a16:creationId xmlns:a16="http://schemas.microsoft.com/office/drawing/2014/main" id="{926DE882-9169-748F-BF9E-39B5D487662A}"/>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Arial" panose="020B0604020202020204" pitchFamily="34" charset="0"/>
              </a:defRPr>
            </a:lvl1pPr>
          </a:lstStyle>
          <a:p>
            <a:fld id="{9266240F-DB3E-4740-9ABA-4209E0B2E04B}" type="slidenum">
              <a:rPr lang="en-US" altLang="en-US"/>
              <a:pPr/>
              <a:t>‹#›</a:t>
            </a:fld>
            <a:endParaRPr lang="en-US" altLang="en-US"/>
          </a:p>
        </p:txBody>
      </p:sp>
    </p:spTree>
    <p:extLst>
      <p:ext uri="{BB962C8B-B14F-4D97-AF65-F5344CB8AC3E}">
        <p14:creationId xmlns:p14="http://schemas.microsoft.com/office/powerpoint/2010/main" val="183060562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defRPr>
      </a:lvl2pPr>
      <a:lvl3pPr algn="ctr" rtl="0" eaLnBrk="0" fontAlgn="base" hangingPunct="0">
        <a:spcBef>
          <a:spcPct val="0"/>
        </a:spcBef>
        <a:spcAft>
          <a:spcPct val="0"/>
        </a:spcAft>
        <a:defRPr sz="4400">
          <a:solidFill>
            <a:schemeClr val="tx2"/>
          </a:solidFill>
          <a:latin typeface="Arial" charset="0"/>
          <a:ea typeface="MS PGothic" pitchFamily="34" charset="-128"/>
        </a:defRPr>
      </a:lvl3pPr>
      <a:lvl4pPr algn="ctr" rtl="0" eaLnBrk="0" fontAlgn="base" hangingPunct="0">
        <a:spcBef>
          <a:spcPct val="0"/>
        </a:spcBef>
        <a:spcAft>
          <a:spcPct val="0"/>
        </a:spcAft>
        <a:defRPr sz="4400">
          <a:solidFill>
            <a:schemeClr val="tx2"/>
          </a:solidFill>
          <a:latin typeface="Arial" charset="0"/>
          <a:ea typeface="MS PGothic" pitchFamily="34" charset="-128"/>
        </a:defRPr>
      </a:lvl4pPr>
      <a:lvl5pPr algn="ctr" rtl="0" eaLnBrk="0" fontAlgn="base" hangingPunct="0">
        <a:spcBef>
          <a:spcPct val="0"/>
        </a:spcBef>
        <a:spcAft>
          <a:spcPct val="0"/>
        </a:spcAft>
        <a:defRPr sz="4400">
          <a:solidFill>
            <a:schemeClr val="tx2"/>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Users\Gary\Music\Projects\sermons\templates\2012-02-romans-bkg-lightgreen-forest.jpg">
            <a:extLst>
              <a:ext uri="{FF2B5EF4-FFF2-40B4-BE49-F238E27FC236}">
                <a16:creationId xmlns:a16="http://schemas.microsoft.com/office/drawing/2014/main" id="{A8F882D6-C22F-057F-F430-BC62FCCAAD6B}"/>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 y="0"/>
            <a:ext cx="122639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3B1F3A6D-3C52-B857-27C9-5722A3604F6D}"/>
              </a:ext>
            </a:extLst>
          </p:cNvPr>
          <p:cNvSpPr>
            <a:spLocks noGrp="1"/>
          </p:cNvSpPr>
          <p:nvPr>
            <p:ph type="title"/>
          </p:nvPr>
        </p:nvSpPr>
        <p:spPr>
          <a:xfrm>
            <a:off x="0" y="76200"/>
            <a:ext cx="121920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C6129AB-7239-67AC-DDD5-02934E7228AC}"/>
              </a:ext>
            </a:extLst>
          </p:cNvPr>
          <p:cNvSpPr>
            <a:spLocks noGrp="1"/>
          </p:cNvSpPr>
          <p:nvPr>
            <p:ph type="body" idx="1"/>
          </p:nvPr>
        </p:nvSpPr>
        <p:spPr>
          <a:xfrm>
            <a:off x="609600" y="1371600"/>
            <a:ext cx="11379200" cy="5334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3233038"/>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Lst>
  <p:transition spd="med">
    <p:fade/>
  </p:transition>
  <p:txStyles>
    <p:titleStyle>
      <a:lvl1pPr algn="ctr" rtl="0" fontAlgn="base">
        <a:spcBef>
          <a:spcPct val="0"/>
        </a:spcBef>
        <a:spcAft>
          <a:spcPct val="0"/>
        </a:spcAft>
        <a:defRPr sz="4800" b="1" i="1" kern="1200">
          <a:ln w="38100" cmpd="sng">
            <a:solidFill>
              <a:srgbClr val="3C0000"/>
            </a:solidFill>
          </a:ln>
          <a:solidFill>
            <a:srgbClr val="3C0000"/>
          </a:solidFill>
          <a:effectLst>
            <a:outerShdw blurRad="50800" dist="38100" dir="2700000" algn="tl" rotWithShape="0">
              <a:prstClr val="black">
                <a:alpha val="40000"/>
              </a:prstClr>
            </a:outerShdw>
          </a:effectLst>
          <a:latin typeface="Aaargh Normal"/>
          <a:ea typeface="Aaargh Normal"/>
          <a:cs typeface="Aaargh Normal"/>
        </a:defRPr>
      </a:lvl1pPr>
      <a:lvl2pPr algn="ctr" rtl="0" fontAlgn="base">
        <a:spcBef>
          <a:spcPct val="0"/>
        </a:spcBef>
        <a:spcAft>
          <a:spcPct val="0"/>
        </a:spcAft>
        <a:defRPr sz="4800" b="1" i="1">
          <a:solidFill>
            <a:srgbClr val="3C0000"/>
          </a:solidFill>
          <a:latin typeface="Aaargh Normal"/>
          <a:ea typeface="Aaargh Normal"/>
          <a:cs typeface="Aaargh Normal"/>
        </a:defRPr>
      </a:lvl2pPr>
      <a:lvl3pPr algn="ctr" rtl="0" fontAlgn="base">
        <a:spcBef>
          <a:spcPct val="0"/>
        </a:spcBef>
        <a:spcAft>
          <a:spcPct val="0"/>
        </a:spcAft>
        <a:defRPr sz="4800" b="1" i="1">
          <a:solidFill>
            <a:srgbClr val="3C0000"/>
          </a:solidFill>
          <a:latin typeface="Aaargh Normal"/>
          <a:ea typeface="Aaargh Normal"/>
          <a:cs typeface="Aaargh Normal"/>
        </a:defRPr>
      </a:lvl3pPr>
      <a:lvl4pPr algn="ctr" rtl="0" fontAlgn="base">
        <a:spcBef>
          <a:spcPct val="0"/>
        </a:spcBef>
        <a:spcAft>
          <a:spcPct val="0"/>
        </a:spcAft>
        <a:defRPr sz="4800" b="1" i="1">
          <a:solidFill>
            <a:srgbClr val="3C0000"/>
          </a:solidFill>
          <a:latin typeface="Aaargh Normal"/>
          <a:ea typeface="Aaargh Normal"/>
          <a:cs typeface="Aaargh Normal"/>
        </a:defRPr>
      </a:lvl4pPr>
      <a:lvl5pPr algn="ctr" rtl="0" fontAlgn="base">
        <a:spcBef>
          <a:spcPct val="0"/>
        </a:spcBef>
        <a:spcAft>
          <a:spcPct val="0"/>
        </a:spcAft>
        <a:defRPr sz="4800" b="1" i="1">
          <a:solidFill>
            <a:srgbClr val="3C0000"/>
          </a:solidFill>
          <a:latin typeface="Aaargh Normal"/>
          <a:ea typeface="Aaargh Normal"/>
          <a:cs typeface="Aaargh Normal"/>
        </a:defRPr>
      </a:lvl5pPr>
      <a:lvl6pPr marL="457200" algn="ctr" rtl="0" fontAlgn="base">
        <a:spcBef>
          <a:spcPct val="0"/>
        </a:spcBef>
        <a:spcAft>
          <a:spcPct val="0"/>
        </a:spcAft>
        <a:defRPr sz="4800" b="1" i="1">
          <a:solidFill>
            <a:srgbClr val="3C0000"/>
          </a:solidFill>
          <a:latin typeface="Aaargh Normal"/>
          <a:ea typeface="Aaargh Normal"/>
          <a:cs typeface="Aaargh Normal"/>
        </a:defRPr>
      </a:lvl6pPr>
      <a:lvl7pPr marL="914400" algn="ctr" rtl="0" fontAlgn="base">
        <a:spcBef>
          <a:spcPct val="0"/>
        </a:spcBef>
        <a:spcAft>
          <a:spcPct val="0"/>
        </a:spcAft>
        <a:defRPr sz="4800" b="1" i="1">
          <a:solidFill>
            <a:srgbClr val="3C0000"/>
          </a:solidFill>
          <a:latin typeface="Aaargh Normal"/>
          <a:ea typeface="Aaargh Normal"/>
          <a:cs typeface="Aaargh Normal"/>
        </a:defRPr>
      </a:lvl7pPr>
      <a:lvl8pPr marL="1371600" algn="ctr" rtl="0" fontAlgn="base">
        <a:spcBef>
          <a:spcPct val="0"/>
        </a:spcBef>
        <a:spcAft>
          <a:spcPct val="0"/>
        </a:spcAft>
        <a:defRPr sz="4800" b="1" i="1">
          <a:solidFill>
            <a:srgbClr val="3C0000"/>
          </a:solidFill>
          <a:latin typeface="Aaargh Normal"/>
          <a:ea typeface="Aaargh Normal"/>
          <a:cs typeface="Aaargh Normal"/>
        </a:defRPr>
      </a:lvl8pPr>
      <a:lvl9pPr marL="1828800" algn="ctr" rtl="0" fontAlgn="base">
        <a:spcBef>
          <a:spcPct val="0"/>
        </a:spcBef>
        <a:spcAft>
          <a:spcPct val="0"/>
        </a:spcAft>
        <a:defRPr sz="4800" b="1" i="1">
          <a:solidFill>
            <a:srgbClr val="3C0000"/>
          </a:solidFill>
          <a:latin typeface="Aaargh Normal"/>
          <a:ea typeface="Aaargh Normal"/>
          <a:cs typeface="Aaargh Normal"/>
        </a:defRPr>
      </a:lvl9pPr>
    </p:titleStyle>
    <p:bodyStyle>
      <a:lvl1pPr marL="342900" indent="-342900" algn="l" rtl="0" fontAlgn="base">
        <a:spcBef>
          <a:spcPct val="20000"/>
        </a:spcBef>
        <a:spcAft>
          <a:spcPct val="0"/>
        </a:spcAft>
        <a:buFont typeface="Arial" panose="020B0604020202020204" pitchFamily="34" charset="0"/>
        <a:buChar char="•"/>
        <a:defRPr sz="4400" b="1" kern="1200">
          <a:solidFill>
            <a:srgbClr val="3C0000"/>
          </a:solidFill>
          <a:effectLst>
            <a:outerShdw blurRad="50800" dist="38100" dir="2700000" algn="tl" rotWithShape="0">
              <a:prstClr val="black">
                <a:alpha val="40000"/>
              </a:prstClr>
            </a:outerShdw>
          </a:effectLst>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4000" b="1" i="1" kern="1200">
          <a:solidFill>
            <a:srgbClr val="3C0000"/>
          </a:solidFill>
          <a:effectLst>
            <a:outerShdw blurRad="50800" dist="38100" dir="2700000" algn="tl" rotWithShape="0">
              <a:prstClr val="black">
                <a:alpha val="40000"/>
              </a:prstClr>
            </a:outerShdw>
          </a:effectLst>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3600" b="1" kern="1200">
          <a:solidFill>
            <a:srgbClr val="3C0000"/>
          </a:solidFill>
          <a:effectLst>
            <a:outerShdw blurRad="50800" dist="38100" dir="2700000" algn="tl" rotWithShape="0">
              <a:prstClr val="black">
                <a:alpha val="40000"/>
              </a:prstClr>
            </a:outerShdw>
          </a:effectLst>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3600" b="1" kern="1200">
          <a:solidFill>
            <a:srgbClr val="3C0000"/>
          </a:solidFill>
          <a:effectLst>
            <a:outerShdw blurRad="50800" dist="38100" dir="2700000" algn="tl" rotWithShape="0">
              <a:prstClr val="black">
                <a:alpha val="40000"/>
              </a:prstClr>
            </a:outerShdw>
          </a:effectLst>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3600" b="1" kern="1200">
          <a:solidFill>
            <a:srgbClr val="3C0000"/>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7640" y="274639"/>
            <a:ext cx="1055124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97640" y="1757977"/>
            <a:ext cx="1055124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181240"/>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Lst>
  <p:txStyles>
    <p:titleStyle>
      <a:lvl1pPr algn="l" defTabSz="609585" rtl="0" eaLnBrk="1" latinLnBrk="0" hangingPunct="1">
        <a:spcBef>
          <a:spcPct val="0"/>
        </a:spcBef>
        <a:buNone/>
        <a:defRPr sz="4800" b="1" kern="1200" spc="-200">
          <a:solidFill>
            <a:schemeClr val="tx1"/>
          </a:solidFill>
          <a:latin typeface="Lato Regular"/>
          <a:ea typeface="+mj-ea"/>
          <a:cs typeface="Lato Regular"/>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Lato Regular"/>
          <a:ea typeface="+mn-ea"/>
          <a:cs typeface="Lato Regular"/>
        </a:defRPr>
      </a:lvl1pPr>
      <a:lvl2pPr marL="990575" indent="-380990" algn="l" defTabSz="609585" rtl="0" eaLnBrk="1" latinLnBrk="0" hangingPunct="1">
        <a:spcBef>
          <a:spcPct val="20000"/>
        </a:spcBef>
        <a:buFont typeface="Arial"/>
        <a:buChar char="–"/>
        <a:defRPr sz="3733" kern="1200">
          <a:solidFill>
            <a:schemeClr val="tx1"/>
          </a:solidFill>
          <a:latin typeface="Lato Regular"/>
          <a:ea typeface="+mn-ea"/>
          <a:cs typeface="Lato Regular"/>
        </a:defRPr>
      </a:lvl2pPr>
      <a:lvl3pPr marL="1523962" indent="-304792" algn="l" defTabSz="609585" rtl="0" eaLnBrk="1" latinLnBrk="0" hangingPunct="1">
        <a:spcBef>
          <a:spcPct val="20000"/>
        </a:spcBef>
        <a:buFont typeface="Arial"/>
        <a:buChar char="•"/>
        <a:defRPr sz="3200" kern="1200">
          <a:solidFill>
            <a:schemeClr val="tx1"/>
          </a:solidFill>
          <a:latin typeface="Lato Regular"/>
          <a:ea typeface="+mn-ea"/>
          <a:cs typeface="Lato Regular"/>
        </a:defRPr>
      </a:lvl3pPr>
      <a:lvl4pPr marL="2133547"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4pPr>
      <a:lvl5pPr marL="2743131"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8.xml"/><Relationship Id="rId5" Type="http://schemas.openxmlformats.org/officeDocument/2006/relationships/image" Target="../media/image20.jpe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0.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0.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0.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0.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43.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13.xml"/><Relationship Id="rId1" Type="http://schemas.openxmlformats.org/officeDocument/2006/relationships/slideLayout" Target="../slideLayouts/slideLayout39.xml"/><Relationship Id="rId5" Type="http://schemas.openxmlformats.org/officeDocument/2006/relationships/image" Target="../media/image46.wmf"/><Relationship Id="rId4" Type="http://schemas.openxmlformats.org/officeDocument/2006/relationships/image" Target="../media/image45.wmf"/></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14.xml"/><Relationship Id="rId1" Type="http://schemas.openxmlformats.org/officeDocument/2006/relationships/slideLayout" Target="../slideLayouts/slideLayout38.xml"/><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hyperlink" Target="https://ref.ly/logosres/9781467449458?art=r12.1&amp;off=2451&amp;ctx=most+in+our+mind.20%0a~Observing+God%E2%80%99s+Orde" TargetMode="External"/><Relationship Id="rId1" Type="http://schemas.openxmlformats.org/officeDocument/2006/relationships/slideLayout" Target="../slideLayouts/slideLayout1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48.xml.rels><?xml version="1.0" encoding="UTF-8" standalone="yes"?>
<Relationships xmlns="http://schemas.openxmlformats.org/package/2006/relationships"><Relationship Id="rId2" Type="http://schemas.openxmlformats.org/officeDocument/2006/relationships/hyperlink" Target="https://ref.ly/logosres/9781467449458?art=r12.1&amp;off=5191&amp;ctx=y+foolish+decision.%0a~Subordination+vs.+Ob" TargetMode="External"/><Relationship Id="rId1" Type="http://schemas.openxmlformats.org/officeDocument/2006/relationships/slideLayout" Target="../slideLayouts/slideLayout119.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88.xml"/><Relationship Id="rId1" Type="http://schemas.openxmlformats.org/officeDocument/2006/relationships/video" Target="https://www.youtube.com/embed/4_0SeWu8klo?feature=oembed"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7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39.xml"/><Relationship Id="rId6" Type="http://schemas.openxmlformats.org/officeDocument/2006/relationships/image" Target="../media/image59.wmf"/><Relationship Id="rId5" Type="http://schemas.openxmlformats.org/officeDocument/2006/relationships/image" Target="../media/image58.wmf"/><Relationship Id="rId4" Type="http://schemas.openxmlformats.org/officeDocument/2006/relationships/image" Target="../media/image57.wmf"/></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6.xml"/></Relationships>
</file>

<file path=ppt/slides/_rels/slide7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7.xml"/><Relationship Id="rId1" Type="http://schemas.openxmlformats.org/officeDocument/2006/relationships/slideLayout" Target="../slideLayouts/slideLayout67.xml"/><Relationship Id="rId4" Type="http://schemas.openxmlformats.org/officeDocument/2006/relationships/image" Target="../media/image60.gif"/></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4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8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2.xml"/><Relationship Id="rId1" Type="http://schemas.openxmlformats.org/officeDocument/2006/relationships/slideLayout" Target="../slideLayouts/slideLayout39.xml"/><Relationship Id="rId5" Type="http://schemas.openxmlformats.org/officeDocument/2006/relationships/image" Target="../media/image63.gif"/><Relationship Id="rId4" Type="http://schemas.openxmlformats.org/officeDocument/2006/relationships/image" Target="../media/image62.png"/></Relationships>
</file>

<file path=ppt/slides/_rels/slide8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84.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85.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35.xml"/><Relationship Id="rId1" Type="http://schemas.openxmlformats.org/officeDocument/2006/relationships/slideLayout" Target="../slideLayouts/slideLayout39.xml"/></Relationships>
</file>

<file path=ppt/slides/_rels/slide86.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36.xml"/><Relationship Id="rId1" Type="http://schemas.openxmlformats.org/officeDocument/2006/relationships/slideLayout" Target="../slideLayouts/slideLayout8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5.xml"/></Relationships>
</file>

<file path=ppt/slides/_rels/slide88.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38.xml"/><Relationship Id="rId1" Type="http://schemas.openxmlformats.org/officeDocument/2006/relationships/slideLayout" Target="../slideLayouts/slideLayout99.xml"/></Relationships>
</file>

<file path=ppt/slides/_rels/slide89.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39.xml"/><Relationship Id="rId1" Type="http://schemas.openxmlformats.org/officeDocument/2006/relationships/slideLayout" Target="../slideLayouts/slideLayout8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40.xml"/><Relationship Id="rId1" Type="http://schemas.openxmlformats.org/officeDocument/2006/relationships/slideLayout" Target="../slideLayouts/slideLayout84.xml"/></Relationships>
</file>

<file path=ppt/slides/_rels/slide91.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41.xml"/><Relationship Id="rId1" Type="http://schemas.openxmlformats.org/officeDocument/2006/relationships/slideLayout" Target="../slideLayouts/slideLayout84.xml"/></Relationships>
</file>

<file path=ppt/slides/_rels/slide92.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42.xml"/><Relationship Id="rId1" Type="http://schemas.openxmlformats.org/officeDocument/2006/relationships/slideLayout" Target="../slideLayouts/slideLayout84.xml"/></Relationships>
</file>

<file path=ppt/slides/_rels/slide93.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43.xml"/><Relationship Id="rId1" Type="http://schemas.openxmlformats.org/officeDocument/2006/relationships/slideLayout" Target="../slideLayouts/slideLayout84.xml"/></Relationships>
</file>

<file path=ppt/slides/_rels/slide94.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44.xml"/><Relationship Id="rId1" Type="http://schemas.openxmlformats.org/officeDocument/2006/relationships/slideLayout" Target="../slideLayouts/slideLayout84.xml"/></Relationships>
</file>

<file path=ppt/slides/_rels/slide95.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45.xml"/><Relationship Id="rId1" Type="http://schemas.openxmlformats.org/officeDocument/2006/relationships/slideLayout" Target="../slideLayouts/slideLayout84.xml"/><Relationship Id="rId4" Type="http://schemas.openxmlformats.org/officeDocument/2006/relationships/image" Target="../media/image68.gif"/></Relationships>
</file>

<file path=ppt/slides/_rels/slide9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88.xml"/><Relationship Id="rId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60D9-9D47-C0BB-B2B4-4B6F2B36CFCC}"/>
              </a:ext>
            </a:extLst>
          </p:cNvPr>
          <p:cNvSpPr>
            <a:spLocks noGrp="1"/>
          </p:cNvSpPr>
          <p:nvPr>
            <p:ph type="ctrTitle"/>
          </p:nvPr>
        </p:nvSpPr>
        <p:spPr/>
        <p:txBody>
          <a:bodyPr/>
          <a:lstStyle/>
          <a:p>
            <a:r>
              <a:rPr lang="en-US" dirty="0"/>
              <a:t>CHRISTIAN CITIZENSHIP</a:t>
            </a:r>
            <a:br>
              <a:rPr lang="en-US" dirty="0"/>
            </a:br>
            <a:endParaRPr lang="en-US" dirty="0"/>
          </a:p>
        </p:txBody>
      </p:sp>
      <p:sp>
        <p:nvSpPr>
          <p:cNvPr id="3" name="Subtitle 2">
            <a:extLst>
              <a:ext uri="{FF2B5EF4-FFF2-40B4-BE49-F238E27FC236}">
                <a16:creationId xmlns:a16="http://schemas.microsoft.com/office/drawing/2014/main" id="{86C1060B-300F-3CE3-E5AA-D8E29791C960}"/>
              </a:ext>
            </a:extLst>
          </p:cNvPr>
          <p:cNvSpPr>
            <a:spLocks noGrp="1"/>
          </p:cNvSpPr>
          <p:nvPr>
            <p:ph type="subTitle" idx="1"/>
          </p:nvPr>
        </p:nvSpPr>
        <p:spPr/>
        <p:txBody>
          <a:bodyPr/>
          <a:lstStyle/>
          <a:p>
            <a:r>
              <a:rPr lang="en-US" dirty="0"/>
              <a:t>By David Lee Burris​</a:t>
            </a:r>
          </a:p>
          <a:p>
            <a:endParaRPr lang="en-US" dirty="0"/>
          </a:p>
        </p:txBody>
      </p:sp>
    </p:spTree>
    <p:extLst>
      <p:ext uri="{BB962C8B-B14F-4D97-AF65-F5344CB8AC3E}">
        <p14:creationId xmlns:p14="http://schemas.microsoft.com/office/powerpoint/2010/main" val="2131568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54D0BE-BC0F-4E82-D578-78D8E4692C61}"/>
              </a:ext>
            </a:extLst>
          </p:cNvPr>
          <p:cNvSpPr>
            <a:spLocks noGrp="1"/>
          </p:cNvSpPr>
          <p:nvPr>
            <p:ph idx="1"/>
          </p:nvPr>
        </p:nvSpPr>
        <p:spPr>
          <a:xfrm>
            <a:off x="603849" y="3243532"/>
            <a:ext cx="7082287" cy="2777706"/>
          </a:xfrm>
        </p:spPr>
        <p:txBody>
          <a:bodyPr/>
          <a:lstStyle/>
          <a:p>
            <a:pPr marL="861822" lvl="1" indent="-514350">
              <a:buFont typeface="Wingdings" panose="05000000000000000000" pitchFamily="2" charset="2"/>
              <a:buChar char="Ø"/>
            </a:pPr>
            <a:r>
              <a:rPr lang="en-US" b="1" u="sng" dirty="0">
                <a:solidFill>
                  <a:srgbClr val="C00000"/>
                </a:solidFill>
                <a:effectLst>
                  <a:outerShdw blurRad="38100" dist="38100" dir="2700000" algn="tl">
                    <a:srgbClr val="000000">
                      <a:alpha val="43137"/>
                    </a:srgbClr>
                  </a:outerShdw>
                </a:effectLst>
              </a:rPr>
              <a:t>WE SHOULD FASHION OURSELVES SIMILAR TO THE APOSTLES – PERCEIVING &amp; CONSIDERING OURSELVES AMBASSADORS ON FOREIGN SOIL!</a:t>
            </a:r>
          </a:p>
          <a:p>
            <a:pPr marL="861822" lvl="1" indent="-514350">
              <a:buFont typeface="Wingdings" panose="05000000000000000000" pitchFamily="2" charset="2"/>
              <a:buChar char="Ø"/>
            </a:pPr>
            <a:r>
              <a:rPr lang="en-US" b="1" u="sng" dirty="0">
                <a:solidFill>
                  <a:srgbClr val="C00000"/>
                </a:solidFill>
                <a:effectLst>
                  <a:outerShdw blurRad="38100" dist="38100" dir="2700000" algn="tl">
                    <a:srgbClr val="000000">
                      <a:alpha val="43137"/>
                    </a:srgbClr>
                  </a:outerShdw>
                </a:effectLst>
              </a:rPr>
              <a:t>AN AMBASSADOR TO ANOTHER COUNTRY KEEPS THE LOCAL LAWS IN ORDER TO WELL  REPRESENT THE AUTHORITY THAT SENT HIM!</a:t>
            </a:r>
          </a:p>
          <a:p>
            <a:endParaRPr lang="en-US" dirty="0"/>
          </a:p>
        </p:txBody>
      </p:sp>
      <p:sp>
        <p:nvSpPr>
          <p:cNvPr id="5" name="Title 4">
            <a:extLst>
              <a:ext uri="{FF2B5EF4-FFF2-40B4-BE49-F238E27FC236}">
                <a16:creationId xmlns:a16="http://schemas.microsoft.com/office/drawing/2014/main" id="{1CA15C00-D616-5A84-ED97-F644A5B30CE0}"/>
              </a:ext>
            </a:extLst>
          </p:cNvPr>
          <p:cNvSpPr>
            <a:spLocks noGrp="1"/>
          </p:cNvSpPr>
          <p:nvPr>
            <p:ph type="title"/>
          </p:nvPr>
        </p:nvSpPr>
        <p:spPr>
          <a:xfrm>
            <a:off x="1499616" y="1500996"/>
            <a:ext cx="5867342" cy="1169052"/>
          </a:xfrm>
        </p:spPr>
        <p:txBody>
          <a:bodyPr/>
          <a:lstStyle/>
          <a:p>
            <a:r>
              <a:rPr lang="en-US" sz="3600" dirty="0">
                <a:effectLst>
                  <a:outerShdw blurRad="38100" dist="38100" dir="2700000" algn="tl">
                    <a:srgbClr val="000000">
                      <a:alpha val="43137"/>
                    </a:srgbClr>
                  </a:outerShdw>
                </a:effectLst>
              </a:rPr>
              <a:t>Our duty to the civil government</a:t>
            </a:r>
            <a:br>
              <a:rPr lang="en-US" sz="3600" dirty="0">
                <a:effectLst>
                  <a:outerShdw blurRad="38100" dist="38100" dir="2700000" algn="tl">
                    <a:srgbClr val="000000">
                      <a:alpha val="43137"/>
                    </a:srgbClr>
                  </a:outerShdw>
                </a:effectLst>
              </a:rPr>
            </a:br>
            <a:r>
              <a:rPr lang="en-US" sz="3200" u="sng" dirty="0">
                <a:solidFill>
                  <a:srgbClr val="C00000"/>
                </a:solidFill>
                <a:effectLst>
                  <a:outerShdw blurRad="38100" dist="38100" dir="2700000" algn="tl">
                    <a:srgbClr val="000000">
                      <a:alpha val="43137"/>
                    </a:srgbClr>
                  </a:outerShdw>
                </a:effectLst>
              </a:rPr>
              <a:t>during </a:t>
            </a:r>
            <a:r>
              <a:rPr lang="en-US" sz="3200" u="sng" dirty="0" err="1">
                <a:solidFill>
                  <a:srgbClr val="C00000"/>
                </a:solidFill>
                <a:effectLst>
                  <a:outerShdw blurRad="38100" dist="38100" dir="2700000" algn="tl">
                    <a:srgbClr val="000000">
                      <a:alpha val="43137"/>
                    </a:srgbClr>
                  </a:outerShdw>
                </a:effectLst>
              </a:rPr>
              <a:t>nero’s</a:t>
            </a:r>
            <a:r>
              <a:rPr lang="en-US" sz="3200" u="sng" dirty="0">
                <a:solidFill>
                  <a:srgbClr val="C00000"/>
                </a:solidFill>
                <a:effectLst>
                  <a:outerShdw blurRad="38100" dist="38100" dir="2700000" algn="tl">
                    <a:srgbClr val="000000">
                      <a:alpha val="43137"/>
                    </a:srgbClr>
                  </a:outerShdw>
                </a:effectLst>
              </a:rPr>
              <a:t> reign</a:t>
            </a:r>
          </a:p>
        </p:txBody>
      </p:sp>
    </p:spTree>
    <p:extLst>
      <p:ext uri="{BB962C8B-B14F-4D97-AF65-F5344CB8AC3E}">
        <p14:creationId xmlns:p14="http://schemas.microsoft.com/office/powerpoint/2010/main" val="679759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1682" name="Rectangle 1026">
            <a:extLst>
              <a:ext uri="{FF2B5EF4-FFF2-40B4-BE49-F238E27FC236}">
                <a16:creationId xmlns:a16="http://schemas.microsoft.com/office/drawing/2014/main" id="{6C2F992C-E86E-82AE-E8D7-C61763214F16}"/>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63F1B0-52FF-BAC0-A22E-C63B877F476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80379070"/>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21105666" name="Rectangle 1026">
            <a:extLst>
              <a:ext uri="{FF2B5EF4-FFF2-40B4-BE49-F238E27FC236}">
                <a16:creationId xmlns:a16="http://schemas.microsoft.com/office/drawing/2014/main" id="{54177982-F923-486A-047A-646DF27F8208}"/>
              </a:ext>
            </a:extLst>
          </p:cNvPr>
          <p:cNvSpPr>
            <a:spLocks noGrp="1" noChangeArrowheads="1"/>
          </p:cNvSpPr>
          <p:nvPr>
            <p:ph type="ctrTitle"/>
          </p:nvPr>
        </p:nvSpPr>
        <p:spPr>
          <a:xfrm>
            <a:off x="2209800" y="533400"/>
            <a:ext cx="7696200" cy="1219200"/>
          </a:xfrm>
        </p:spPr>
        <p:txBody>
          <a:bodyPr/>
          <a:lstStyle/>
          <a:p>
            <a:pPr eaLnBrk="1" hangingPunct="1">
              <a:defRPr/>
            </a:pPr>
            <a:r>
              <a:rPr lang="en-US" b="1" i="1" u="sng">
                <a:solidFill>
                  <a:srgbClr val="990033"/>
                </a:solidFill>
                <a:effectLst>
                  <a:outerShdw blurRad="38100" dist="38100" dir="2700000" algn="tl">
                    <a:srgbClr val="000000"/>
                  </a:outerShdw>
                </a:effectLst>
                <a:ea typeface="+mj-ea"/>
              </a:rPr>
              <a:t>AN AMBASSADOR</a:t>
            </a:r>
          </a:p>
        </p:txBody>
      </p:sp>
      <p:sp>
        <p:nvSpPr>
          <p:cNvPr id="710659" name="Rectangle 1027">
            <a:extLst>
              <a:ext uri="{FF2B5EF4-FFF2-40B4-BE49-F238E27FC236}">
                <a16:creationId xmlns:a16="http://schemas.microsoft.com/office/drawing/2014/main" id="{75277D81-1977-E56F-BCAA-B771D4CDA0D9}"/>
              </a:ext>
            </a:extLst>
          </p:cNvPr>
          <p:cNvSpPr>
            <a:spLocks noGrp="1" noChangeArrowheads="1"/>
          </p:cNvSpPr>
          <p:nvPr>
            <p:ph type="subTitle" idx="1"/>
          </p:nvPr>
        </p:nvSpPr>
        <p:spPr>
          <a:xfrm>
            <a:off x="2895600" y="6477001"/>
            <a:ext cx="6400800" cy="379413"/>
          </a:xfrm>
        </p:spPr>
        <p:txBody>
          <a:bodyPr/>
          <a:lstStyle/>
          <a:p>
            <a:pPr eaLnBrk="1" hangingPunct="1"/>
            <a:endParaRPr lang="en-US" altLang="en-US"/>
          </a:p>
        </p:txBody>
      </p:sp>
      <p:sp>
        <p:nvSpPr>
          <p:cNvPr id="21105668" name="Oval 1028">
            <a:extLst>
              <a:ext uri="{FF2B5EF4-FFF2-40B4-BE49-F238E27FC236}">
                <a16:creationId xmlns:a16="http://schemas.microsoft.com/office/drawing/2014/main" id="{C5FD5AB9-A804-1F2A-A267-43EC7C691ED6}"/>
              </a:ext>
            </a:extLst>
          </p:cNvPr>
          <p:cNvSpPr>
            <a:spLocks noChangeArrowheads="1"/>
          </p:cNvSpPr>
          <p:nvPr/>
        </p:nvSpPr>
        <p:spPr bwMode="auto">
          <a:xfrm>
            <a:off x="1905000" y="2895600"/>
            <a:ext cx="2362200" cy="1600200"/>
          </a:xfrm>
          <a:prstGeom prst="ellipse">
            <a:avLst/>
          </a:prstGeom>
          <a:solidFill>
            <a:schemeClr val="accent1"/>
          </a:solidFill>
          <a:ln w="9525">
            <a:solidFill>
              <a:srgbClr val="990033"/>
            </a:solidFill>
            <a:round/>
            <a:headEnd/>
            <a:tailEnd/>
          </a:ln>
          <a:effectLst/>
        </p:spPr>
        <p:txBody>
          <a:bodyPr wrap="none" anchor="ctr"/>
          <a:lstStyle/>
          <a:p>
            <a:pPr algn="ctr" defTabSz="914400" eaLnBrk="0" fontAlgn="base" hangingPunct="0">
              <a:spcBef>
                <a:spcPct val="0"/>
              </a:spcBef>
              <a:spcAft>
                <a:spcPct val="0"/>
              </a:spcAft>
              <a:defRPr/>
            </a:pPr>
            <a:endParaRPr lang="en-US" sz="2000">
              <a:solidFill>
                <a:srgbClr val="000000"/>
              </a:solidFill>
              <a:effectLst>
                <a:outerShdw blurRad="38100" dist="38100" dir="2700000" algn="tl">
                  <a:srgbClr val="FFFFFF"/>
                </a:outerShdw>
              </a:effectLst>
              <a:latin typeface="Flat Brush" pitchFamily="2" charset="0"/>
              <a:ea typeface="ＭＳ Ｐゴシック" pitchFamily="-112" charset="-128"/>
            </a:endParaRPr>
          </a:p>
          <a:p>
            <a:pPr algn="ctr" defTabSz="914400" eaLnBrk="0" fontAlgn="base" hangingPunct="0">
              <a:spcBef>
                <a:spcPct val="0"/>
              </a:spcBef>
              <a:spcAft>
                <a:spcPct val="0"/>
              </a:spcAft>
              <a:defRPr/>
            </a:pPr>
            <a:endParaRPr lang="en-US">
              <a:solidFill>
                <a:srgbClr val="000000"/>
              </a:solidFill>
              <a:effectLst>
                <a:outerShdw blurRad="38100" dist="38100" dir="2700000" algn="tl">
                  <a:srgbClr val="FFFFFF"/>
                </a:outerShdw>
              </a:effectLst>
              <a:latin typeface="Flat Brush" pitchFamily="2" charset="0"/>
              <a:ea typeface="ＭＳ Ｐゴシック" pitchFamily="-112" charset="-128"/>
            </a:endParaRPr>
          </a:p>
          <a:p>
            <a:pPr algn="ctr" defTabSz="914400" eaLnBrk="0" fontAlgn="base" hangingPunct="0">
              <a:spcBef>
                <a:spcPct val="0"/>
              </a:spcBef>
              <a:spcAft>
                <a:spcPct val="0"/>
              </a:spcAft>
              <a:defRPr/>
            </a:pPr>
            <a:r>
              <a:rPr lang="en-US">
                <a:solidFill>
                  <a:srgbClr val="FFFFFF"/>
                </a:solidFill>
                <a:effectLst>
                  <a:outerShdw blurRad="38100" dist="38100" dir="2700000" algn="tl">
                    <a:srgbClr val="000000"/>
                  </a:outerShdw>
                </a:effectLst>
                <a:latin typeface="Flat Brush" pitchFamily="2" charset="0"/>
                <a:ea typeface="ＭＳ Ｐゴシック" pitchFamily="-112" charset="-128"/>
              </a:rPr>
              <a:t>An Accurate Mind</a:t>
            </a:r>
          </a:p>
        </p:txBody>
      </p:sp>
      <p:sp>
        <p:nvSpPr>
          <p:cNvPr id="21105669" name="Oval 1029">
            <a:extLst>
              <a:ext uri="{FF2B5EF4-FFF2-40B4-BE49-F238E27FC236}">
                <a16:creationId xmlns:a16="http://schemas.microsoft.com/office/drawing/2014/main" id="{14675946-F7BA-13A2-45F0-FFDA2E30A035}"/>
              </a:ext>
            </a:extLst>
          </p:cNvPr>
          <p:cNvSpPr>
            <a:spLocks noChangeArrowheads="1"/>
          </p:cNvSpPr>
          <p:nvPr/>
        </p:nvSpPr>
        <p:spPr bwMode="auto">
          <a:xfrm>
            <a:off x="4762500" y="2895600"/>
            <a:ext cx="2476500" cy="1600200"/>
          </a:xfrm>
          <a:prstGeom prst="ellipse">
            <a:avLst/>
          </a:prstGeom>
          <a:solidFill>
            <a:schemeClr val="accent1"/>
          </a:solidFill>
          <a:ln w="9525">
            <a:solidFill>
              <a:srgbClr val="990033"/>
            </a:solidFill>
            <a:round/>
            <a:headEnd/>
            <a:tailEnd/>
          </a:ln>
          <a:effectLst/>
        </p:spPr>
        <p:txBody>
          <a:bodyPr wrap="none" anchor="ctr"/>
          <a:lstStyle/>
          <a:p>
            <a:pPr algn="ctr" defTabSz="914400" eaLnBrk="0" fontAlgn="base" hangingPunct="0">
              <a:spcBef>
                <a:spcPct val="0"/>
              </a:spcBef>
              <a:spcAft>
                <a:spcPct val="0"/>
              </a:spcAft>
              <a:defRPr/>
            </a:pPr>
            <a:endParaRPr lang="en-US" sz="2000">
              <a:solidFill>
                <a:srgbClr val="000000"/>
              </a:solidFill>
              <a:effectLst>
                <a:outerShdw blurRad="38100" dist="38100" dir="2700000" algn="tl">
                  <a:srgbClr val="FFFFFF"/>
                </a:outerShdw>
              </a:effectLst>
              <a:latin typeface="Flat Brush" pitchFamily="2" charset="0"/>
              <a:ea typeface="ＭＳ Ｐゴシック" pitchFamily="-112" charset="-128"/>
            </a:endParaRPr>
          </a:p>
          <a:p>
            <a:pPr algn="ctr" defTabSz="914400" eaLnBrk="0" fontAlgn="base" hangingPunct="0">
              <a:spcBef>
                <a:spcPct val="0"/>
              </a:spcBef>
              <a:spcAft>
                <a:spcPct val="0"/>
              </a:spcAft>
              <a:defRPr/>
            </a:pPr>
            <a:endParaRPr lang="en-US">
              <a:solidFill>
                <a:srgbClr val="000000"/>
              </a:solidFill>
              <a:effectLst>
                <a:outerShdw blurRad="38100" dist="38100" dir="2700000" algn="tl">
                  <a:srgbClr val="FFFFFF"/>
                </a:outerShdw>
              </a:effectLst>
              <a:latin typeface="Flat Brush" pitchFamily="2" charset="0"/>
              <a:ea typeface="ＭＳ Ｐゴシック" pitchFamily="-112" charset="-128"/>
            </a:endParaRPr>
          </a:p>
          <a:p>
            <a:pPr algn="ctr" defTabSz="914400" eaLnBrk="0" fontAlgn="base" hangingPunct="0">
              <a:spcBef>
                <a:spcPct val="0"/>
              </a:spcBef>
              <a:spcAft>
                <a:spcPct val="0"/>
              </a:spcAft>
              <a:defRPr/>
            </a:pPr>
            <a:r>
              <a:rPr lang="en-US">
                <a:solidFill>
                  <a:srgbClr val="FFFFFF"/>
                </a:solidFill>
                <a:effectLst>
                  <a:outerShdw blurRad="38100" dist="38100" dir="2700000" algn="tl">
                    <a:srgbClr val="000000"/>
                  </a:outerShdw>
                </a:effectLst>
                <a:latin typeface="Flat Brush" pitchFamily="2" charset="0"/>
                <a:ea typeface="ＭＳ Ｐゴシック" pitchFamily="-112" charset="-128"/>
              </a:rPr>
              <a:t>An Artful Method</a:t>
            </a:r>
          </a:p>
        </p:txBody>
      </p:sp>
      <p:sp>
        <p:nvSpPr>
          <p:cNvPr id="21105670" name="Oval 1030">
            <a:extLst>
              <a:ext uri="{FF2B5EF4-FFF2-40B4-BE49-F238E27FC236}">
                <a16:creationId xmlns:a16="http://schemas.microsoft.com/office/drawing/2014/main" id="{924A281B-8F01-83FC-F6BC-11850E105140}"/>
              </a:ext>
            </a:extLst>
          </p:cNvPr>
          <p:cNvSpPr>
            <a:spLocks noChangeArrowheads="1"/>
          </p:cNvSpPr>
          <p:nvPr/>
        </p:nvSpPr>
        <p:spPr bwMode="auto">
          <a:xfrm>
            <a:off x="7696200" y="2895600"/>
            <a:ext cx="2514600" cy="1676400"/>
          </a:xfrm>
          <a:prstGeom prst="ellipse">
            <a:avLst/>
          </a:prstGeom>
          <a:solidFill>
            <a:schemeClr val="accent1"/>
          </a:solidFill>
          <a:ln w="9525">
            <a:solidFill>
              <a:srgbClr val="990033"/>
            </a:solidFill>
            <a:round/>
            <a:headEnd/>
            <a:tailEnd/>
          </a:ln>
          <a:effectLst/>
        </p:spPr>
        <p:txBody>
          <a:bodyPr wrap="none" anchor="ctr"/>
          <a:lstStyle/>
          <a:p>
            <a:pPr algn="ctr" defTabSz="914400" eaLnBrk="0" fontAlgn="base" hangingPunct="0">
              <a:spcBef>
                <a:spcPct val="0"/>
              </a:spcBef>
              <a:spcAft>
                <a:spcPct val="0"/>
              </a:spcAft>
              <a:defRPr/>
            </a:pPr>
            <a:endParaRPr lang="en-US">
              <a:solidFill>
                <a:srgbClr val="000000"/>
              </a:solidFill>
              <a:effectLst>
                <a:outerShdw blurRad="38100" dist="38100" dir="2700000" algn="tl">
                  <a:srgbClr val="FFFFFF"/>
                </a:outerShdw>
              </a:effectLst>
              <a:latin typeface="Flat Brush" pitchFamily="2" charset="0"/>
              <a:ea typeface="ＭＳ Ｐゴシック" pitchFamily="-112" charset="-128"/>
            </a:endParaRPr>
          </a:p>
          <a:p>
            <a:pPr algn="ctr" defTabSz="914400" eaLnBrk="0" fontAlgn="base" hangingPunct="0">
              <a:spcBef>
                <a:spcPct val="0"/>
              </a:spcBef>
              <a:spcAft>
                <a:spcPct val="0"/>
              </a:spcAft>
              <a:defRPr/>
            </a:pPr>
            <a:endParaRPr lang="en-US">
              <a:solidFill>
                <a:srgbClr val="000000"/>
              </a:solidFill>
              <a:effectLst>
                <a:outerShdw blurRad="38100" dist="38100" dir="2700000" algn="tl">
                  <a:srgbClr val="FFFFFF"/>
                </a:outerShdw>
              </a:effectLst>
              <a:latin typeface="Flat Brush" pitchFamily="2" charset="0"/>
              <a:ea typeface="ＭＳ Ｐゴシック" pitchFamily="-112" charset="-128"/>
            </a:endParaRPr>
          </a:p>
          <a:p>
            <a:pPr algn="ctr" defTabSz="914400" eaLnBrk="0" fontAlgn="base" hangingPunct="0">
              <a:spcBef>
                <a:spcPct val="0"/>
              </a:spcBef>
              <a:spcAft>
                <a:spcPct val="0"/>
              </a:spcAft>
              <a:defRPr/>
            </a:pPr>
            <a:r>
              <a:rPr lang="en-US">
                <a:solidFill>
                  <a:srgbClr val="FFFFFF"/>
                </a:solidFill>
                <a:effectLst>
                  <a:outerShdw blurRad="38100" dist="38100" dir="2700000" algn="tl">
                    <a:srgbClr val="000000"/>
                  </a:outerShdw>
                </a:effectLst>
                <a:latin typeface="Flat Brush" pitchFamily="2" charset="0"/>
                <a:ea typeface="ＭＳ Ｐゴシック" pitchFamily="-112" charset="-128"/>
              </a:rPr>
              <a:t>An Attractive Manner</a:t>
            </a:r>
          </a:p>
        </p:txBody>
      </p:sp>
      <p:sp>
        <p:nvSpPr>
          <p:cNvPr id="21105674" name="WordArt 1034">
            <a:extLst>
              <a:ext uri="{FF2B5EF4-FFF2-40B4-BE49-F238E27FC236}">
                <a16:creationId xmlns:a16="http://schemas.microsoft.com/office/drawing/2014/main" id="{9F127F50-5F01-62C8-AD75-CB78D2D270C7}"/>
              </a:ext>
            </a:extLst>
          </p:cNvPr>
          <p:cNvSpPr>
            <a:spLocks noChangeArrowheads="1" noChangeShapeType="1" noTextEdit="1"/>
          </p:cNvSpPr>
          <p:nvPr/>
        </p:nvSpPr>
        <p:spPr bwMode="auto">
          <a:xfrm>
            <a:off x="5029201" y="3243264"/>
            <a:ext cx="1952625" cy="41433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24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WISDOM</a:t>
            </a:r>
          </a:p>
        </p:txBody>
      </p:sp>
      <p:sp>
        <p:nvSpPr>
          <p:cNvPr id="21105675" name="WordArt 1035">
            <a:extLst>
              <a:ext uri="{FF2B5EF4-FFF2-40B4-BE49-F238E27FC236}">
                <a16:creationId xmlns:a16="http://schemas.microsoft.com/office/drawing/2014/main" id="{7929558E-0C7D-7A9C-9DC0-BE73A6C905B2}"/>
              </a:ext>
            </a:extLst>
          </p:cNvPr>
          <p:cNvSpPr>
            <a:spLocks noChangeArrowheads="1" noChangeShapeType="1" noTextEdit="1"/>
          </p:cNvSpPr>
          <p:nvPr/>
        </p:nvSpPr>
        <p:spPr bwMode="auto">
          <a:xfrm>
            <a:off x="2133600" y="3276600"/>
            <a:ext cx="1905000"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24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KNOWLEDGE</a:t>
            </a:r>
          </a:p>
        </p:txBody>
      </p:sp>
      <p:sp>
        <p:nvSpPr>
          <p:cNvPr id="21105676" name="WordArt 1036">
            <a:extLst>
              <a:ext uri="{FF2B5EF4-FFF2-40B4-BE49-F238E27FC236}">
                <a16:creationId xmlns:a16="http://schemas.microsoft.com/office/drawing/2014/main" id="{5D50A33D-78C0-D78A-2078-8020310B895B}"/>
              </a:ext>
            </a:extLst>
          </p:cNvPr>
          <p:cNvSpPr>
            <a:spLocks noChangeArrowheads="1" noChangeShapeType="1" noTextEdit="1"/>
          </p:cNvSpPr>
          <p:nvPr/>
        </p:nvSpPr>
        <p:spPr bwMode="auto">
          <a:xfrm>
            <a:off x="7924800" y="3276600"/>
            <a:ext cx="2057400"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24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MS PGothic" panose="020B0600070205080204" pitchFamily="34" charset="-128"/>
              </a:rPr>
              <a:t>CHARACTER</a:t>
            </a:r>
          </a:p>
        </p:txBody>
      </p:sp>
      <p:sp>
        <p:nvSpPr>
          <p:cNvPr id="21105679" name="Line 1039">
            <a:extLst>
              <a:ext uri="{FF2B5EF4-FFF2-40B4-BE49-F238E27FC236}">
                <a16:creationId xmlns:a16="http://schemas.microsoft.com/office/drawing/2014/main" id="{33DE62EA-7F29-5F5D-3319-2DF4CE9F79E4}"/>
              </a:ext>
            </a:extLst>
          </p:cNvPr>
          <p:cNvSpPr>
            <a:spLocks noChangeShapeType="1"/>
          </p:cNvSpPr>
          <p:nvPr/>
        </p:nvSpPr>
        <p:spPr bwMode="auto">
          <a:xfrm flipH="1">
            <a:off x="2971800" y="1447800"/>
            <a:ext cx="3048000" cy="1447800"/>
          </a:xfrm>
          <a:prstGeom prst="line">
            <a:avLst/>
          </a:prstGeom>
          <a:noFill/>
          <a:ln w="9525">
            <a:solidFill>
              <a:srgbClr val="FF9900"/>
            </a:solidFill>
            <a:round/>
            <a:headEnd/>
            <a:tailEnd type="triangle" w="med" len="med"/>
          </a:ln>
          <a:effectLst/>
        </p:spPr>
        <p:txBody>
          <a:bodyPr/>
          <a:lstStyle/>
          <a:p>
            <a:pPr defTabSz="914400" eaLnBrk="0" fontAlgn="base" hangingPunct="0">
              <a:spcBef>
                <a:spcPct val="0"/>
              </a:spcBef>
              <a:spcAft>
                <a:spcPct val="0"/>
              </a:spcAft>
              <a:defRPr/>
            </a:pPr>
            <a:endParaRPr lang="en-US" sz="2800">
              <a:solidFill>
                <a:srgbClr val="000000"/>
              </a:solidFill>
              <a:effectLst>
                <a:outerShdw blurRad="38100" dist="38100" dir="2700000" algn="tl">
                  <a:srgbClr val="000000">
                    <a:alpha val="43137"/>
                  </a:srgbClr>
                </a:outerShdw>
              </a:effectLst>
              <a:latin typeface="Flat Brush" pitchFamily="2" charset="0"/>
              <a:ea typeface="ＭＳ Ｐゴシック" pitchFamily="-112" charset="-128"/>
            </a:endParaRPr>
          </a:p>
        </p:txBody>
      </p:sp>
      <p:sp>
        <p:nvSpPr>
          <p:cNvPr id="21105680" name="Line 1040">
            <a:extLst>
              <a:ext uri="{FF2B5EF4-FFF2-40B4-BE49-F238E27FC236}">
                <a16:creationId xmlns:a16="http://schemas.microsoft.com/office/drawing/2014/main" id="{EEEE811F-8EF1-37A3-E12B-64F24310F4D2}"/>
              </a:ext>
            </a:extLst>
          </p:cNvPr>
          <p:cNvSpPr>
            <a:spLocks noChangeShapeType="1"/>
          </p:cNvSpPr>
          <p:nvPr/>
        </p:nvSpPr>
        <p:spPr bwMode="auto">
          <a:xfrm>
            <a:off x="6019800" y="1447800"/>
            <a:ext cx="0" cy="1447800"/>
          </a:xfrm>
          <a:prstGeom prst="line">
            <a:avLst/>
          </a:prstGeom>
          <a:noFill/>
          <a:ln w="9525">
            <a:solidFill>
              <a:srgbClr val="FF9900"/>
            </a:solidFill>
            <a:round/>
            <a:headEnd/>
            <a:tailEnd type="triangle" w="med" len="med"/>
          </a:ln>
          <a:effectLst/>
        </p:spPr>
        <p:txBody>
          <a:bodyPr/>
          <a:lstStyle/>
          <a:p>
            <a:pPr defTabSz="914400" eaLnBrk="0" fontAlgn="base" hangingPunct="0">
              <a:spcBef>
                <a:spcPct val="0"/>
              </a:spcBef>
              <a:spcAft>
                <a:spcPct val="0"/>
              </a:spcAft>
              <a:defRPr/>
            </a:pPr>
            <a:endParaRPr lang="en-US" sz="2800">
              <a:solidFill>
                <a:srgbClr val="000000"/>
              </a:solidFill>
              <a:effectLst>
                <a:outerShdw blurRad="38100" dist="38100" dir="2700000" algn="tl">
                  <a:srgbClr val="000000">
                    <a:alpha val="43137"/>
                  </a:srgbClr>
                </a:outerShdw>
              </a:effectLst>
              <a:latin typeface="Flat Brush" pitchFamily="2" charset="0"/>
              <a:ea typeface="ＭＳ Ｐゴシック" pitchFamily="-112" charset="-128"/>
            </a:endParaRPr>
          </a:p>
        </p:txBody>
      </p:sp>
      <p:sp>
        <p:nvSpPr>
          <p:cNvPr id="21105681" name="Line 1041">
            <a:extLst>
              <a:ext uri="{FF2B5EF4-FFF2-40B4-BE49-F238E27FC236}">
                <a16:creationId xmlns:a16="http://schemas.microsoft.com/office/drawing/2014/main" id="{5A313996-3716-27D0-11D1-258508E9C0D4}"/>
              </a:ext>
            </a:extLst>
          </p:cNvPr>
          <p:cNvSpPr>
            <a:spLocks noChangeShapeType="1"/>
          </p:cNvSpPr>
          <p:nvPr/>
        </p:nvSpPr>
        <p:spPr bwMode="auto">
          <a:xfrm>
            <a:off x="6019800" y="1447800"/>
            <a:ext cx="2971800" cy="1447800"/>
          </a:xfrm>
          <a:prstGeom prst="line">
            <a:avLst/>
          </a:prstGeom>
          <a:noFill/>
          <a:ln w="9525">
            <a:solidFill>
              <a:srgbClr val="FF9900"/>
            </a:solidFill>
            <a:round/>
            <a:headEnd/>
            <a:tailEnd type="triangle" w="med" len="med"/>
          </a:ln>
          <a:effectLst/>
        </p:spPr>
        <p:txBody>
          <a:bodyPr/>
          <a:lstStyle/>
          <a:p>
            <a:pPr defTabSz="914400" eaLnBrk="0" fontAlgn="base" hangingPunct="0">
              <a:spcBef>
                <a:spcPct val="0"/>
              </a:spcBef>
              <a:spcAft>
                <a:spcPct val="0"/>
              </a:spcAft>
              <a:defRPr/>
            </a:pPr>
            <a:endParaRPr lang="en-US" sz="2800">
              <a:solidFill>
                <a:srgbClr val="000000"/>
              </a:solidFill>
              <a:effectLst>
                <a:outerShdw blurRad="38100" dist="38100" dir="2700000" algn="tl">
                  <a:srgbClr val="000000">
                    <a:alpha val="43137"/>
                  </a:srgbClr>
                </a:outerShdw>
              </a:effectLst>
              <a:latin typeface="Flat Brush" pitchFamily="2" charset="0"/>
              <a:ea typeface="ＭＳ Ｐゴシック" pitchFamily="-112" charset="-128"/>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iterate type="lt">
                                    <p:tmPct val="100000"/>
                                  </p:iterate>
                                  <p:childTnLst>
                                    <p:set>
                                      <p:cBhvr>
                                        <p:cTn id="6" dur="1" fill="hold">
                                          <p:stCondLst>
                                            <p:cond delay="0"/>
                                          </p:stCondLst>
                                        </p:cTn>
                                        <p:tgtEl>
                                          <p:spTgt spid="21105666">
                                            <p:txEl>
                                              <p:pRg st="0" end="0"/>
                                            </p:txEl>
                                          </p:spTgt>
                                        </p:tgtEl>
                                        <p:attrNameLst>
                                          <p:attrName>style.visibility</p:attrName>
                                        </p:attrNameLst>
                                      </p:cBhvr>
                                      <p:to>
                                        <p:strVal val="visible"/>
                                      </p:to>
                                    </p:set>
                                    <p:animEffect transition="in" filter="wipe(up)">
                                      <p:cBhvr>
                                        <p:cTn id="7" dur="75"/>
                                        <p:tgtEl>
                                          <p:spTgt spid="2110566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 fill="hold" nodeType="clickEffect">
                                  <p:stCondLst>
                                    <p:cond delay="0"/>
                                  </p:stCondLst>
                                  <p:childTnLst>
                                    <p:set>
                                      <p:cBhvr>
                                        <p:cTn id="11" dur="1" fill="hold">
                                          <p:stCondLst>
                                            <p:cond delay="0"/>
                                          </p:stCondLst>
                                        </p:cTn>
                                        <p:tgtEl>
                                          <p:spTgt spid="21105679"/>
                                        </p:tgtEl>
                                        <p:attrNameLst>
                                          <p:attrName>style.visibility</p:attrName>
                                        </p:attrNameLst>
                                      </p:cBhvr>
                                      <p:to>
                                        <p:strVal val="visible"/>
                                      </p:to>
                                    </p:set>
                                    <p:anim calcmode="lin" valueType="num">
                                      <p:cBhvr>
                                        <p:cTn id="12" dur="500" fill="hold"/>
                                        <p:tgtEl>
                                          <p:spTgt spid="21105679"/>
                                        </p:tgtEl>
                                        <p:attrNameLst>
                                          <p:attrName>ppt_x</p:attrName>
                                        </p:attrNameLst>
                                      </p:cBhvr>
                                      <p:tavLst>
                                        <p:tav tm="0">
                                          <p:val>
                                            <p:strVal val="#ppt_x"/>
                                          </p:val>
                                        </p:tav>
                                        <p:tav tm="100000">
                                          <p:val>
                                            <p:strVal val="#ppt_x"/>
                                          </p:val>
                                        </p:tav>
                                      </p:tavLst>
                                    </p:anim>
                                    <p:anim calcmode="lin" valueType="num">
                                      <p:cBhvr>
                                        <p:cTn id="13" dur="500" fill="hold"/>
                                        <p:tgtEl>
                                          <p:spTgt spid="21105679"/>
                                        </p:tgtEl>
                                        <p:attrNameLst>
                                          <p:attrName>ppt_y</p:attrName>
                                        </p:attrNameLst>
                                      </p:cBhvr>
                                      <p:tavLst>
                                        <p:tav tm="0">
                                          <p:val>
                                            <p:strVal val="#ppt_y-#ppt_h/2"/>
                                          </p:val>
                                        </p:tav>
                                        <p:tav tm="100000">
                                          <p:val>
                                            <p:strVal val="#ppt_y"/>
                                          </p:val>
                                        </p:tav>
                                      </p:tavLst>
                                    </p:anim>
                                    <p:anim calcmode="lin" valueType="num">
                                      <p:cBhvr>
                                        <p:cTn id="14" dur="500" fill="hold"/>
                                        <p:tgtEl>
                                          <p:spTgt spid="21105679"/>
                                        </p:tgtEl>
                                        <p:attrNameLst>
                                          <p:attrName>ppt_w</p:attrName>
                                        </p:attrNameLst>
                                      </p:cBhvr>
                                      <p:tavLst>
                                        <p:tav tm="0">
                                          <p:val>
                                            <p:strVal val="#ppt_w"/>
                                          </p:val>
                                        </p:tav>
                                        <p:tav tm="100000">
                                          <p:val>
                                            <p:strVal val="#ppt_w"/>
                                          </p:val>
                                        </p:tav>
                                      </p:tavLst>
                                    </p:anim>
                                    <p:anim calcmode="lin" valueType="num">
                                      <p:cBhvr>
                                        <p:cTn id="15" dur="500" fill="hold"/>
                                        <p:tgtEl>
                                          <p:spTgt spid="21105679"/>
                                        </p:tgtEl>
                                        <p:attrNameLst>
                                          <p:attrName>ppt_h</p:attrName>
                                        </p:attrNameLst>
                                      </p:cBhvr>
                                      <p:tavLst>
                                        <p:tav tm="0">
                                          <p:val>
                                            <p:fltVal val="0"/>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32" fill="hold" nodeType="clickEffect">
                                  <p:stCondLst>
                                    <p:cond delay="0"/>
                                  </p:stCondLst>
                                  <p:childTnLst>
                                    <p:set>
                                      <p:cBhvr>
                                        <p:cTn id="19" dur="1" fill="hold">
                                          <p:stCondLst>
                                            <p:cond delay="0"/>
                                          </p:stCondLst>
                                        </p:cTn>
                                        <p:tgtEl>
                                          <p:spTgt spid="21105675"/>
                                        </p:tgtEl>
                                        <p:attrNameLst>
                                          <p:attrName>style.visibility</p:attrName>
                                        </p:attrNameLst>
                                      </p:cBhvr>
                                      <p:to>
                                        <p:strVal val="visible"/>
                                      </p:to>
                                    </p:set>
                                    <p:animEffect transition="in" filter="box(out)">
                                      <p:cBhvr>
                                        <p:cTn id="20" dur="500"/>
                                        <p:tgtEl>
                                          <p:spTgt spid="21105675"/>
                                        </p:tgtEl>
                                      </p:cBhvr>
                                    </p:animEffect>
                                  </p:childTnLst>
                                  <p:subTnLst>
                                    <p:audio>
                                      <p:cMediaNode>
                                        <p:cTn display="0" masterRel="sameClick">
                                          <p:stCondLst>
                                            <p:cond evt="begin" delay="0">
                                              <p:tn val="18"/>
                                            </p:cond>
                                          </p:stCondLst>
                                          <p:endCondLst>
                                            <p:cond evt="onStopAudio" delay="0">
                                              <p:tgtEl>
                                                <p:sldTgt/>
                                              </p:tgtEl>
                                            </p:cond>
                                          </p:endCondLst>
                                        </p:cTn>
                                        <p:tgtEl>
                                          <p:sndTgt r:embed="rId4" name="camera.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nodeType="clickEffect">
                                  <p:stCondLst>
                                    <p:cond delay="0"/>
                                  </p:stCondLst>
                                  <p:iterate type="wd">
                                    <p:tmPct val="100000"/>
                                  </p:iterate>
                                  <p:childTnLst>
                                    <p:set>
                                      <p:cBhvr>
                                        <p:cTn id="24" dur="1" fill="hold">
                                          <p:stCondLst>
                                            <p:cond delay="0"/>
                                          </p:stCondLst>
                                        </p:cTn>
                                        <p:tgtEl>
                                          <p:spTgt spid="21105668">
                                            <p:txEl>
                                              <p:pRg st="2" end="2"/>
                                            </p:txEl>
                                          </p:spTgt>
                                        </p:tgtEl>
                                        <p:attrNameLst>
                                          <p:attrName>style.visibility</p:attrName>
                                        </p:attrNameLst>
                                      </p:cBhvr>
                                      <p:to>
                                        <p:strVal val="visible"/>
                                      </p:to>
                                    </p:set>
                                    <p:anim calcmode="lin" valueType="num">
                                      <p:cBhvr additive="base">
                                        <p:cTn id="25" dur="300" fill="hold"/>
                                        <p:tgtEl>
                                          <p:spTgt spid="21105668">
                                            <p:txEl>
                                              <p:pRg st="2" end="2"/>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21105668">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 fill="hold" nodeType="clickEffect">
                                  <p:stCondLst>
                                    <p:cond delay="0"/>
                                  </p:stCondLst>
                                  <p:childTnLst>
                                    <p:set>
                                      <p:cBhvr>
                                        <p:cTn id="30" dur="1" fill="hold">
                                          <p:stCondLst>
                                            <p:cond delay="0"/>
                                          </p:stCondLst>
                                        </p:cTn>
                                        <p:tgtEl>
                                          <p:spTgt spid="21105680"/>
                                        </p:tgtEl>
                                        <p:attrNameLst>
                                          <p:attrName>style.visibility</p:attrName>
                                        </p:attrNameLst>
                                      </p:cBhvr>
                                      <p:to>
                                        <p:strVal val="visible"/>
                                      </p:to>
                                    </p:set>
                                    <p:anim calcmode="lin" valueType="num">
                                      <p:cBhvr>
                                        <p:cTn id="31" dur="500" fill="hold"/>
                                        <p:tgtEl>
                                          <p:spTgt spid="21105680"/>
                                        </p:tgtEl>
                                        <p:attrNameLst>
                                          <p:attrName>ppt_x</p:attrName>
                                        </p:attrNameLst>
                                      </p:cBhvr>
                                      <p:tavLst>
                                        <p:tav tm="0">
                                          <p:val>
                                            <p:strVal val="#ppt_x"/>
                                          </p:val>
                                        </p:tav>
                                        <p:tav tm="100000">
                                          <p:val>
                                            <p:strVal val="#ppt_x"/>
                                          </p:val>
                                        </p:tav>
                                      </p:tavLst>
                                    </p:anim>
                                    <p:anim calcmode="lin" valueType="num">
                                      <p:cBhvr>
                                        <p:cTn id="32" dur="500" fill="hold"/>
                                        <p:tgtEl>
                                          <p:spTgt spid="21105680"/>
                                        </p:tgtEl>
                                        <p:attrNameLst>
                                          <p:attrName>ppt_y</p:attrName>
                                        </p:attrNameLst>
                                      </p:cBhvr>
                                      <p:tavLst>
                                        <p:tav tm="0">
                                          <p:val>
                                            <p:strVal val="#ppt_y-#ppt_h/2"/>
                                          </p:val>
                                        </p:tav>
                                        <p:tav tm="100000">
                                          <p:val>
                                            <p:strVal val="#ppt_y"/>
                                          </p:val>
                                        </p:tav>
                                      </p:tavLst>
                                    </p:anim>
                                    <p:anim calcmode="lin" valueType="num">
                                      <p:cBhvr>
                                        <p:cTn id="33" dur="500" fill="hold"/>
                                        <p:tgtEl>
                                          <p:spTgt spid="21105680"/>
                                        </p:tgtEl>
                                        <p:attrNameLst>
                                          <p:attrName>ppt_w</p:attrName>
                                        </p:attrNameLst>
                                      </p:cBhvr>
                                      <p:tavLst>
                                        <p:tav tm="0">
                                          <p:val>
                                            <p:strVal val="#ppt_w"/>
                                          </p:val>
                                        </p:tav>
                                        <p:tav tm="100000">
                                          <p:val>
                                            <p:strVal val="#ppt_w"/>
                                          </p:val>
                                        </p:tav>
                                      </p:tavLst>
                                    </p:anim>
                                    <p:anim calcmode="lin" valueType="num">
                                      <p:cBhvr>
                                        <p:cTn id="34" dur="500" fill="hold"/>
                                        <p:tgtEl>
                                          <p:spTgt spid="21105680"/>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32" fill="hold" nodeType="clickEffect">
                                  <p:stCondLst>
                                    <p:cond delay="0"/>
                                  </p:stCondLst>
                                  <p:childTnLst>
                                    <p:set>
                                      <p:cBhvr>
                                        <p:cTn id="38" dur="1" fill="hold">
                                          <p:stCondLst>
                                            <p:cond delay="0"/>
                                          </p:stCondLst>
                                        </p:cTn>
                                        <p:tgtEl>
                                          <p:spTgt spid="21105674"/>
                                        </p:tgtEl>
                                        <p:attrNameLst>
                                          <p:attrName>style.visibility</p:attrName>
                                        </p:attrNameLst>
                                      </p:cBhvr>
                                      <p:to>
                                        <p:strVal val="visible"/>
                                      </p:to>
                                    </p:set>
                                    <p:animEffect transition="in" filter="box(out)">
                                      <p:cBhvr>
                                        <p:cTn id="39" dur="500"/>
                                        <p:tgtEl>
                                          <p:spTgt spid="21105674"/>
                                        </p:tgtEl>
                                      </p:cBhvr>
                                    </p:animEffect>
                                  </p:childTnLst>
                                  <p:subTnLst>
                                    <p:audio>
                                      <p:cMediaNode>
                                        <p:cTn display="0" masterRel="sameClick">
                                          <p:stCondLst>
                                            <p:cond evt="begin" delay="0">
                                              <p:tn val="37"/>
                                            </p:cond>
                                          </p:stCondLst>
                                          <p:endCondLst>
                                            <p:cond evt="onStopAudio" delay="0">
                                              <p:tgtEl>
                                                <p:sldTgt/>
                                              </p:tgtEl>
                                            </p:cond>
                                          </p:endCondLst>
                                        </p:cTn>
                                        <p:tgtEl>
                                          <p:sndTgt r:embed="rId4" name="camera.wav"/>
                                        </p:tgtEl>
                                      </p:cMediaNode>
                                    </p:audio>
                                  </p:sub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1" fill="hold" nodeType="clickEffect">
                                  <p:stCondLst>
                                    <p:cond delay="0"/>
                                  </p:stCondLst>
                                  <p:iterate type="wd">
                                    <p:tmPct val="100000"/>
                                  </p:iterate>
                                  <p:childTnLst>
                                    <p:set>
                                      <p:cBhvr>
                                        <p:cTn id="43" dur="1" fill="hold">
                                          <p:stCondLst>
                                            <p:cond delay="0"/>
                                          </p:stCondLst>
                                        </p:cTn>
                                        <p:tgtEl>
                                          <p:spTgt spid="21105669">
                                            <p:txEl>
                                              <p:pRg st="2" end="2"/>
                                            </p:txEl>
                                          </p:spTgt>
                                        </p:tgtEl>
                                        <p:attrNameLst>
                                          <p:attrName>style.visibility</p:attrName>
                                        </p:attrNameLst>
                                      </p:cBhvr>
                                      <p:to>
                                        <p:strVal val="visible"/>
                                      </p:to>
                                    </p:set>
                                    <p:anim calcmode="lin" valueType="num">
                                      <p:cBhvr additive="base">
                                        <p:cTn id="44" dur="300" fill="hold"/>
                                        <p:tgtEl>
                                          <p:spTgt spid="21105669">
                                            <p:txEl>
                                              <p:pRg st="2" end="2"/>
                                            </p:txEl>
                                          </p:spTgt>
                                        </p:tgtEl>
                                        <p:attrNameLst>
                                          <p:attrName>ppt_x</p:attrName>
                                        </p:attrNameLst>
                                      </p:cBhvr>
                                      <p:tavLst>
                                        <p:tav tm="0">
                                          <p:val>
                                            <p:strVal val="#ppt_x"/>
                                          </p:val>
                                        </p:tav>
                                        <p:tav tm="100000">
                                          <p:val>
                                            <p:strVal val="#ppt_x"/>
                                          </p:val>
                                        </p:tav>
                                      </p:tavLst>
                                    </p:anim>
                                    <p:anim calcmode="lin" valueType="num">
                                      <p:cBhvr additive="base">
                                        <p:cTn id="45" dur="300" fill="hold"/>
                                        <p:tgtEl>
                                          <p:spTgt spid="21105669">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17" presetClass="entr" presetSubtype="1" fill="hold" nodeType="clickEffect">
                                  <p:stCondLst>
                                    <p:cond delay="0"/>
                                  </p:stCondLst>
                                  <p:childTnLst>
                                    <p:set>
                                      <p:cBhvr>
                                        <p:cTn id="49" dur="1" fill="hold">
                                          <p:stCondLst>
                                            <p:cond delay="0"/>
                                          </p:stCondLst>
                                        </p:cTn>
                                        <p:tgtEl>
                                          <p:spTgt spid="21105681"/>
                                        </p:tgtEl>
                                        <p:attrNameLst>
                                          <p:attrName>style.visibility</p:attrName>
                                        </p:attrNameLst>
                                      </p:cBhvr>
                                      <p:to>
                                        <p:strVal val="visible"/>
                                      </p:to>
                                    </p:set>
                                    <p:anim calcmode="lin" valueType="num">
                                      <p:cBhvr>
                                        <p:cTn id="50" dur="500" fill="hold"/>
                                        <p:tgtEl>
                                          <p:spTgt spid="21105681"/>
                                        </p:tgtEl>
                                        <p:attrNameLst>
                                          <p:attrName>ppt_x</p:attrName>
                                        </p:attrNameLst>
                                      </p:cBhvr>
                                      <p:tavLst>
                                        <p:tav tm="0">
                                          <p:val>
                                            <p:strVal val="#ppt_x"/>
                                          </p:val>
                                        </p:tav>
                                        <p:tav tm="100000">
                                          <p:val>
                                            <p:strVal val="#ppt_x"/>
                                          </p:val>
                                        </p:tav>
                                      </p:tavLst>
                                    </p:anim>
                                    <p:anim calcmode="lin" valueType="num">
                                      <p:cBhvr>
                                        <p:cTn id="51" dur="500" fill="hold"/>
                                        <p:tgtEl>
                                          <p:spTgt spid="21105681"/>
                                        </p:tgtEl>
                                        <p:attrNameLst>
                                          <p:attrName>ppt_y</p:attrName>
                                        </p:attrNameLst>
                                      </p:cBhvr>
                                      <p:tavLst>
                                        <p:tav tm="0">
                                          <p:val>
                                            <p:strVal val="#ppt_y-#ppt_h/2"/>
                                          </p:val>
                                        </p:tav>
                                        <p:tav tm="100000">
                                          <p:val>
                                            <p:strVal val="#ppt_y"/>
                                          </p:val>
                                        </p:tav>
                                      </p:tavLst>
                                    </p:anim>
                                    <p:anim calcmode="lin" valueType="num">
                                      <p:cBhvr>
                                        <p:cTn id="52" dur="500" fill="hold"/>
                                        <p:tgtEl>
                                          <p:spTgt spid="21105681"/>
                                        </p:tgtEl>
                                        <p:attrNameLst>
                                          <p:attrName>ppt_w</p:attrName>
                                        </p:attrNameLst>
                                      </p:cBhvr>
                                      <p:tavLst>
                                        <p:tav tm="0">
                                          <p:val>
                                            <p:strVal val="#ppt_w"/>
                                          </p:val>
                                        </p:tav>
                                        <p:tav tm="100000">
                                          <p:val>
                                            <p:strVal val="#ppt_w"/>
                                          </p:val>
                                        </p:tav>
                                      </p:tavLst>
                                    </p:anim>
                                    <p:anim calcmode="lin" valueType="num">
                                      <p:cBhvr>
                                        <p:cTn id="53" dur="500" fill="hold"/>
                                        <p:tgtEl>
                                          <p:spTgt spid="21105681"/>
                                        </p:tgtEl>
                                        <p:attrNameLst>
                                          <p:attrName>ppt_h</p:attrName>
                                        </p:attrNameLst>
                                      </p:cBhvr>
                                      <p:tavLst>
                                        <p:tav tm="0">
                                          <p:val>
                                            <p:fltVal val="0"/>
                                          </p:val>
                                        </p:tav>
                                        <p:tav tm="100000">
                                          <p:val>
                                            <p:strVal val="#ppt_h"/>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4" presetClass="entr" presetSubtype="32" fill="hold" nodeType="clickEffect">
                                  <p:stCondLst>
                                    <p:cond delay="0"/>
                                  </p:stCondLst>
                                  <p:childTnLst>
                                    <p:set>
                                      <p:cBhvr>
                                        <p:cTn id="57" dur="1" fill="hold">
                                          <p:stCondLst>
                                            <p:cond delay="0"/>
                                          </p:stCondLst>
                                        </p:cTn>
                                        <p:tgtEl>
                                          <p:spTgt spid="21105676"/>
                                        </p:tgtEl>
                                        <p:attrNameLst>
                                          <p:attrName>style.visibility</p:attrName>
                                        </p:attrNameLst>
                                      </p:cBhvr>
                                      <p:to>
                                        <p:strVal val="visible"/>
                                      </p:to>
                                    </p:set>
                                    <p:animEffect transition="in" filter="box(out)">
                                      <p:cBhvr>
                                        <p:cTn id="58" dur="500"/>
                                        <p:tgtEl>
                                          <p:spTgt spid="21105676"/>
                                        </p:tgtEl>
                                      </p:cBhvr>
                                    </p:animEffect>
                                  </p:childTnLst>
                                  <p:subTnLst>
                                    <p:audio>
                                      <p:cMediaNode>
                                        <p:cTn display="0" masterRel="sameClick">
                                          <p:stCondLst>
                                            <p:cond evt="begin" delay="0">
                                              <p:tn val="56"/>
                                            </p:cond>
                                          </p:stCondLst>
                                          <p:endCondLst>
                                            <p:cond evt="onStopAudio" delay="0">
                                              <p:tgtEl>
                                                <p:sldTgt/>
                                              </p:tgtEl>
                                            </p:cond>
                                          </p:endCondLst>
                                        </p:cTn>
                                        <p:tgtEl>
                                          <p:sndTgt r:embed="rId4" name="camera.wav"/>
                                        </p:tgtEl>
                                      </p:cMediaNode>
                                    </p:audio>
                                  </p:sub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1" fill="hold" nodeType="clickEffect">
                                  <p:stCondLst>
                                    <p:cond delay="0"/>
                                  </p:stCondLst>
                                  <p:iterate type="wd">
                                    <p:tmPct val="100000"/>
                                  </p:iterate>
                                  <p:childTnLst>
                                    <p:set>
                                      <p:cBhvr>
                                        <p:cTn id="62" dur="1" fill="hold">
                                          <p:stCondLst>
                                            <p:cond delay="0"/>
                                          </p:stCondLst>
                                        </p:cTn>
                                        <p:tgtEl>
                                          <p:spTgt spid="21105670">
                                            <p:txEl>
                                              <p:pRg st="2" end="2"/>
                                            </p:txEl>
                                          </p:spTgt>
                                        </p:tgtEl>
                                        <p:attrNameLst>
                                          <p:attrName>style.visibility</p:attrName>
                                        </p:attrNameLst>
                                      </p:cBhvr>
                                      <p:to>
                                        <p:strVal val="visible"/>
                                      </p:to>
                                    </p:set>
                                    <p:anim calcmode="lin" valueType="num">
                                      <p:cBhvr additive="base">
                                        <p:cTn id="63" dur="300" fill="hold"/>
                                        <p:tgtEl>
                                          <p:spTgt spid="21105670">
                                            <p:txEl>
                                              <p:pRg st="2" end="2"/>
                                            </p:txEl>
                                          </p:spTgt>
                                        </p:tgtEl>
                                        <p:attrNameLst>
                                          <p:attrName>ppt_x</p:attrName>
                                        </p:attrNameLst>
                                      </p:cBhvr>
                                      <p:tavLst>
                                        <p:tav tm="0">
                                          <p:val>
                                            <p:strVal val="#ppt_x"/>
                                          </p:val>
                                        </p:tav>
                                        <p:tav tm="100000">
                                          <p:val>
                                            <p:strVal val="#ppt_x"/>
                                          </p:val>
                                        </p:tav>
                                      </p:tavLst>
                                    </p:anim>
                                    <p:anim calcmode="lin" valueType="num">
                                      <p:cBhvr additive="base">
                                        <p:cTn id="64" dur="300" fill="hold"/>
                                        <p:tgtEl>
                                          <p:spTgt spid="21105670">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05666" grpId="0" build="p" autoUpdateAnimBg="0"/>
      <p:bldP spid="21105668" grpId="0" build="p" autoUpdateAnimBg="0"/>
      <p:bldP spid="21105669" grpId="0" build="p" autoUpdateAnimBg="0"/>
      <p:bldP spid="21105670"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CF6D30-AD89-71BB-616F-1E386E6E57FA}"/>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407097643"/>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990033"/>
            </a:gs>
            <a:gs pos="50000">
              <a:srgbClr val="FF0066"/>
            </a:gs>
            <a:gs pos="100000">
              <a:srgbClr val="990033"/>
            </a:gs>
          </a:gsLst>
          <a:lin ang="5400000" scaled="1"/>
        </a:gradFill>
        <a:effectLst/>
      </p:bgPr>
    </p:bg>
    <p:spTree>
      <p:nvGrpSpPr>
        <p:cNvPr id="1" name=""/>
        <p:cNvGrpSpPr/>
        <p:nvPr/>
      </p:nvGrpSpPr>
      <p:grpSpPr>
        <a:xfrm>
          <a:off x="0" y="0"/>
          <a:ext cx="0" cy="0"/>
          <a:chOff x="0" y="0"/>
          <a:chExt cx="0" cy="0"/>
        </a:xfrm>
      </p:grpSpPr>
      <p:sp>
        <p:nvSpPr>
          <p:cNvPr id="15129602" name="Rectangle 2050">
            <a:extLst>
              <a:ext uri="{FF2B5EF4-FFF2-40B4-BE49-F238E27FC236}">
                <a16:creationId xmlns:a16="http://schemas.microsoft.com/office/drawing/2014/main" id="{D91FBBDF-0647-A3D3-97DD-E2EDED62CA55}"/>
              </a:ext>
            </a:extLst>
          </p:cNvPr>
          <p:cNvSpPr>
            <a:spLocks noGrp="1" noChangeArrowheads="1"/>
          </p:cNvSpPr>
          <p:nvPr>
            <p:ph type="title"/>
          </p:nvPr>
        </p:nvSpPr>
        <p:spPr>
          <a:xfrm>
            <a:off x="1524000" y="0"/>
            <a:ext cx="9144000" cy="914400"/>
          </a:xfrm>
        </p:spPr>
        <p:txBody>
          <a:bodyPr/>
          <a:lstStyle/>
          <a:p>
            <a:pPr eaLnBrk="1" hangingPunct="1">
              <a:defRPr/>
            </a:pPr>
            <a:r>
              <a:rPr lang="en-US" sz="4800" b="1">
                <a:solidFill>
                  <a:schemeClr val="accent1"/>
                </a:solidFill>
                <a:effectLst>
                  <a:outerShdw blurRad="38100" dist="38100" dir="2700000" algn="tl">
                    <a:srgbClr val="000000"/>
                  </a:outerShdw>
                </a:effectLst>
                <a:latin typeface="Comic Sans MS" pitchFamily="66" charset="0"/>
                <a:ea typeface="+mj-ea"/>
              </a:rPr>
              <a:t>Romans 13: Initial Thoughts</a:t>
            </a:r>
            <a:endParaRPr lang="en-US" sz="4800">
              <a:effectLst>
                <a:outerShdw blurRad="38100" dist="38100" dir="2700000" algn="tl">
                  <a:srgbClr val="FFFFFF"/>
                </a:outerShdw>
              </a:effectLst>
              <a:ea typeface="+mj-ea"/>
            </a:endParaRPr>
          </a:p>
        </p:txBody>
      </p:sp>
      <p:sp>
        <p:nvSpPr>
          <p:cNvPr id="15129603" name="Rectangle 2051">
            <a:extLst>
              <a:ext uri="{FF2B5EF4-FFF2-40B4-BE49-F238E27FC236}">
                <a16:creationId xmlns:a16="http://schemas.microsoft.com/office/drawing/2014/main" id="{83AE7BFF-919C-BA05-E36F-D9B7703594FF}"/>
              </a:ext>
            </a:extLst>
          </p:cNvPr>
          <p:cNvSpPr>
            <a:spLocks noGrp="1" noChangeArrowheads="1"/>
          </p:cNvSpPr>
          <p:nvPr>
            <p:ph type="body" idx="1"/>
          </p:nvPr>
        </p:nvSpPr>
        <p:spPr>
          <a:xfrm>
            <a:off x="1524000" y="914400"/>
            <a:ext cx="9144000" cy="5638800"/>
          </a:xfrm>
        </p:spPr>
        <p:txBody>
          <a:bodyPr/>
          <a:lstStyle/>
          <a:p>
            <a:pPr eaLnBrk="1" hangingPunct="1">
              <a:defRPr/>
            </a:pPr>
            <a:r>
              <a:rPr lang="en-US" sz="4000" b="1">
                <a:solidFill>
                  <a:schemeClr val="bg1"/>
                </a:solidFill>
                <a:effectLst>
                  <a:outerShdw blurRad="38100" dist="38100" dir="2700000" algn="tl">
                    <a:srgbClr val="000000"/>
                  </a:outerShdw>
                </a:effectLst>
                <a:latin typeface="Comic Sans MS" pitchFamily="66" charset="0"/>
                <a:ea typeface="+mn-ea"/>
              </a:rPr>
              <a:t>Human government was allowed &amp; instituted by God when his direct rule over people was rejected!</a:t>
            </a:r>
          </a:p>
          <a:p>
            <a:pPr eaLnBrk="1" hangingPunct="1">
              <a:defRPr/>
            </a:pPr>
            <a:r>
              <a:rPr lang="en-US" sz="3600" b="1">
                <a:solidFill>
                  <a:schemeClr val="bg1"/>
                </a:solidFill>
                <a:effectLst>
                  <a:outerShdw blurRad="38100" dist="38100" dir="2700000" algn="tl">
                    <a:srgbClr val="000000"/>
                  </a:outerShdw>
                </a:effectLst>
                <a:latin typeface="Comic Sans MS" pitchFamily="66" charset="0"/>
                <a:ea typeface="+mn-ea"/>
              </a:rPr>
              <a:t>James Madison In Federalist # 51:</a:t>
            </a:r>
          </a:p>
          <a:p>
            <a:pPr eaLnBrk="1" hangingPunct="1">
              <a:buFontTx/>
              <a:buNone/>
              <a:defRPr/>
            </a:pPr>
            <a:r>
              <a:rPr lang="en-US" sz="4400" b="1">
                <a:solidFill>
                  <a:schemeClr val="bg1"/>
                </a:solidFill>
                <a:effectLst>
                  <a:outerShdw blurRad="38100" dist="38100" dir="2700000" algn="tl">
                    <a:srgbClr val="000000"/>
                  </a:outerShdw>
                </a:effectLst>
                <a:latin typeface="Comic Sans MS" pitchFamily="66" charset="0"/>
                <a:ea typeface="+mn-ea"/>
              </a:rPr>
              <a:t> “If angels were to govern men, neither external nor internal controls of government would   be necessary!”</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5129603">
                                            <p:txEl>
                                              <p:pRg st="0" end="0"/>
                                            </p:txEl>
                                          </p:spTgt>
                                        </p:tgtEl>
                                        <p:attrNameLst>
                                          <p:attrName>style.visibility</p:attrName>
                                        </p:attrNameLst>
                                      </p:cBhvr>
                                      <p:to>
                                        <p:strVal val="visible"/>
                                      </p:to>
                                    </p:set>
                                    <p:anim calcmode="lin" valueType="num">
                                      <p:cBhvr>
                                        <p:cTn id="7" dur="1000" fill="hold"/>
                                        <p:tgtEl>
                                          <p:spTgt spid="1512960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512960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512960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12960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5129603">
                                            <p:txEl>
                                              <p:pRg st="1" end="1"/>
                                            </p:txEl>
                                          </p:spTgt>
                                        </p:tgtEl>
                                        <p:attrNameLst>
                                          <p:attrName>style.visibility</p:attrName>
                                        </p:attrNameLst>
                                      </p:cBhvr>
                                      <p:to>
                                        <p:strVal val="visible"/>
                                      </p:to>
                                    </p:set>
                                    <p:anim calcmode="lin" valueType="num">
                                      <p:cBhvr>
                                        <p:cTn id="15" dur="1000" fill="hold"/>
                                        <p:tgtEl>
                                          <p:spTgt spid="1512960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512960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512960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12960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5129603">
                                            <p:txEl>
                                              <p:pRg st="2" end="2"/>
                                            </p:txEl>
                                          </p:spTgt>
                                        </p:tgtEl>
                                        <p:attrNameLst>
                                          <p:attrName>style.visibility</p:attrName>
                                        </p:attrNameLst>
                                      </p:cBhvr>
                                      <p:to>
                                        <p:strVal val="visible"/>
                                      </p:to>
                                    </p:set>
                                    <p:anim calcmode="lin" valueType="num">
                                      <p:cBhvr>
                                        <p:cTn id="23" dur="1000" fill="hold"/>
                                        <p:tgtEl>
                                          <p:spTgt spid="1512960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512960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512960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12960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29603"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990033"/>
            </a:gs>
            <a:gs pos="50000">
              <a:srgbClr val="FF0066"/>
            </a:gs>
            <a:gs pos="100000">
              <a:srgbClr val="990033"/>
            </a:gs>
          </a:gsLst>
          <a:lin ang="5400000" scaled="1"/>
        </a:gradFill>
        <a:effectLst/>
      </p:bgPr>
    </p:bg>
    <p:spTree>
      <p:nvGrpSpPr>
        <p:cNvPr id="1" name=""/>
        <p:cNvGrpSpPr/>
        <p:nvPr/>
      </p:nvGrpSpPr>
      <p:grpSpPr>
        <a:xfrm>
          <a:off x="0" y="0"/>
          <a:ext cx="0" cy="0"/>
          <a:chOff x="0" y="0"/>
          <a:chExt cx="0" cy="0"/>
        </a:xfrm>
      </p:grpSpPr>
      <p:sp>
        <p:nvSpPr>
          <p:cNvPr id="15131650" name="Rectangle 1026">
            <a:extLst>
              <a:ext uri="{FF2B5EF4-FFF2-40B4-BE49-F238E27FC236}">
                <a16:creationId xmlns:a16="http://schemas.microsoft.com/office/drawing/2014/main" id="{325D5ABE-AF33-16A8-4EAA-61BF22AD5363}"/>
              </a:ext>
            </a:extLst>
          </p:cNvPr>
          <p:cNvSpPr>
            <a:spLocks noGrp="1" noChangeArrowheads="1"/>
          </p:cNvSpPr>
          <p:nvPr>
            <p:ph type="title"/>
          </p:nvPr>
        </p:nvSpPr>
        <p:spPr>
          <a:xfrm>
            <a:off x="1524000" y="0"/>
            <a:ext cx="8915400" cy="990600"/>
          </a:xfrm>
        </p:spPr>
        <p:txBody>
          <a:bodyPr/>
          <a:lstStyle/>
          <a:p>
            <a:pPr eaLnBrk="1" hangingPunct="1">
              <a:defRPr/>
            </a:pPr>
            <a:r>
              <a:rPr lang="en-US" sz="4800" b="1">
                <a:solidFill>
                  <a:schemeClr val="accent1"/>
                </a:solidFill>
                <a:effectLst>
                  <a:outerShdw blurRad="38100" dist="38100" dir="2700000" algn="tl">
                    <a:srgbClr val="000000"/>
                  </a:outerShdw>
                </a:effectLst>
                <a:latin typeface="Comic Sans MS" pitchFamily="66" charset="0"/>
                <a:ea typeface="+mj-ea"/>
              </a:rPr>
              <a:t> Initial Thoughts Continued</a:t>
            </a:r>
            <a:endParaRPr lang="en-US" sz="4800" b="1">
              <a:effectLst>
                <a:outerShdw blurRad="38100" dist="38100" dir="2700000" algn="tl">
                  <a:srgbClr val="FFFFFF"/>
                </a:outerShdw>
              </a:effectLst>
              <a:latin typeface="Comic Sans MS" pitchFamily="66" charset="0"/>
              <a:ea typeface="+mj-ea"/>
            </a:endParaRPr>
          </a:p>
        </p:txBody>
      </p:sp>
      <p:sp>
        <p:nvSpPr>
          <p:cNvPr id="15131651" name="Rectangle 1027">
            <a:extLst>
              <a:ext uri="{FF2B5EF4-FFF2-40B4-BE49-F238E27FC236}">
                <a16:creationId xmlns:a16="http://schemas.microsoft.com/office/drawing/2014/main" id="{9596CEA0-F31E-55A8-8BC6-310C4206406C}"/>
              </a:ext>
            </a:extLst>
          </p:cNvPr>
          <p:cNvSpPr>
            <a:spLocks noGrp="1" noChangeArrowheads="1"/>
          </p:cNvSpPr>
          <p:nvPr>
            <p:ph type="body" idx="1"/>
          </p:nvPr>
        </p:nvSpPr>
        <p:spPr>
          <a:xfrm>
            <a:off x="1752600" y="990600"/>
            <a:ext cx="8915400" cy="5867400"/>
          </a:xfrm>
        </p:spPr>
        <p:txBody>
          <a:bodyPr/>
          <a:lstStyle/>
          <a:p>
            <a:pPr eaLnBrk="1" hangingPunct="1">
              <a:lnSpc>
                <a:spcPct val="90000"/>
              </a:lnSpc>
              <a:defRPr/>
            </a:pPr>
            <a:r>
              <a:rPr lang="en-US" sz="4000" b="1">
                <a:solidFill>
                  <a:schemeClr val="bg1"/>
                </a:solidFill>
                <a:effectLst>
                  <a:outerShdw blurRad="38100" dist="38100" dir="2700000" algn="tl">
                    <a:srgbClr val="000000"/>
                  </a:outerShdw>
                </a:effectLst>
                <a:latin typeface="Comic Sans MS" pitchFamily="66" charset="0"/>
                <a:ea typeface="+mn-ea"/>
              </a:rPr>
              <a:t>The people of Israel had moral, civic, and ceremonial law and obligations to all</a:t>
            </a:r>
          </a:p>
          <a:p>
            <a:pPr eaLnBrk="1" hangingPunct="1">
              <a:lnSpc>
                <a:spcPct val="90000"/>
              </a:lnSpc>
              <a:defRPr/>
            </a:pPr>
            <a:r>
              <a:rPr lang="en-US" sz="4000" b="1">
                <a:solidFill>
                  <a:schemeClr val="bg1"/>
                </a:solidFill>
                <a:effectLst>
                  <a:outerShdw blurRad="38100" dist="38100" dir="2700000" algn="tl">
                    <a:srgbClr val="000000"/>
                  </a:outerShdw>
                </a:effectLst>
                <a:latin typeface="Comic Sans MS" pitchFamily="66" charset="0"/>
                <a:ea typeface="+mn-ea"/>
              </a:rPr>
              <a:t>We as Christians have both a religious and moral duty to God and a civic duty to our society</a:t>
            </a:r>
          </a:p>
          <a:p>
            <a:pPr eaLnBrk="1" hangingPunct="1">
              <a:lnSpc>
                <a:spcPct val="90000"/>
              </a:lnSpc>
              <a:defRPr/>
            </a:pPr>
            <a:r>
              <a:rPr lang="en-US" sz="4000" b="1">
                <a:solidFill>
                  <a:schemeClr val="bg1"/>
                </a:solidFill>
                <a:effectLst>
                  <a:outerShdw blurRad="38100" dist="38100" dir="2700000" algn="tl">
                    <a:srgbClr val="000000"/>
                  </a:outerShdw>
                </a:effectLst>
                <a:latin typeface="Comic Sans MS" pitchFamily="66" charset="0"/>
                <a:ea typeface="+mn-ea"/>
              </a:rPr>
              <a:t>Our city, country, and world would be a better place if more people believed in and practiced the Christian faith</a:t>
            </a:r>
            <a:endParaRPr lang="en-US" sz="4000" b="1">
              <a:effectLst>
                <a:outerShdw blurRad="38100" dist="38100" dir="2700000" algn="tl">
                  <a:srgbClr val="FFFFFF"/>
                </a:outerShdw>
              </a:effectLst>
              <a:latin typeface="Comic Sans MS" pitchFamily="66" charset="0"/>
              <a:ea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5131651">
                                            <p:txEl>
                                              <p:pRg st="0" end="0"/>
                                            </p:txEl>
                                          </p:spTgt>
                                        </p:tgtEl>
                                        <p:attrNameLst>
                                          <p:attrName>style.visibility</p:attrName>
                                        </p:attrNameLst>
                                      </p:cBhvr>
                                      <p:to>
                                        <p:strVal val="visible"/>
                                      </p:to>
                                    </p:set>
                                    <p:anim calcmode="lin" valueType="num">
                                      <p:cBhvr>
                                        <p:cTn id="7" dur="1000" fill="hold"/>
                                        <p:tgtEl>
                                          <p:spTgt spid="1513165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513165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51316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1316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5131651">
                                            <p:txEl>
                                              <p:pRg st="1" end="1"/>
                                            </p:txEl>
                                          </p:spTgt>
                                        </p:tgtEl>
                                        <p:attrNameLst>
                                          <p:attrName>style.visibility</p:attrName>
                                        </p:attrNameLst>
                                      </p:cBhvr>
                                      <p:to>
                                        <p:strVal val="visible"/>
                                      </p:to>
                                    </p:set>
                                    <p:anim calcmode="lin" valueType="num">
                                      <p:cBhvr>
                                        <p:cTn id="15" dur="1000" fill="hold"/>
                                        <p:tgtEl>
                                          <p:spTgt spid="1513165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513165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513165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13165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5131651">
                                            <p:txEl>
                                              <p:pRg st="2" end="2"/>
                                            </p:txEl>
                                          </p:spTgt>
                                        </p:tgtEl>
                                        <p:attrNameLst>
                                          <p:attrName>style.visibility</p:attrName>
                                        </p:attrNameLst>
                                      </p:cBhvr>
                                      <p:to>
                                        <p:strVal val="visible"/>
                                      </p:to>
                                    </p:set>
                                    <p:anim calcmode="lin" valueType="num">
                                      <p:cBhvr>
                                        <p:cTn id="23" dur="1000" fill="hold"/>
                                        <p:tgtEl>
                                          <p:spTgt spid="1513165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513165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513165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13165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1651"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6D3193-46F0-2BAA-DA7A-750CD56721C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79256496"/>
      </p:ext>
    </p:extLst>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850244" name="WordArt 4">
            <a:extLst>
              <a:ext uri="{FF2B5EF4-FFF2-40B4-BE49-F238E27FC236}">
                <a16:creationId xmlns:a16="http://schemas.microsoft.com/office/drawing/2014/main" id="{37974D85-7A1A-CFD3-0A2F-3AF1A8FD31FC}"/>
              </a:ext>
            </a:extLst>
          </p:cNvPr>
          <p:cNvSpPr>
            <a:spLocks noChangeArrowheads="1" noChangeShapeType="1" noTextEdit="1"/>
          </p:cNvSpPr>
          <p:nvPr/>
        </p:nvSpPr>
        <p:spPr bwMode="auto">
          <a:xfrm>
            <a:off x="1752600" y="3810000"/>
            <a:ext cx="4343400" cy="16764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panose="020B0A04020102020204" pitchFamily="34" charset="0"/>
                <a:ea typeface="MS PGothic" panose="020B0600070205080204" pitchFamily="34" charset="-128"/>
              </a:rPr>
              <a:t>We Are A People </a:t>
            </a:r>
          </a:p>
          <a:p>
            <a:pPr algn="ctr" defTabSz="914400" eaLnBrk="0" fontAlgn="base" hangingPunct="0">
              <a:spcBef>
                <a:spcPct val="0"/>
              </a:spcBef>
              <a:spcAft>
                <a:spcPct val="0"/>
              </a:spcAft>
            </a:pPr>
            <a:r>
              <a:rPr lang="en-US"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panose="020B0A04020102020204" pitchFamily="34" charset="0"/>
                <a:ea typeface="MS PGothic" panose="020B0600070205080204" pitchFamily="34" charset="-128"/>
              </a:rPr>
              <a:t>Of Irenic Values</a:t>
            </a:r>
          </a:p>
        </p:txBody>
      </p:sp>
      <p:sp>
        <p:nvSpPr>
          <p:cNvPr id="3850245" name="Comment 5">
            <a:extLst>
              <a:ext uri="{FF2B5EF4-FFF2-40B4-BE49-F238E27FC236}">
                <a16:creationId xmlns:a16="http://schemas.microsoft.com/office/drawing/2014/main" id="{32D45E18-A92E-EF5E-7B9A-CEF74920458A}"/>
              </a:ext>
            </a:extLst>
          </p:cNvPr>
          <p:cNvSpPr>
            <a:spLocks noChangeArrowheads="1"/>
          </p:cNvSpPr>
          <p:nvPr/>
        </p:nvSpPr>
        <p:spPr bwMode="auto">
          <a:xfrm>
            <a:off x="1539876" y="-1371600"/>
            <a:ext cx="9128125"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defTabSz="914400" eaLnBrk="0" fontAlgn="base" hangingPunct="0">
              <a:spcBef>
                <a:spcPct val="50000"/>
              </a:spcBef>
              <a:spcAft>
                <a:spcPct val="0"/>
              </a:spcAft>
              <a:defRPr/>
            </a:pPr>
            <a:r>
              <a:rPr lang="en-US" sz="1600" b="1">
                <a:solidFill>
                  <a:srgbClr val="000000"/>
                </a:solidFill>
                <a:effectLst>
                  <a:outerShdw blurRad="38100" dist="38100" dir="2700000" algn="tl">
                    <a:srgbClr val="000000">
                      <a:alpha val="43137"/>
                    </a:srgbClr>
                  </a:outerShdw>
                </a:effectLst>
                <a:latin typeface="Arial" charset="0"/>
                <a:ea typeface="ＭＳ Ｐゴシック" pitchFamily="-112" charset="-128"/>
              </a:rPr>
              <a:t>David Lee Burris:  </a:t>
            </a:r>
            <a:r>
              <a:rPr lang="en-US" sz="1600" b="1" u="sng">
                <a:solidFill>
                  <a:srgbClr val="000000"/>
                </a:solidFill>
                <a:effectLst>
                  <a:outerShdw blurRad="38100" dist="38100" dir="2700000" algn="tl">
                    <a:srgbClr val="FFFFFF"/>
                  </a:outerShdw>
                </a:effectLst>
                <a:latin typeface="Arial" charset="0"/>
                <a:ea typeface="ＭＳ Ｐゴシック" pitchFamily="-112" charset="-128"/>
              </a:rPr>
              <a:t>Lead Into Last Powerpoint Presentation</a:t>
            </a:r>
          </a:p>
          <a:p>
            <a:pPr defTabSz="914400"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charset="0"/>
                <a:ea typeface="ＭＳ Ｐゴシック" pitchFamily="-112" charset="-128"/>
              </a:rPr>
              <a:t>MLK:  “Force begets force;  hate begets hate;  toughness begets toughness.  And it is all a descending spiral,  ultimately ending in destruction for all and everybody.  Somebody must have sense enough and morality enough to cut the chain of hate and the chain of evil in the universe.”</a:t>
            </a:r>
          </a:p>
        </p:txBody>
      </p:sp>
      <p:sp>
        <p:nvSpPr>
          <p:cNvPr id="3850246" name="Text Box 6">
            <a:extLst>
              <a:ext uri="{FF2B5EF4-FFF2-40B4-BE49-F238E27FC236}">
                <a16:creationId xmlns:a16="http://schemas.microsoft.com/office/drawing/2014/main" id="{75BE094B-2229-FCAB-C820-007118520570}"/>
              </a:ext>
            </a:extLst>
          </p:cNvPr>
          <p:cNvSpPr txBox="1">
            <a:spLocks noChangeArrowheads="1"/>
          </p:cNvSpPr>
          <p:nvPr/>
        </p:nvSpPr>
        <p:spPr bwMode="auto">
          <a:xfrm>
            <a:off x="8458201" y="5867400"/>
            <a:ext cx="2238375" cy="457200"/>
          </a:xfrm>
          <a:prstGeom prst="rect">
            <a:avLst/>
          </a:prstGeom>
          <a:noFill/>
          <a:ln w="9525">
            <a:noFill/>
            <a:miter lim="800000"/>
            <a:headEnd/>
            <a:tailEnd/>
          </a:ln>
          <a:effectLst/>
        </p:spPr>
        <p:txBody>
          <a:bodyPr>
            <a:spAutoFit/>
          </a:bodyPr>
          <a:lstStyle/>
          <a:p>
            <a:pPr defTabSz="914400" eaLnBrk="0" fontAlgn="base" hangingPunct="0">
              <a:spcBef>
                <a:spcPct val="0"/>
              </a:spcBef>
              <a:spcAft>
                <a:spcPct val="0"/>
              </a:spcAft>
              <a:defRPr/>
            </a:pPr>
            <a:r>
              <a:rPr lang="en-US" sz="2400">
                <a:solidFill>
                  <a:srgbClr val="000000"/>
                </a:solidFill>
                <a:effectLst>
                  <a:outerShdw blurRad="38100" dist="38100" dir="2700000" algn="tl">
                    <a:srgbClr val="C0C0C0"/>
                  </a:outerShdw>
                </a:effectLst>
                <a:latin typeface="Flat Brush" pitchFamily="2" charset="0"/>
                <a:ea typeface="ＭＳ Ｐゴシック" pitchFamily="-112" charset="-128"/>
              </a:rPr>
              <a:t>Proverbs 16: 19</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3850244"/>
                                        </p:tgtEl>
                                        <p:attrNameLst>
                                          <p:attrName>style.visibility</p:attrName>
                                        </p:attrNameLst>
                                      </p:cBhvr>
                                      <p:to>
                                        <p:strVal val="visible"/>
                                      </p:to>
                                    </p:set>
                                    <p:animEffect transition="in" filter="box(out)">
                                      <p:cBhvr>
                                        <p:cTn id="7" dur="500"/>
                                        <p:tgtEl>
                                          <p:spTgt spid="3850244"/>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CDEA58-2CE0-C732-DF44-97FA7775C85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30434222"/>
      </p:ext>
    </p:extLst>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54D0BE-BC0F-4E82-D578-78D8E4692C61}"/>
              </a:ext>
            </a:extLst>
          </p:cNvPr>
          <p:cNvSpPr>
            <a:spLocks noGrp="1"/>
          </p:cNvSpPr>
          <p:nvPr>
            <p:ph idx="1"/>
          </p:nvPr>
        </p:nvSpPr>
        <p:spPr/>
        <p:txBody>
          <a:bodyPr/>
          <a:lstStyle/>
          <a:p>
            <a:pPr marL="457200" indent="-457200">
              <a:buFont typeface="+mj-lt"/>
              <a:buAutoNum type="arabicPeriod"/>
            </a:pPr>
            <a:r>
              <a:rPr lang="en-US" sz="3200" b="1" dirty="0">
                <a:effectLst>
                  <a:outerShdw blurRad="38100" dist="38100" dir="2700000" algn="tl">
                    <a:srgbClr val="000000">
                      <a:alpha val="43137"/>
                    </a:srgbClr>
                  </a:outerShdw>
                </a:effectLst>
              </a:rPr>
              <a:t>A World of Slavery</a:t>
            </a:r>
          </a:p>
          <a:p>
            <a:pPr marL="457200" indent="-457200">
              <a:buFont typeface="+mj-lt"/>
              <a:buAutoNum type="arabicPeriod"/>
            </a:pPr>
            <a:r>
              <a:rPr lang="en-US" sz="3200" b="1" dirty="0">
                <a:effectLst>
                  <a:outerShdw blurRad="38100" dist="38100" dir="2700000" algn="tl">
                    <a:srgbClr val="000000">
                      <a:alpha val="43137"/>
                    </a:srgbClr>
                  </a:outerShdw>
                </a:effectLst>
              </a:rPr>
              <a:t>A World of Absolute Rulers</a:t>
            </a:r>
          </a:p>
          <a:p>
            <a:pPr marL="457200" indent="-457200">
              <a:buFont typeface="+mj-lt"/>
              <a:buAutoNum type="arabicPeriod"/>
            </a:pPr>
            <a:r>
              <a:rPr lang="en-US" sz="3200" b="1" dirty="0">
                <a:effectLst>
                  <a:outerShdw blurRad="38100" dist="38100" dir="2700000" algn="tl">
                    <a:srgbClr val="000000">
                      <a:alpha val="43137"/>
                    </a:srgbClr>
                  </a:outerShdw>
                </a:effectLst>
              </a:rPr>
              <a:t>A World of High Taxes </a:t>
            </a:r>
          </a:p>
          <a:p>
            <a:pPr marL="457200" indent="-457200">
              <a:buFont typeface="+mj-lt"/>
              <a:buAutoNum type="arabicPeriod"/>
            </a:pPr>
            <a:r>
              <a:rPr lang="en-US" sz="3200" b="1" dirty="0">
                <a:effectLst>
                  <a:outerShdw blurRad="38100" dist="38100" dir="2700000" algn="tl">
                    <a:srgbClr val="000000">
                      <a:alpha val="43137"/>
                    </a:srgbClr>
                  </a:outerShdw>
                </a:effectLst>
              </a:rPr>
              <a:t>A World of Persecution</a:t>
            </a:r>
          </a:p>
          <a:p>
            <a:endParaRPr lang="en-US" dirty="0"/>
          </a:p>
        </p:txBody>
      </p:sp>
      <p:sp>
        <p:nvSpPr>
          <p:cNvPr id="5" name="Title 4">
            <a:extLst>
              <a:ext uri="{FF2B5EF4-FFF2-40B4-BE49-F238E27FC236}">
                <a16:creationId xmlns:a16="http://schemas.microsoft.com/office/drawing/2014/main" id="{1CA15C00-D616-5A84-ED97-F644A5B30CE0}"/>
              </a:ext>
            </a:extLst>
          </p:cNvPr>
          <p:cNvSpPr>
            <a:spLocks noGrp="1"/>
          </p:cNvSpPr>
          <p:nvPr>
            <p:ph type="title"/>
          </p:nvPr>
        </p:nvSpPr>
        <p:spPr>
          <a:xfrm>
            <a:off x="1499616" y="1544128"/>
            <a:ext cx="5867342" cy="1125920"/>
          </a:xfrm>
        </p:spPr>
        <p:txBody>
          <a:bodyPr/>
          <a:lstStyle/>
          <a:p>
            <a:r>
              <a:rPr lang="en-US" sz="3600" dirty="0">
                <a:effectLst>
                  <a:outerShdw blurRad="38100" dist="38100" dir="2700000" algn="tl">
                    <a:srgbClr val="000000">
                      <a:alpha val="43137"/>
                    </a:srgbClr>
                  </a:outerShdw>
                </a:effectLst>
              </a:rPr>
              <a:t>The world in which </a:t>
            </a:r>
            <a:r>
              <a:rPr lang="en-US" dirty="0">
                <a:effectLst>
                  <a:outerShdw blurRad="38100" dist="38100" dir="2700000" algn="tl">
                    <a:srgbClr val="000000">
                      <a:alpha val="43137"/>
                    </a:srgbClr>
                  </a:outerShdw>
                </a:effectLst>
              </a:rPr>
              <a:t>our lord lived</a:t>
            </a:r>
          </a:p>
        </p:txBody>
      </p:sp>
    </p:spTree>
    <p:extLst>
      <p:ext uri="{BB962C8B-B14F-4D97-AF65-F5344CB8AC3E}">
        <p14:creationId xmlns:p14="http://schemas.microsoft.com/office/powerpoint/2010/main" val="1784268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00418" name="Rectangle 3074">
            <a:extLst>
              <a:ext uri="{FF2B5EF4-FFF2-40B4-BE49-F238E27FC236}">
                <a16:creationId xmlns:a16="http://schemas.microsoft.com/office/drawing/2014/main" id="{8A8A6E70-E94E-1A20-8020-96BFF15234F1}"/>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73794" name="Rectangle 1026">
            <a:extLst>
              <a:ext uri="{FF2B5EF4-FFF2-40B4-BE49-F238E27FC236}">
                <a16:creationId xmlns:a16="http://schemas.microsoft.com/office/drawing/2014/main" id="{6F9EFE5E-80F5-4ACC-8460-843E17086009}"/>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D3133A-D070-4933-A6E9-9C5F03BA3F2B}"/>
              </a:ext>
            </a:extLst>
          </p:cNvPr>
          <p:cNvPicPr/>
          <p:nvPr/>
        </p:nvPicPr>
        <p:blipFill>
          <a:blip r:embed="rId2"/>
          <a:stretch>
            <a:fillRect/>
          </a:stretch>
        </p:blipFill>
        <p:spPr>
          <a:xfrm>
            <a:off x="0" y="553672"/>
            <a:ext cx="12192000" cy="5771627"/>
          </a:xfrm>
          <a:prstGeom prst="rect">
            <a:avLst/>
          </a:prstGeom>
        </p:spPr>
      </p:pic>
    </p:spTree>
    <p:extLst>
      <p:ext uri="{BB962C8B-B14F-4D97-AF65-F5344CB8AC3E}">
        <p14:creationId xmlns:p14="http://schemas.microsoft.com/office/powerpoint/2010/main" val="1847352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9B75D-36EE-49CF-A146-CE9246A2D30A}"/>
              </a:ext>
            </a:extLst>
          </p:cNvPr>
          <p:cNvPicPr/>
          <p:nvPr/>
        </p:nvPicPr>
        <p:blipFill>
          <a:blip r:embed="rId2"/>
          <a:stretch>
            <a:fillRect/>
          </a:stretch>
        </p:blipFill>
        <p:spPr>
          <a:xfrm>
            <a:off x="0" y="545285"/>
            <a:ext cx="12192000" cy="5796792"/>
          </a:xfrm>
          <a:prstGeom prst="rect">
            <a:avLst/>
          </a:prstGeom>
        </p:spPr>
      </p:pic>
    </p:spTree>
    <p:extLst>
      <p:ext uri="{BB962C8B-B14F-4D97-AF65-F5344CB8AC3E}">
        <p14:creationId xmlns:p14="http://schemas.microsoft.com/office/powerpoint/2010/main" val="3089122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C94999-842C-4DD5-A576-26E4A56D82C6}"/>
              </a:ext>
            </a:extLst>
          </p:cNvPr>
          <p:cNvPicPr/>
          <p:nvPr/>
        </p:nvPicPr>
        <p:blipFill>
          <a:blip r:embed="rId2"/>
          <a:stretch>
            <a:fillRect/>
          </a:stretch>
        </p:blipFill>
        <p:spPr>
          <a:xfrm>
            <a:off x="0" y="545285"/>
            <a:ext cx="12192000" cy="5796792"/>
          </a:xfrm>
          <a:prstGeom prst="rect">
            <a:avLst/>
          </a:prstGeom>
        </p:spPr>
      </p:pic>
    </p:spTree>
    <p:extLst>
      <p:ext uri="{BB962C8B-B14F-4D97-AF65-F5344CB8AC3E}">
        <p14:creationId xmlns:p14="http://schemas.microsoft.com/office/powerpoint/2010/main" val="3074519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6CFE81-AC7F-4885-8FA6-3F858B02F7D9}"/>
              </a:ext>
            </a:extLst>
          </p:cNvPr>
          <p:cNvPicPr/>
          <p:nvPr/>
        </p:nvPicPr>
        <p:blipFill>
          <a:blip r:embed="rId2"/>
          <a:stretch>
            <a:fillRect/>
          </a:stretch>
        </p:blipFill>
        <p:spPr>
          <a:xfrm>
            <a:off x="0" y="545283"/>
            <a:ext cx="12192000" cy="5796793"/>
          </a:xfrm>
          <a:prstGeom prst="rect">
            <a:avLst/>
          </a:prstGeom>
        </p:spPr>
      </p:pic>
    </p:spTree>
    <p:extLst>
      <p:ext uri="{BB962C8B-B14F-4D97-AF65-F5344CB8AC3E}">
        <p14:creationId xmlns:p14="http://schemas.microsoft.com/office/powerpoint/2010/main" val="3380935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78914" name="Rectangle 1026">
            <a:extLst>
              <a:ext uri="{FF2B5EF4-FFF2-40B4-BE49-F238E27FC236}">
                <a16:creationId xmlns:a16="http://schemas.microsoft.com/office/drawing/2014/main" id="{C8DE2BCE-AEE2-D075-4DD4-79238EA519AA}"/>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74818" name="Rectangle 1026">
            <a:extLst>
              <a:ext uri="{FF2B5EF4-FFF2-40B4-BE49-F238E27FC236}">
                <a16:creationId xmlns:a16="http://schemas.microsoft.com/office/drawing/2014/main" id="{039E62D0-97C2-AD4F-8B5E-15FB84DC7D50}"/>
              </a:ext>
            </a:extLst>
          </p:cNvPr>
          <p:cNvSpPr>
            <a:spLocks noGrp="1" noChangeArrowheads="1"/>
          </p:cNvSpPr>
          <p:nvPr>
            <p:ph type="title"/>
          </p:nvPr>
        </p:nvSpPr>
        <p:spPr/>
        <p:txBody>
          <a:bodyPr/>
          <a:lstStyle/>
          <a:p>
            <a:pPr eaLnBrk="1" hangingPunct="1"/>
            <a:endParaRPr lang="en-US" altLang="en-US"/>
          </a:p>
        </p:txBody>
      </p:sp>
      <p:sp>
        <p:nvSpPr>
          <p:cNvPr id="674819" name="WordArt 1028">
            <a:extLst>
              <a:ext uri="{FF2B5EF4-FFF2-40B4-BE49-F238E27FC236}">
                <a16:creationId xmlns:a16="http://schemas.microsoft.com/office/drawing/2014/main" id="{7D8873CF-28C4-B078-6AFC-C512E60D0DA8}"/>
              </a:ext>
            </a:extLst>
          </p:cNvPr>
          <p:cNvSpPr>
            <a:spLocks noChangeArrowheads="1" noChangeShapeType="1" noTextEdit="1"/>
          </p:cNvSpPr>
          <p:nvPr/>
        </p:nvSpPr>
        <p:spPr bwMode="auto">
          <a:xfrm>
            <a:off x="5029200" y="6324600"/>
            <a:ext cx="2057400"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spc="720">
                <a:gradFill rotWithShape="1">
                  <a:gsLst>
                    <a:gs pos="0">
                      <a:srgbClr val="AAAAAA"/>
                    </a:gs>
                    <a:gs pos="100000">
                      <a:srgbClr val="FFFFFF"/>
                    </a:gs>
                  </a:gsLst>
                  <a:lin ang="5400000" scaled="1"/>
                </a:gradFill>
                <a:effectLst>
                  <a:outerShdw dist="45791" dir="3378596" algn="ctr" rotWithShape="0">
                    <a:srgbClr val="4D4D4D"/>
                  </a:outerShdw>
                </a:effectLst>
                <a:latin typeface="Arial Black" panose="020B0A04020102020204" pitchFamily="34" charset="0"/>
                <a:ea typeface="MS PGothic" panose="020B0600070205080204" pitchFamily="34" charset="-128"/>
              </a:rPr>
              <a:t>British Cartoon</a:t>
            </a:r>
          </a:p>
        </p:txBody>
      </p:sp>
    </p:spTree>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75842" name="Rectangle 2">
            <a:extLst>
              <a:ext uri="{FF2B5EF4-FFF2-40B4-BE49-F238E27FC236}">
                <a16:creationId xmlns:a16="http://schemas.microsoft.com/office/drawing/2014/main" id="{DFD75244-62E7-3DA8-1CFA-4F574E6FB224}"/>
              </a:ext>
            </a:extLst>
          </p:cNvPr>
          <p:cNvSpPr>
            <a:spLocks noGrp="1" noChangeArrowheads="1"/>
          </p:cNvSpPr>
          <p:nvPr>
            <p:ph type="title"/>
          </p:nvPr>
        </p:nvSpPr>
        <p:spPr/>
        <p:txBody>
          <a:bodyPr/>
          <a:lstStyle/>
          <a:p>
            <a:pPr eaLnBrk="1" hangingPunct="1"/>
            <a:endParaRPr lang="en-US" altLang="en-US"/>
          </a:p>
        </p:txBody>
      </p:sp>
      <p:pic>
        <p:nvPicPr>
          <p:cNvPr id="452611" name="Picture 3">
            <a:extLst>
              <a:ext uri="{FF2B5EF4-FFF2-40B4-BE49-F238E27FC236}">
                <a16:creationId xmlns:a16="http://schemas.microsoft.com/office/drawing/2014/main" id="{D138797E-C6DC-5E11-EFDF-216A3A5D0C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452611"/>
                                        </p:tgtEl>
                                        <p:attrNameLst>
                                          <p:attrName>style.visibility</p:attrName>
                                        </p:attrNameLst>
                                      </p:cBhvr>
                                      <p:to>
                                        <p:strVal val="visible"/>
                                      </p:to>
                                    </p:set>
                                    <p:animEffect transition="in" filter="wheel(4)">
                                      <p:cBhvr>
                                        <p:cTn id="7" dur="2000"/>
                                        <p:tgtEl>
                                          <p:spTgt spid="452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76866" name="Rectangle 4098">
            <a:extLst>
              <a:ext uri="{FF2B5EF4-FFF2-40B4-BE49-F238E27FC236}">
                <a16:creationId xmlns:a16="http://schemas.microsoft.com/office/drawing/2014/main" id="{A48CBEBF-E109-C859-D781-B81A1B8608C6}"/>
              </a:ext>
            </a:extLst>
          </p:cNvPr>
          <p:cNvSpPr>
            <a:spLocks noGrp="1" noChangeArrowheads="1"/>
          </p:cNvSpPr>
          <p:nvPr>
            <p:ph type="title"/>
          </p:nvPr>
        </p:nvSpPr>
        <p:spPr/>
        <p:txBody>
          <a:bodyPr/>
          <a:lstStyle/>
          <a:p>
            <a:pPr eaLnBrk="1" hangingPunct="1"/>
            <a:endParaRPr lang="en-US" altLang="en-US"/>
          </a:p>
        </p:txBody>
      </p:sp>
      <p:pic>
        <p:nvPicPr>
          <p:cNvPr id="14405635" name="Picture 4099" descr="C:\Documents and Settings\Owner\My Documents\Educational Illustrations\doc_009b_big.jpg">
            <a:extLst>
              <a:ext uri="{FF2B5EF4-FFF2-40B4-BE49-F238E27FC236}">
                <a16:creationId xmlns:a16="http://schemas.microsoft.com/office/drawing/2014/main" id="{88DC0DFD-591C-6776-0A37-B390586CB9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4405635"/>
                                        </p:tgtEl>
                                        <p:attrNameLst>
                                          <p:attrName>style.visibility</p:attrName>
                                        </p:attrNameLst>
                                      </p:cBhvr>
                                      <p:to>
                                        <p:strVal val="visible"/>
                                      </p:to>
                                    </p:set>
                                    <p:anim calcmode="lin" valueType="num">
                                      <p:cBhvr>
                                        <p:cTn id="7" dur="1000" fill="hold"/>
                                        <p:tgtEl>
                                          <p:spTgt spid="14405635"/>
                                        </p:tgtEl>
                                        <p:attrNameLst>
                                          <p:attrName>ppt_w</p:attrName>
                                        </p:attrNameLst>
                                      </p:cBhvr>
                                      <p:tavLst>
                                        <p:tav tm="0">
                                          <p:val>
                                            <p:fltVal val="0"/>
                                          </p:val>
                                        </p:tav>
                                        <p:tav tm="100000">
                                          <p:val>
                                            <p:strVal val="#ppt_w"/>
                                          </p:val>
                                        </p:tav>
                                      </p:tavLst>
                                    </p:anim>
                                    <p:anim calcmode="lin" valueType="num">
                                      <p:cBhvr>
                                        <p:cTn id="8" dur="1000" fill="hold"/>
                                        <p:tgtEl>
                                          <p:spTgt spid="14405635"/>
                                        </p:tgtEl>
                                        <p:attrNameLst>
                                          <p:attrName>ppt_h</p:attrName>
                                        </p:attrNameLst>
                                      </p:cBhvr>
                                      <p:tavLst>
                                        <p:tav tm="0">
                                          <p:val>
                                            <p:fltVal val="0"/>
                                          </p:val>
                                        </p:tav>
                                        <p:tav tm="100000">
                                          <p:val>
                                            <p:strVal val="#ppt_h"/>
                                          </p:val>
                                        </p:tav>
                                      </p:tavLst>
                                    </p:anim>
                                    <p:anim calcmode="lin" valueType="num">
                                      <p:cBhvr>
                                        <p:cTn id="9" dur="1000" fill="hold"/>
                                        <p:tgtEl>
                                          <p:spTgt spid="1440563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40563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54D0BE-BC0F-4E82-D578-78D8E4692C61}"/>
              </a:ext>
            </a:extLst>
          </p:cNvPr>
          <p:cNvSpPr>
            <a:spLocks noGrp="1"/>
          </p:cNvSpPr>
          <p:nvPr>
            <p:ph idx="1"/>
          </p:nvPr>
        </p:nvSpPr>
        <p:spPr>
          <a:xfrm>
            <a:off x="1499615" y="2770632"/>
            <a:ext cx="5867341" cy="3371376"/>
          </a:xfrm>
        </p:spPr>
        <p:txBody>
          <a:bodyPr/>
          <a:lstStyle/>
          <a:p>
            <a:pPr marL="457200" indent="-457200">
              <a:buFont typeface="+mj-lt"/>
              <a:buAutoNum type="arabicPeriod"/>
            </a:pPr>
            <a:r>
              <a:rPr lang="en-US" b="1" dirty="0">
                <a:effectLst>
                  <a:outerShdw blurRad="38100" dist="38100" dir="2700000" algn="tl">
                    <a:srgbClr val="000000">
                      <a:alpha val="43137"/>
                    </a:srgbClr>
                  </a:outerShdw>
                </a:effectLst>
              </a:rPr>
              <a:t>Christ did not come to seek social change or overthrow the government.</a:t>
            </a:r>
          </a:p>
          <a:p>
            <a:pPr marL="457200" indent="-457200">
              <a:buFont typeface="+mj-lt"/>
              <a:buAutoNum type="arabicPeriod"/>
            </a:pPr>
            <a:r>
              <a:rPr lang="en-US" b="1" dirty="0">
                <a:effectLst>
                  <a:outerShdw blurRad="38100" dist="38100" dir="2700000" algn="tl">
                    <a:srgbClr val="000000">
                      <a:alpha val="43137"/>
                    </a:srgbClr>
                  </a:outerShdw>
                </a:effectLst>
              </a:rPr>
              <a:t>The problems of His day were far more severe than ours.</a:t>
            </a:r>
          </a:p>
          <a:p>
            <a:pPr marL="457200" indent="-457200">
              <a:buFont typeface="+mj-lt"/>
              <a:buAutoNum type="arabicPeriod"/>
            </a:pPr>
            <a:r>
              <a:rPr lang="en-US" b="1" dirty="0">
                <a:effectLst>
                  <a:outerShdw blurRad="38100" dist="38100" dir="2700000" algn="tl">
                    <a:srgbClr val="000000">
                      <a:alpha val="43137"/>
                    </a:srgbClr>
                  </a:outerShdw>
                </a:effectLst>
              </a:rPr>
              <a:t>We must honor those that have authority over us.</a:t>
            </a:r>
          </a:p>
        </p:txBody>
      </p:sp>
      <p:sp>
        <p:nvSpPr>
          <p:cNvPr id="5" name="Title 4">
            <a:extLst>
              <a:ext uri="{FF2B5EF4-FFF2-40B4-BE49-F238E27FC236}">
                <a16:creationId xmlns:a16="http://schemas.microsoft.com/office/drawing/2014/main" id="{1CA15C00-D616-5A84-ED97-F644A5B30CE0}"/>
              </a:ext>
            </a:extLst>
          </p:cNvPr>
          <p:cNvSpPr>
            <a:spLocks noGrp="1"/>
          </p:cNvSpPr>
          <p:nvPr>
            <p:ph type="title"/>
          </p:nvPr>
        </p:nvSpPr>
        <p:spPr>
          <a:xfrm>
            <a:off x="1499616" y="1544128"/>
            <a:ext cx="5867342" cy="1125920"/>
          </a:xfrm>
        </p:spPr>
        <p:txBody>
          <a:bodyPr/>
          <a:lstStyle/>
          <a:p>
            <a:r>
              <a:rPr lang="en-US" sz="3600" dirty="0">
                <a:effectLst>
                  <a:outerShdw blurRad="38100" dist="38100" dir="2700000" algn="tl">
                    <a:srgbClr val="000000">
                      <a:alpha val="43137"/>
                    </a:srgbClr>
                  </a:outerShdw>
                </a:effectLst>
              </a:rPr>
              <a:t>The solution given by </a:t>
            </a:r>
            <a:r>
              <a:rPr lang="en-US" sz="3600" dirty="0" err="1">
                <a:effectLst>
                  <a:outerShdw blurRad="38100" dist="38100" dir="2700000" algn="tl">
                    <a:srgbClr val="000000">
                      <a:alpha val="43137"/>
                    </a:srgbClr>
                  </a:outerShdw>
                </a:effectLst>
              </a:rPr>
              <a:t>jesus</a:t>
            </a:r>
            <a:r>
              <a:rPr lang="en-US" sz="3600" dirty="0">
                <a:effectLst>
                  <a:outerShdw blurRad="38100" dist="38100" dir="2700000" algn="tl">
                    <a:srgbClr val="000000">
                      <a:alpha val="43137"/>
                    </a:srgbClr>
                  </a:outerShdw>
                </a:effectLst>
              </a:rPr>
              <a:t> </a:t>
            </a:r>
            <a:r>
              <a:rPr lang="en-US" sz="3600" dirty="0" err="1">
                <a:effectLst>
                  <a:outerShdw blurRad="38100" dist="38100" dir="2700000" algn="tl">
                    <a:srgbClr val="000000">
                      <a:alpha val="43137"/>
                    </a:srgbClr>
                  </a:outerShdw>
                </a:effectLst>
              </a:rPr>
              <a:t>christ</a:t>
            </a:r>
            <a:r>
              <a:rPr lang="en-US" sz="3600" dirty="0">
                <a:effectLst>
                  <a:outerShdw blurRad="38100" dist="38100" dir="2700000" algn="tl">
                    <a:srgbClr val="000000">
                      <a:alpha val="43137"/>
                    </a:srgbClr>
                  </a:outerShdw>
                </a:effectLst>
              </a:rPr>
              <a:t> </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74497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BF3F9B7A-EFCD-00B9-82B9-33B06DD062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615193"/>
      </p:ext>
    </p:extLst>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3728E0-D83A-7C7E-4E25-4CEC6B484AF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02542558"/>
      </p:ext>
    </p:extLst>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omans 13:12 from The Living...">
            <a:extLst>
              <a:ext uri="{FF2B5EF4-FFF2-40B4-BE49-F238E27FC236}">
                <a16:creationId xmlns:a16="http://schemas.microsoft.com/office/drawing/2014/main" id="{2BB39006-C253-DC56-017D-006A8D4E5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356464"/>
      </p:ext>
    </p:extLst>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66B9E2F-AA2B-C4E3-F2D2-37AC4C6B22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900492"/>
      </p:ext>
    </p:extLst>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Submission</a:t>
            </a:r>
          </a:p>
        </p:txBody>
      </p:sp>
      <p:sp>
        <p:nvSpPr>
          <p:cNvPr id="3" name="Text Placeholder 2"/>
          <p:cNvSpPr>
            <a:spLocks noGrp="1"/>
          </p:cNvSpPr>
          <p:nvPr>
            <p:ph type="body" sz="quarter" idx="10"/>
          </p:nvPr>
        </p:nvSpPr>
        <p:spPr/>
        <p:txBody>
          <a:bodyPr>
            <a:normAutofit/>
          </a:bodyPr>
          <a:lstStyle/>
          <a:p>
            <a:pPr marL="0" indent="0" defTabSz="1219170">
              <a:spcBef>
                <a:spcPts val="0"/>
              </a:spcBef>
              <a:buNone/>
            </a:pPr>
            <a:r>
              <a:rPr lang="en-US" sz="5333" dirty="0"/>
              <a:t>The Ability to Recognize and Accept Authority:</a:t>
            </a:r>
            <a:br>
              <a:rPr lang="en-US" sz="5333" dirty="0"/>
            </a:br>
            <a:endParaRPr lang="en-US" sz="2133" dirty="0"/>
          </a:p>
          <a:p>
            <a:pPr lvl="1" defTabSz="1219170">
              <a:spcBef>
                <a:spcPts val="0"/>
              </a:spcBef>
            </a:pPr>
            <a:r>
              <a:rPr lang="en-US" sz="4800" dirty="0"/>
              <a:t> Person</a:t>
            </a:r>
          </a:p>
          <a:p>
            <a:pPr lvl="1" defTabSz="1219170">
              <a:spcBef>
                <a:spcPts val="0"/>
              </a:spcBef>
            </a:pPr>
            <a:r>
              <a:rPr lang="en-US" sz="4800" dirty="0"/>
              <a:t> </a:t>
            </a:r>
            <a:r>
              <a:rPr lang="en-US" sz="5333" dirty="0"/>
              <a:t>System</a:t>
            </a:r>
          </a:p>
          <a:p>
            <a:pPr lvl="1" defTabSz="1219170">
              <a:spcBef>
                <a:spcPts val="0"/>
              </a:spcBef>
            </a:pPr>
            <a:r>
              <a:rPr lang="en-US" sz="5333" dirty="0"/>
              <a:t> Circumstances</a:t>
            </a:r>
          </a:p>
        </p:txBody>
      </p:sp>
    </p:spTree>
    <p:extLst>
      <p:ext uri="{BB962C8B-B14F-4D97-AF65-F5344CB8AC3E}">
        <p14:creationId xmlns:p14="http://schemas.microsoft.com/office/powerpoint/2010/main" val="196521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825EF150-52C6-EE69-E424-175DE08EB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672079"/>
      </p:ext>
    </p:extLst>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09634" name="Rectangle 2">
            <a:extLst>
              <a:ext uri="{FF2B5EF4-FFF2-40B4-BE49-F238E27FC236}">
                <a16:creationId xmlns:a16="http://schemas.microsoft.com/office/drawing/2014/main" id="{8D9BD8D0-9ADF-2FBD-C102-F499B5EBD57B}"/>
              </a:ext>
            </a:extLst>
          </p:cNvPr>
          <p:cNvSpPr>
            <a:spLocks noGrp="1" noChangeArrowheads="1"/>
          </p:cNvSpPr>
          <p:nvPr>
            <p:ph type="title"/>
          </p:nvPr>
        </p:nvSpPr>
        <p:spPr>
          <a:xfrm>
            <a:off x="1524000" y="4572000"/>
            <a:ext cx="9144000" cy="1828800"/>
          </a:xfrm>
          <a:gradFill rotWithShape="0">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path path="shape">
              <a:fillToRect l="50000" t="50000" r="50000" b="50000"/>
            </a:path>
          </a:gradFill>
        </p:spPr>
        <p:txBody>
          <a:bodyPr/>
          <a:lstStyle/>
          <a:p>
            <a:pPr eaLnBrk="1" hangingPunct="1"/>
            <a:endParaRPr lang="en-US" altLang="en-US"/>
          </a:p>
        </p:txBody>
      </p:sp>
      <p:pic>
        <p:nvPicPr>
          <p:cNvPr id="14696451" name="Picture 3" descr="C:\Documents and Settings\Owner\My Documents\Educational Illustrations\8163061_125x125.jpeg">
            <a:extLst>
              <a:ext uri="{FF2B5EF4-FFF2-40B4-BE49-F238E27FC236}">
                <a16:creationId xmlns:a16="http://schemas.microsoft.com/office/drawing/2014/main" id="{EC16C768-E88C-544C-3EFD-2E03E4F8C0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953000"/>
            <a:ext cx="5181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14696451"/>
                                        </p:tgtEl>
                                        <p:attrNameLst>
                                          <p:attrName>style.visibility</p:attrName>
                                        </p:attrNameLst>
                                      </p:cBhvr>
                                      <p:to>
                                        <p:strVal val="visible"/>
                                      </p:to>
                                    </p:set>
                                    <p:anim calcmode="lin" valueType="num">
                                      <p:cBhvr>
                                        <p:cTn id="7" dur="500" fill="hold"/>
                                        <p:tgtEl>
                                          <p:spTgt spid="14696451"/>
                                        </p:tgtEl>
                                        <p:attrNameLst>
                                          <p:attrName>ppt_w</p:attrName>
                                        </p:attrNameLst>
                                      </p:cBhvr>
                                      <p:tavLst>
                                        <p:tav tm="0">
                                          <p:val>
                                            <p:strVal val="4*#ppt_w"/>
                                          </p:val>
                                        </p:tav>
                                        <p:tav tm="100000">
                                          <p:val>
                                            <p:strVal val="#ppt_w"/>
                                          </p:val>
                                        </p:tav>
                                      </p:tavLst>
                                    </p:anim>
                                    <p:anim calcmode="lin" valueType="num">
                                      <p:cBhvr>
                                        <p:cTn id="8" dur="500" fill="hold"/>
                                        <p:tgtEl>
                                          <p:spTgt spid="1469645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3250" name="Picture 2" descr="j0221851">
            <a:extLst>
              <a:ext uri="{FF2B5EF4-FFF2-40B4-BE49-F238E27FC236}">
                <a16:creationId xmlns:a16="http://schemas.microsoft.com/office/drawing/2014/main" id="{506E0582-785D-B96B-F0CB-F6D37AA03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2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1635" name="Picture 3" descr="j0221851">
            <a:extLst>
              <a:ext uri="{FF2B5EF4-FFF2-40B4-BE49-F238E27FC236}">
                <a16:creationId xmlns:a16="http://schemas.microsoft.com/office/drawing/2014/main" id="{4BCC34B0-9127-2BF7-0136-FEBC1CE48237}"/>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0"/>
            <a:ext cx="12191999" cy="692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1636" name="Picture 4" descr="MCj01495110000[1]">
            <a:extLst>
              <a:ext uri="{FF2B5EF4-FFF2-40B4-BE49-F238E27FC236}">
                <a16:creationId xmlns:a16="http://schemas.microsoft.com/office/drawing/2014/main" id="{14D7B7DC-DEB4-D68B-613B-9454BDA229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810000"/>
            <a:ext cx="3733800" cy="2552700"/>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93253" name="WordArt 5">
            <a:extLst>
              <a:ext uri="{FF2B5EF4-FFF2-40B4-BE49-F238E27FC236}">
                <a16:creationId xmlns:a16="http://schemas.microsoft.com/office/drawing/2014/main" id="{05008CDD-DB03-2AE0-9D88-6402331ACA3C}"/>
              </a:ext>
            </a:extLst>
          </p:cNvPr>
          <p:cNvSpPr>
            <a:spLocks noChangeArrowheads="1" noChangeShapeType="1" noTextEdit="1"/>
          </p:cNvSpPr>
          <p:nvPr/>
        </p:nvSpPr>
        <p:spPr bwMode="auto">
          <a:xfrm>
            <a:off x="6324600" y="685800"/>
            <a:ext cx="3886200" cy="1524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4000" b="1" kern="10">
                <a:solidFill>
                  <a:srgbClr val="336699"/>
                </a:solidFill>
                <a:effectLst>
                  <a:outerShdw dist="45791" dir="2021404" algn="ctr" rotWithShape="0">
                    <a:srgbClr val="B2B2B2">
                      <a:alpha val="79999"/>
                    </a:srgbClr>
                  </a:outerShdw>
                </a:effectLst>
                <a:latin typeface="Times New Roman" panose="02020603050405020304" pitchFamily="18" charset="0"/>
                <a:ea typeface="MS PGothic" panose="020B0600070205080204" pitchFamily="34" charset="-128"/>
                <a:cs typeface="Times New Roman" panose="02020603050405020304" pitchFamily="18" charset="0"/>
              </a:rPr>
              <a:t>Civil</a:t>
            </a:r>
          </a:p>
          <a:p>
            <a:pPr algn="ctr" defTabSz="914400" eaLnBrk="0" fontAlgn="base" hangingPunct="0">
              <a:spcBef>
                <a:spcPct val="0"/>
              </a:spcBef>
              <a:spcAft>
                <a:spcPct val="0"/>
              </a:spcAft>
            </a:pPr>
            <a:r>
              <a:rPr lang="en-US" sz="4000" b="1" kern="10">
                <a:solidFill>
                  <a:srgbClr val="336699"/>
                </a:solidFill>
                <a:effectLst>
                  <a:outerShdw dist="45791" dir="2021404" algn="ctr" rotWithShape="0">
                    <a:srgbClr val="B2B2B2">
                      <a:alpha val="79999"/>
                    </a:srgbClr>
                  </a:outerShdw>
                </a:effectLst>
                <a:latin typeface="Times New Roman" panose="02020603050405020304" pitchFamily="18" charset="0"/>
                <a:ea typeface="MS PGothic" panose="020B0600070205080204" pitchFamily="34" charset="-128"/>
                <a:cs typeface="Times New Roman" panose="02020603050405020304" pitchFamily="18" charset="0"/>
              </a:rPr>
              <a:t>Government</a:t>
            </a:r>
          </a:p>
        </p:txBody>
      </p:sp>
      <p:pic>
        <p:nvPicPr>
          <p:cNvPr id="8901638" name="Picture 6" descr="j0234208">
            <a:extLst>
              <a:ext uri="{FF2B5EF4-FFF2-40B4-BE49-F238E27FC236}">
                <a16:creationId xmlns:a16="http://schemas.microsoft.com/office/drawing/2014/main" id="{75D70B46-B871-46D5-8785-61F58FFA1F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810001"/>
            <a:ext cx="3657600" cy="2549525"/>
          </a:xfrm>
          <a:prstGeom prst="rect">
            <a:avLst/>
          </a:prstGeom>
          <a:noFill/>
          <a:ln w="762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901635"/>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4" fill="hold" nodeType="afterEffect">
                                  <p:stCondLst>
                                    <p:cond delay="0"/>
                                  </p:stCondLst>
                                  <p:childTnLst>
                                    <p:set>
                                      <p:cBhvr>
                                        <p:cTn id="9" dur="1" fill="hold">
                                          <p:stCondLst>
                                            <p:cond delay="0"/>
                                          </p:stCondLst>
                                        </p:cTn>
                                        <p:tgtEl>
                                          <p:spTgt spid="8901636"/>
                                        </p:tgtEl>
                                        <p:attrNameLst>
                                          <p:attrName>style.visibility</p:attrName>
                                        </p:attrNameLst>
                                      </p:cBhvr>
                                      <p:to>
                                        <p:strVal val="visible"/>
                                      </p:to>
                                    </p:set>
                                    <p:anim calcmode="lin" valueType="num">
                                      <p:cBhvr additive="base">
                                        <p:cTn id="10" dur="500" fill="hold"/>
                                        <p:tgtEl>
                                          <p:spTgt spid="8901636"/>
                                        </p:tgtEl>
                                        <p:attrNameLst>
                                          <p:attrName>ppt_x</p:attrName>
                                        </p:attrNameLst>
                                      </p:cBhvr>
                                      <p:tavLst>
                                        <p:tav tm="0">
                                          <p:val>
                                            <p:strVal val="#ppt_x"/>
                                          </p:val>
                                        </p:tav>
                                        <p:tav tm="100000">
                                          <p:val>
                                            <p:strVal val="#ppt_x"/>
                                          </p:val>
                                        </p:tav>
                                      </p:tavLst>
                                    </p:anim>
                                    <p:anim calcmode="lin" valueType="num">
                                      <p:cBhvr additive="base">
                                        <p:cTn id="11" dur="500" fill="hold"/>
                                        <p:tgtEl>
                                          <p:spTgt spid="8901636"/>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8901638"/>
                                        </p:tgtEl>
                                        <p:attrNameLst>
                                          <p:attrName>style.visibility</p:attrName>
                                        </p:attrNameLst>
                                      </p:cBhvr>
                                      <p:to>
                                        <p:strVal val="visible"/>
                                      </p:to>
                                    </p:set>
                                    <p:anim calcmode="lin" valueType="num">
                                      <p:cBhvr additive="base">
                                        <p:cTn id="16" dur="500" fill="hold"/>
                                        <p:tgtEl>
                                          <p:spTgt spid="8901638"/>
                                        </p:tgtEl>
                                        <p:attrNameLst>
                                          <p:attrName>ppt_x</p:attrName>
                                        </p:attrNameLst>
                                      </p:cBhvr>
                                      <p:tavLst>
                                        <p:tav tm="0">
                                          <p:val>
                                            <p:strVal val="#ppt_x"/>
                                          </p:val>
                                        </p:tav>
                                        <p:tav tm="100000">
                                          <p:val>
                                            <p:strVal val="#ppt_x"/>
                                          </p:val>
                                        </p:tav>
                                      </p:tavLst>
                                    </p:anim>
                                    <p:anim calcmode="lin" valueType="num">
                                      <p:cBhvr additive="base">
                                        <p:cTn id="17" dur="500" fill="hold"/>
                                        <p:tgtEl>
                                          <p:spTgt spid="89016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EA95706-239C-2626-056E-8C45C231F6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151942"/>
      </p:ext>
    </p:extLst>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3D4A971-21AF-72C1-D492-216BB69D71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660690"/>
      </p:ext>
    </p:extLst>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54D0BE-BC0F-4E82-D578-78D8E4692C61}"/>
              </a:ext>
            </a:extLst>
          </p:cNvPr>
          <p:cNvSpPr>
            <a:spLocks noGrp="1"/>
          </p:cNvSpPr>
          <p:nvPr>
            <p:ph idx="1"/>
          </p:nvPr>
        </p:nvSpPr>
        <p:spPr>
          <a:xfrm>
            <a:off x="1207699" y="3001992"/>
            <a:ext cx="6383546" cy="2890808"/>
          </a:xfrm>
        </p:spPr>
        <p:txBody>
          <a:bodyPr/>
          <a:lstStyle/>
          <a:p>
            <a:pPr marL="457200" indent="-457200">
              <a:buFont typeface="+mj-lt"/>
              <a:buAutoNum type="alphaUcPeriod"/>
            </a:pPr>
            <a:r>
              <a:rPr lang="en-US" sz="3200" b="1" dirty="0">
                <a:effectLst>
                  <a:outerShdw blurRad="38100" dist="38100" dir="2700000" algn="tl">
                    <a:srgbClr val="000000">
                      <a:alpha val="43137"/>
                    </a:srgbClr>
                  </a:outerShdw>
                </a:effectLst>
              </a:rPr>
              <a:t>It is not moral government.</a:t>
            </a:r>
          </a:p>
          <a:p>
            <a:pPr marL="457200" indent="-457200">
              <a:buFont typeface="+mj-lt"/>
              <a:buAutoNum type="alphaUcPeriod"/>
            </a:pPr>
            <a:r>
              <a:rPr lang="en-US" sz="3200" b="1" dirty="0">
                <a:effectLst>
                  <a:outerShdw blurRad="38100" dist="38100" dir="2700000" algn="tl">
                    <a:srgbClr val="000000">
                      <a:alpha val="43137"/>
                    </a:srgbClr>
                  </a:outerShdw>
                </a:effectLst>
              </a:rPr>
              <a:t>It doesn’t legislate morality, but rather what’s civil in society.</a:t>
            </a:r>
          </a:p>
          <a:p>
            <a:pPr marL="457200" indent="-457200">
              <a:buFont typeface="+mj-lt"/>
              <a:buAutoNum type="alphaUcPeriod"/>
            </a:pPr>
            <a:endParaRPr lang="en-US" b="1" dirty="0"/>
          </a:p>
        </p:txBody>
      </p:sp>
      <p:sp>
        <p:nvSpPr>
          <p:cNvPr id="5" name="Title 4">
            <a:extLst>
              <a:ext uri="{FF2B5EF4-FFF2-40B4-BE49-F238E27FC236}">
                <a16:creationId xmlns:a16="http://schemas.microsoft.com/office/drawing/2014/main" id="{1CA15C00-D616-5A84-ED97-F644A5B30CE0}"/>
              </a:ext>
            </a:extLst>
          </p:cNvPr>
          <p:cNvSpPr>
            <a:spLocks noGrp="1"/>
          </p:cNvSpPr>
          <p:nvPr>
            <p:ph type="title"/>
          </p:nvPr>
        </p:nvSpPr>
        <p:spPr>
          <a:xfrm>
            <a:off x="1499616" y="1337094"/>
            <a:ext cx="5867342" cy="1332954"/>
          </a:xfrm>
        </p:spPr>
        <p:txBody>
          <a:bodyPr/>
          <a:lstStyle/>
          <a:p>
            <a:r>
              <a:rPr lang="en-US" sz="4800" dirty="0">
                <a:effectLst>
                  <a:outerShdw blurRad="38100" dist="38100" dir="2700000" algn="tl">
                    <a:srgbClr val="000000">
                      <a:alpha val="43137"/>
                    </a:srgbClr>
                  </a:outerShdw>
                </a:effectLst>
              </a:rPr>
              <a:t>what is civil government?</a:t>
            </a:r>
          </a:p>
        </p:txBody>
      </p:sp>
    </p:spTree>
    <p:extLst>
      <p:ext uri="{BB962C8B-B14F-4D97-AF65-F5344CB8AC3E}">
        <p14:creationId xmlns:p14="http://schemas.microsoft.com/office/powerpoint/2010/main" val="8892167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770" name="Picture 2" descr="MCj02507160000[1]">
            <a:extLst>
              <a:ext uri="{FF2B5EF4-FFF2-40B4-BE49-F238E27FC236}">
                <a16:creationId xmlns:a16="http://schemas.microsoft.com/office/drawing/2014/main" id="{55A9ECDF-9692-0923-2087-3A7D34DBC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04800"/>
            <a:ext cx="8077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2771" name="Rectangle 3">
            <a:extLst>
              <a:ext uri="{FF2B5EF4-FFF2-40B4-BE49-F238E27FC236}">
                <a16:creationId xmlns:a16="http://schemas.microsoft.com/office/drawing/2014/main" id="{AFDD92AB-FE9A-C325-AAAA-F33C303C6E50}"/>
              </a:ext>
            </a:extLst>
          </p:cNvPr>
          <p:cNvSpPr>
            <a:spLocks noGrp="1" noChangeArrowheads="1"/>
          </p:cNvSpPr>
          <p:nvPr>
            <p:ph type="ctrTitle"/>
          </p:nvPr>
        </p:nvSpPr>
        <p:spPr>
          <a:xfrm>
            <a:off x="2971800" y="990601"/>
            <a:ext cx="6324600" cy="1489075"/>
          </a:xfrm>
          <a:solidFill>
            <a:srgbClr val="003399"/>
          </a:solidFill>
        </p:spPr>
        <p:txBody>
          <a:bodyPr/>
          <a:lstStyle/>
          <a:p>
            <a:pPr eaLnBrk="1" hangingPunct="1"/>
            <a:r>
              <a:rPr lang="en-US" altLang="en-US">
                <a:solidFill>
                  <a:schemeClr val="accent1"/>
                </a:solidFill>
              </a:rPr>
              <a:t>The Christian and Civil Government</a:t>
            </a:r>
          </a:p>
        </p:txBody>
      </p:sp>
      <p:sp>
        <p:nvSpPr>
          <p:cNvPr id="8887300" name="Comment 4">
            <a:extLst>
              <a:ext uri="{FF2B5EF4-FFF2-40B4-BE49-F238E27FC236}">
                <a16:creationId xmlns:a16="http://schemas.microsoft.com/office/drawing/2014/main" id="{983449D8-1672-661C-1FBE-638F4B493F3A}"/>
              </a:ext>
            </a:extLst>
          </p:cNvPr>
          <p:cNvSpPr>
            <a:spLocks noChangeArrowheads="1"/>
          </p:cNvSpPr>
          <p:nvPr/>
        </p:nvSpPr>
        <p:spPr bwMode="auto">
          <a:xfrm>
            <a:off x="1539876" y="-4495800"/>
            <a:ext cx="7908925" cy="41354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defTabSz="914400" eaLnBrk="0" fontAlgn="base" hangingPunct="0">
              <a:spcBef>
                <a:spcPct val="50000"/>
              </a:spcBef>
              <a:spcAft>
                <a:spcPct val="0"/>
              </a:spcAft>
              <a:defRPr/>
            </a:pPr>
            <a:r>
              <a:rPr lang="en-US" sz="1600" b="1">
                <a:solidFill>
                  <a:srgbClr val="000000"/>
                </a:solidFill>
                <a:latin typeface="Arial" charset="0"/>
                <a:ea typeface="ＭＳ Ｐゴシック" pitchFamily="-112" charset="-128"/>
              </a:rPr>
              <a:t>David Lee Burris:</a:t>
            </a:r>
            <a:endParaRPr lang="en-US" sz="1600">
              <a:solidFill>
                <a:srgbClr val="000000"/>
              </a:solidFill>
              <a:effectLst>
                <a:outerShdw blurRad="38100" dist="38100" dir="2700000" algn="tl">
                  <a:srgbClr val="FFFFFF"/>
                </a:outerShdw>
              </a:effectLst>
              <a:latin typeface="Arial" charset="0"/>
              <a:ea typeface="ＭＳ Ｐゴシック" pitchFamily="-112" charset="-128"/>
            </a:endParaRPr>
          </a:p>
          <a:p>
            <a:pPr defTabSz="914400"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charset="0"/>
                <a:ea typeface="ＭＳ Ｐゴシック" pitchFamily="-112" charset="-128"/>
              </a:rPr>
              <a:t>William James </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 </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The art of being wise is the art of knowing what to overlook.</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    Plato </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 </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The punishment which the wise suffer who refuse to take part in government,  is to live under the government of worse men.</a:t>
            </a:r>
            <a:r>
              <a:rPr lang="en-US" sz="1600">
                <a:solidFill>
                  <a:srgbClr val="000000"/>
                </a:solidFill>
                <a:effectLst>
                  <a:outerShdw blurRad="38100" dist="38100" dir="2700000" algn="tl">
                    <a:srgbClr val="FFFFFF"/>
                  </a:outerShdw>
                </a:effectLst>
                <a:latin typeface="Flat Brush"/>
                <a:ea typeface="ＭＳ Ｐゴシック" pitchFamily="-112" charset="-128"/>
              </a:rPr>
              <a:t>”</a:t>
            </a:r>
            <a:endParaRPr lang="en-US" sz="1600">
              <a:solidFill>
                <a:srgbClr val="000000"/>
              </a:solidFill>
              <a:effectLst>
                <a:outerShdw blurRad="38100" dist="38100" dir="2700000" algn="tl">
                  <a:srgbClr val="FFFFFF"/>
                </a:outerShdw>
              </a:effectLst>
              <a:latin typeface="Arial" charset="0"/>
              <a:ea typeface="ＭＳ Ｐゴシック" pitchFamily="-112" charset="-128"/>
            </a:endParaRPr>
          </a:p>
          <a:p>
            <a:pPr defTabSz="914400"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charset="0"/>
                <a:ea typeface="ＭＳ Ｐゴシック" pitchFamily="-112" charset="-128"/>
              </a:rPr>
              <a:t>Charles Colson </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 </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The Christian, therefore, follows two commandments:  to live by Christ</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s teaching in the Sermon on the Mount,  modeling the values of God</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s Kingdom </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 the one yet to come in its fullness </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 and at the same time to support government</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s role in preserving order as a witness to God</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s authority over the present kingdoms of this world.  So while the Christian is not to return evil for evil,  he may participate in the God-ordained structure that restrains the evil and chaos of the fallen world by the use of force.</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   </a:t>
            </a:r>
          </a:p>
          <a:p>
            <a:pPr defTabSz="914400" eaLnBrk="0" fontAlgn="base" hangingPunct="0">
              <a:spcBef>
                <a:spcPct val="50000"/>
              </a:spcBef>
              <a:spcAft>
                <a:spcPct val="0"/>
              </a:spcAft>
              <a:defRPr/>
            </a:pPr>
            <a:r>
              <a:rPr lang="en-US" sz="1600">
                <a:solidFill>
                  <a:srgbClr val="000000"/>
                </a:solidFill>
                <a:effectLst>
                  <a:outerShdw blurRad="38100" dist="38100" dir="2700000" algn="tl">
                    <a:srgbClr val="FFFFFF"/>
                  </a:outerShdw>
                </a:effectLst>
                <a:latin typeface="Arial" charset="0"/>
                <a:ea typeface="ＭＳ Ｐゴシック" pitchFamily="-112" charset="-128"/>
              </a:rPr>
              <a:t>Gregory A. Boyd </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The Myth Of A Christian Nation</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  -  </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In his teachings,  Jesus gave Christians a vision of the kingdom of God as a state where greatness is defined by sacrifice and service.  This </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power-under</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 model is not found in the </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power-over</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 governments of the world.  The two are not reconcilable.</a:t>
            </a:r>
            <a:r>
              <a:rPr lang="en-US" sz="1600">
                <a:solidFill>
                  <a:srgbClr val="000000"/>
                </a:solidFill>
                <a:effectLst>
                  <a:outerShdw blurRad="38100" dist="38100" dir="2700000" algn="tl">
                    <a:srgbClr val="FFFFFF"/>
                  </a:outerShdw>
                </a:effectLst>
                <a:latin typeface="Flat Brush"/>
                <a:ea typeface="ＭＳ Ｐゴシック" pitchFamily="-112" charset="-128"/>
              </a:rPr>
              <a:t>”</a:t>
            </a:r>
            <a:endParaRPr lang="en-US" sz="1600">
              <a:solidFill>
                <a:srgbClr val="000000"/>
              </a:solidFill>
              <a:effectLst>
                <a:outerShdw blurRad="38100" dist="38100" dir="2700000" algn="tl">
                  <a:srgbClr val="FFFFFF"/>
                </a:outerShdw>
              </a:effectLst>
              <a:latin typeface="Arial" charset="0"/>
              <a:ea typeface="ＭＳ Ｐゴシック" pitchFamily="-112" charset="-128"/>
            </a:endParaRPr>
          </a:p>
        </p:txBody>
      </p:sp>
      <p:pic>
        <p:nvPicPr>
          <p:cNvPr id="8887302" name="Picture 6" descr="C:\Documents and Settings\Owner\My Documents\Educational Illustrations\coverdivine.jpg">
            <a:extLst>
              <a:ext uri="{FF2B5EF4-FFF2-40B4-BE49-F238E27FC236}">
                <a16:creationId xmlns:a16="http://schemas.microsoft.com/office/drawing/2014/main" id="{2C73AEDD-33F3-E28F-9C70-A45351F15A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8887302"/>
                                        </p:tgtEl>
                                        <p:attrNameLst>
                                          <p:attrName>style.visibility</p:attrName>
                                        </p:attrNameLst>
                                      </p:cBhvr>
                                      <p:to>
                                        <p:strVal val="visible"/>
                                      </p:to>
                                    </p:set>
                                    <p:anim calcmode="lin" valueType="num">
                                      <p:cBhvr>
                                        <p:cTn id="7" dur="5000" fill="hold"/>
                                        <p:tgtEl>
                                          <p:spTgt spid="8887302"/>
                                        </p:tgtEl>
                                        <p:attrNameLst>
                                          <p:attrName>ppt_w</p:attrName>
                                        </p:attrNameLst>
                                      </p:cBhvr>
                                      <p:tavLst>
                                        <p:tav tm="0" fmla="#ppt_w*sin(2.5*pi*$)">
                                          <p:val>
                                            <p:fltVal val="0"/>
                                          </p:val>
                                        </p:tav>
                                        <p:tav tm="100000">
                                          <p:val>
                                            <p:fltVal val="1"/>
                                          </p:val>
                                        </p:tav>
                                      </p:tavLst>
                                    </p:anim>
                                    <p:anim calcmode="lin" valueType="num">
                                      <p:cBhvr>
                                        <p:cTn id="8" dur="5000" fill="hold"/>
                                        <p:tgtEl>
                                          <p:spTgt spid="88873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742DC1C7-5767-2226-6CAF-28F940F4F2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429009"/>
      </p:ext>
    </p:extLst>
  </p:cSld>
  <p:clrMapOvr>
    <a:masterClrMapping/>
  </p:clrMapOvr>
  <p:transition>
    <p:random/>
  </p:transition>
</p:sld>
</file>

<file path=ppt/slides/slide42.xml><?xml version="1.0" encoding="utf-8"?>
<p:sld xmlns:a="http://schemas.openxmlformats.org/drawingml/2006/main" xmlns:r="http://schemas.openxmlformats.org/officeDocument/2006/relationships" xmlns:p="http://schemas.openxmlformats.org/presentationml/2006/main" showMasterSp="0" showMasterPhAnim="0">
  <p:cSld>
    <p:bg>
      <p:bgPr shadeToTitle="1">
        <a:gradFill rotWithShape="0">
          <a:gsLst>
            <a:gs pos="0">
              <a:srgbClr val="8C3D91"/>
            </a:gs>
            <a:gs pos="12000">
              <a:srgbClr val="7005D4"/>
            </a:gs>
            <a:gs pos="30000">
              <a:srgbClr val="181CC7"/>
            </a:gs>
            <a:gs pos="60001">
              <a:srgbClr val="0A128C"/>
            </a:gs>
            <a:gs pos="100000">
              <a:srgbClr val="000000"/>
            </a:gs>
          </a:gsLst>
          <a:path path="shape">
            <a:fillToRect l="50000" t="50000" r="50000" b="50000"/>
          </a:path>
        </a:gradFill>
        <a:effectLst/>
      </p:bgPr>
    </p:bg>
    <p:spTree>
      <p:nvGrpSpPr>
        <p:cNvPr id="1" name=""/>
        <p:cNvGrpSpPr/>
        <p:nvPr/>
      </p:nvGrpSpPr>
      <p:grpSpPr>
        <a:xfrm>
          <a:off x="0" y="0"/>
          <a:ext cx="0" cy="0"/>
          <a:chOff x="0" y="0"/>
          <a:chExt cx="0" cy="0"/>
        </a:xfrm>
      </p:grpSpPr>
      <p:sp>
        <p:nvSpPr>
          <p:cNvPr id="681986" name="Rectangle 2">
            <a:extLst>
              <a:ext uri="{FF2B5EF4-FFF2-40B4-BE49-F238E27FC236}">
                <a16:creationId xmlns:a16="http://schemas.microsoft.com/office/drawing/2014/main" id="{65AE52D2-01F1-5CF7-78CF-D3A80AD127AA}"/>
              </a:ext>
            </a:extLst>
          </p:cNvPr>
          <p:cNvSpPr>
            <a:spLocks noGrp="1" noChangeArrowheads="1"/>
          </p:cNvSpPr>
          <p:nvPr>
            <p:ph type="title"/>
          </p:nvPr>
        </p:nvSpPr>
        <p:spPr>
          <a:xfrm>
            <a:off x="2209800" y="762000"/>
            <a:ext cx="7772400" cy="838200"/>
          </a:xfrm>
        </p:spPr>
        <p:txBody>
          <a:bodyPr/>
          <a:lstStyle/>
          <a:p>
            <a:pPr eaLnBrk="1" hangingPunct="1"/>
            <a:r>
              <a:rPr lang="en-US" altLang="en-US" sz="8800" b="1">
                <a:solidFill>
                  <a:srgbClr val="FFFFFF"/>
                </a:solidFill>
                <a:latin typeface="Comic Sans MS" panose="030F0702030302020204" pitchFamily="66" charset="0"/>
              </a:rPr>
              <a:t>The Context</a:t>
            </a:r>
          </a:p>
        </p:txBody>
      </p:sp>
      <p:sp>
        <p:nvSpPr>
          <p:cNvPr id="15133699" name="Rectangle 3">
            <a:extLst>
              <a:ext uri="{FF2B5EF4-FFF2-40B4-BE49-F238E27FC236}">
                <a16:creationId xmlns:a16="http://schemas.microsoft.com/office/drawing/2014/main" id="{CA32DBAE-8FAF-3EEE-0491-6DF6C1921972}"/>
              </a:ext>
            </a:extLst>
          </p:cNvPr>
          <p:cNvSpPr>
            <a:spLocks noGrp="1" noChangeArrowheads="1"/>
          </p:cNvSpPr>
          <p:nvPr>
            <p:ph type="body" idx="1"/>
          </p:nvPr>
        </p:nvSpPr>
        <p:spPr>
          <a:xfrm>
            <a:off x="1905000" y="1752600"/>
            <a:ext cx="8305800" cy="5105400"/>
          </a:xfrm>
        </p:spPr>
        <p:txBody>
          <a:bodyPr/>
          <a:lstStyle/>
          <a:p>
            <a:pPr eaLnBrk="1" hangingPunct="1"/>
            <a:r>
              <a:rPr lang="en-US" altLang="en-US" sz="2800" b="1">
                <a:solidFill>
                  <a:srgbClr val="FF0066"/>
                </a:solidFill>
                <a:latin typeface="Comic Sans MS" panose="030F0702030302020204" pitchFamily="66" charset="0"/>
              </a:rPr>
              <a:t>The Christian religion was destined to go all over the world and by that very occurrence would find itself in places where the whole government was opposed to God and the gospel and Christians would be persecuted</a:t>
            </a:r>
          </a:p>
          <a:p>
            <a:pPr eaLnBrk="1" hangingPunct="1"/>
            <a:r>
              <a:rPr lang="en-US" altLang="en-US" sz="2800" b="1">
                <a:solidFill>
                  <a:srgbClr val="FF0066"/>
                </a:solidFill>
                <a:latin typeface="Comic Sans MS" panose="030F0702030302020204" pitchFamily="66" charset="0"/>
              </a:rPr>
              <a:t>Christians have been everywhere encouraged &amp; commanded that their supreme allegiance is to the Lord Jesus Christ</a:t>
            </a:r>
          </a:p>
          <a:p>
            <a:pPr eaLnBrk="1" hangingPunct="1"/>
            <a:r>
              <a:rPr lang="en-US" altLang="en-US" sz="2800" b="1">
                <a:solidFill>
                  <a:srgbClr val="FF0066"/>
                </a:solidFill>
                <a:latin typeface="Comic Sans MS" panose="030F0702030302020204" pitchFamily="66" charset="0"/>
              </a:rPr>
              <a:t>The question of import to Christians then as now is to what degree are we to offer our allegiance &amp; submission to human government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51336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51336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51336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3699"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15135746" name="Rectangle 1026">
            <a:extLst>
              <a:ext uri="{FF2B5EF4-FFF2-40B4-BE49-F238E27FC236}">
                <a16:creationId xmlns:a16="http://schemas.microsoft.com/office/drawing/2014/main" id="{99D03969-03ED-8F6B-B24C-C157FFEC3091}"/>
              </a:ext>
            </a:extLst>
          </p:cNvPr>
          <p:cNvSpPr>
            <a:spLocks noGrp="1" noChangeArrowheads="1"/>
          </p:cNvSpPr>
          <p:nvPr>
            <p:ph type="body" idx="1"/>
          </p:nvPr>
        </p:nvSpPr>
        <p:spPr>
          <a:xfrm>
            <a:off x="1828800" y="381000"/>
            <a:ext cx="8458200" cy="6477000"/>
          </a:xfrm>
        </p:spPr>
        <p:txBody>
          <a:bodyPr/>
          <a:lstStyle/>
          <a:p>
            <a:pPr algn="ctr" eaLnBrk="1" hangingPunct="1">
              <a:buFontTx/>
              <a:buNone/>
              <a:defRPr/>
            </a:pPr>
            <a:r>
              <a:rPr lang="en-US" sz="2400" b="1">
                <a:solidFill>
                  <a:srgbClr val="FFFAB7"/>
                </a:solidFill>
                <a:effectLst>
                  <a:outerShdw blurRad="38100" dist="38100" dir="2700000" algn="tl">
                    <a:srgbClr val="FFFFFF"/>
                  </a:outerShdw>
                </a:effectLst>
                <a:latin typeface="Comic Sans MS" pitchFamily="66" charset="0"/>
                <a:ea typeface="+mn-ea"/>
              </a:rPr>
              <a:t>The kingdoms of the world were then pagan Kingdoms. The laws were made by pagans, and were adapted to the prevalence of heathenism. Those kingdoms had been generally founded in conquest, and bloodshed, and oppression. Many of the monarchs were blood-stained warriors; were unprincipled men; and were polluted in their private, and oppressive in their public character. Whether Christians were to acknowledge the laws of such kingdoms, and of such men, was a serious question, and one which could not but occur very early. It would occur also very soon, in circumstances that would be very affecting and trying. Soon the hands of these magistrates were to be raised against Christians in the fiery scenes of persecution; and the duty and extent of submission to them became a matter of very serious inquiry (Barnes)</a:t>
            </a:r>
            <a:endParaRPr lang="en-US" sz="1000">
              <a:solidFill>
                <a:srgbClr val="000000"/>
              </a:solidFill>
              <a:effectLst>
                <a:outerShdw blurRad="38100" dist="38100" dir="2700000" algn="tl">
                  <a:srgbClr val="FFFFFF"/>
                </a:outerShdw>
              </a:effectLst>
              <a:latin typeface="Monaco" pitchFamily="32" charset="0"/>
              <a:ea typeface="+mn-ea"/>
            </a:endParaRPr>
          </a:p>
        </p:txBody>
      </p:sp>
    </p:spTree>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showMasterSp="0" showMasterPhAnim="0">
  <p:cSld>
    <p:bg>
      <p:bgPr shadeToTitle="1">
        <a:gradFill rotWithShape="0">
          <a:gsLst>
            <a:gs pos="0">
              <a:srgbClr val="000000"/>
            </a:gs>
            <a:gs pos="39999">
              <a:srgbClr val="0A128C"/>
            </a:gs>
            <a:gs pos="70000">
              <a:srgbClr val="181CC7"/>
            </a:gs>
            <a:gs pos="88000">
              <a:srgbClr val="7005D4"/>
            </a:gs>
            <a:gs pos="100000">
              <a:srgbClr val="8C3D91"/>
            </a:gs>
          </a:gsLst>
          <a:path path="shape">
            <a:fillToRect l="50000" t="50000" r="50000" b="50000"/>
          </a:path>
        </a:gradFill>
        <a:effectLst/>
      </p:bgPr>
    </p:bg>
    <p:spTree>
      <p:nvGrpSpPr>
        <p:cNvPr id="1" name=""/>
        <p:cNvGrpSpPr/>
        <p:nvPr/>
      </p:nvGrpSpPr>
      <p:grpSpPr>
        <a:xfrm>
          <a:off x="0" y="0"/>
          <a:ext cx="0" cy="0"/>
          <a:chOff x="0" y="0"/>
          <a:chExt cx="0" cy="0"/>
        </a:xfrm>
      </p:grpSpPr>
      <p:sp>
        <p:nvSpPr>
          <p:cNvPr id="15137794" name="Rectangle 3074">
            <a:extLst>
              <a:ext uri="{FF2B5EF4-FFF2-40B4-BE49-F238E27FC236}">
                <a16:creationId xmlns:a16="http://schemas.microsoft.com/office/drawing/2014/main" id="{9487F649-0A68-0DCD-CA37-27635562D809}"/>
              </a:ext>
            </a:extLst>
          </p:cNvPr>
          <p:cNvSpPr>
            <a:spLocks noGrp="1" noChangeArrowheads="1"/>
          </p:cNvSpPr>
          <p:nvPr>
            <p:ph type="title"/>
          </p:nvPr>
        </p:nvSpPr>
        <p:spPr>
          <a:xfrm>
            <a:off x="2209800" y="76200"/>
            <a:ext cx="7772400" cy="685800"/>
          </a:xfrm>
        </p:spPr>
        <p:txBody>
          <a:bodyPr/>
          <a:lstStyle/>
          <a:p>
            <a:pPr eaLnBrk="1" hangingPunct="1">
              <a:defRPr/>
            </a:pPr>
            <a:r>
              <a:rPr lang="en-US" sz="8000" b="1">
                <a:solidFill>
                  <a:srgbClr val="B3150D"/>
                </a:solidFill>
                <a:effectLst>
                  <a:outerShdw blurRad="38100" dist="38100" dir="2700000" algn="tl">
                    <a:srgbClr val="FFFFFF"/>
                  </a:outerShdw>
                </a:effectLst>
                <a:latin typeface="Comic Sans MS" pitchFamily="66" charset="0"/>
                <a:ea typeface="+mj-ea"/>
              </a:rPr>
              <a:t>The Context</a:t>
            </a:r>
            <a:endParaRPr lang="en-US" sz="8000" b="1">
              <a:effectLst>
                <a:outerShdw blurRad="38100" dist="38100" dir="2700000" algn="tl">
                  <a:srgbClr val="FFFFFF"/>
                </a:outerShdw>
              </a:effectLst>
              <a:latin typeface="Comic Sans MS" pitchFamily="66" charset="0"/>
              <a:ea typeface="+mj-ea"/>
            </a:endParaRPr>
          </a:p>
        </p:txBody>
      </p:sp>
      <p:sp>
        <p:nvSpPr>
          <p:cNvPr id="15137795" name="Rectangle 3075">
            <a:extLst>
              <a:ext uri="{FF2B5EF4-FFF2-40B4-BE49-F238E27FC236}">
                <a16:creationId xmlns:a16="http://schemas.microsoft.com/office/drawing/2014/main" id="{09B95ADF-2B55-79B9-824E-06DB093EBD7C}"/>
              </a:ext>
            </a:extLst>
          </p:cNvPr>
          <p:cNvSpPr>
            <a:spLocks noGrp="1" noChangeArrowheads="1"/>
          </p:cNvSpPr>
          <p:nvPr>
            <p:ph type="body" idx="1"/>
          </p:nvPr>
        </p:nvSpPr>
        <p:spPr>
          <a:xfrm>
            <a:off x="2209800" y="1295400"/>
            <a:ext cx="7772400" cy="5181600"/>
          </a:xfrm>
        </p:spPr>
        <p:txBody>
          <a:bodyPr/>
          <a:lstStyle/>
          <a:p>
            <a:pPr eaLnBrk="1" hangingPunct="1">
              <a:lnSpc>
                <a:spcPct val="90000"/>
              </a:lnSpc>
              <a:defRPr/>
            </a:pPr>
            <a:r>
              <a:rPr lang="en-US" sz="2800" b="1">
                <a:solidFill>
                  <a:srgbClr val="FFFFFF"/>
                </a:solidFill>
                <a:latin typeface="Comic Sans MS" pitchFamily="66" charset="0"/>
                <a:ea typeface="+mn-ea"/>
              </a:rPr>
              <a:t>Jewish converts had long been oppressed by the Romans whose whole governing system was built on idolatry. </a:t>
            </a:r>
            <a:r>
              <a:rPr lang="en-US" sz="2800" b="1">
                <a:solidFill>
                  <a:srgbClr val="FFFF00"/>
                </a:solidFill>
                <a:latin typeface="Comic Sans MS" pitchFamily="66" charset="0"/>
                <a:ea typeface="+mn-ea"/>
              </a:rPr>
              <a:t>Question:</a:t>
            </a:r>
            <a:r>
              <a:rPr lang="en-US" sz="2800" b="1">
                <a:solidFill>
                  <a:srgbClr val="FFFFFF"/>
                </a:solidFill>
                <a:latin typeface="Comic Sans MS" pitchFamily="66" charset="0"/>
                <a:ea typeface="+mn-ea"/>
              </a:rPr>
              <a:t> To what extent should our submission go? How far can we socially blend &amp; bend?</a:t>
            </a:r>
            <a:r>
              <a:rPr lang="en-US" sz="2800" b="1">
                <a:solidFill>
                  <a:srgbClr val="FFFFFF"/>
                </a:solidFill>
                <a:effectLst>
                  <a:outerShdw blurRad="38100" dist="38100" dir="2700000" algn="tl">
                    <a:srgbClr val="808080"/>
                  </a:outerShdw>
                </a:effectLst>
                <a:latin typeface="Comic Sans MS" pitchFamily="66" charset="0"/>
                <a:ea typeface="+mn-ea"/>
              </a:rPr>
              <a:t> </a:t>
            </a:r>
          </a:p>
          <a:p>
            <a:pPr eaLnBrk="1" hangingPunct="1">
              <a:lnSpc>
                <a:spcPct val="90000"/>
              </a:lnSpc>
              <a:defRPr/>
            </a:pPr>
            <a:r>
              <a:rPr lang="en-US" sz="2800" b="1">
                <a:solidFill>
                  <a:srgbClr val="000000"/>
                </a:solidFill>
                <a:latin typeface="Comic Sans MS" pitchFamily="66" charset="0"/>
                <a:ea typeface="+mn-ea"/>
              </a:rPr>
              <a:t>Moreover, since the state was so</a:t>
            </a:r>
            <a:r>
              <a:rPr lang="en-US" sz="2800" b="1">
                <a:solidFill>
                  <a:srgbClr val="FFFFFF"/>
                </a:solidFill>
                <a:latin typeface="Comic Sans MS" pitchFamily="66" charset="0"/>
                <a:ea typeface="+mn-ea"/>
              </a:rPr>
              <a:t> </a:t>
            </a:r>
            <a:r>
              <a:rPr lang="en-US" sz="2800" b="1">
                <a:solidFill>
                  <a:srgbClr val="000000"/>
                </a:solidFill>
                <a:latin typeface="Comic Sans MS" pitchFamily="66" charset="0"/>
                <a:ea typeface="+mn-ea"/>
              </a:rPr>
              <a:t>intertwined with the official religion when a Gentile convert viewed their government they saw the idolatry they just left. The assumption was that government is bad and to be resisted</a:t>
            </a:r>
          </a:p>
          <a:p>
            <a:pPr eaLnBrk="1" hangingPunct="1">
              <a:lnSpc>
                <a:spcPct val="90000"/>
              </a:lnSpc>
              <a:defRPr/>
            </a:pPr>
            <a:r>
              <a:rPr lang="en-US" sz="2800" b="1">
                <a:solidFill>
                  <a:srgbClr val="000000"/>
                </a:solidFill>
                <a:latin typeface="Comic Sans MS" pitchFamily="66" charset="0"/>
                <a:ea typeface="+mn-ea"/>
              </a:rPr>
              <a:t>God has sometimes utilized &amp; may still use bad government to do His good work</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51377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51377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51377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7795"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Sp="0" showMasterPhAnim="0">
  <p:cSld>
    <p:bg>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15139842" name="Rectangle 1026">
            <a:extLst>
              <a:ext uri="{FF2B5EF4-FFF2-40B4-BE49-F238E27FC236}">
                <a16:creationId xmlns:a16="http://schemas.microsoft.com/office/drawing/2014/main" id="{A6D0CCC7-4F2E-F37F-E184-1131681E9D70}"/>
              </a:ext>
            </a:extLst>
          </p:cNvPr>
          <p:cNvSpPr>
            <a:spLocks noGrp="1" noChangeArrowheads="1"/>
          </p:cNvSpPr>
          <p:nvPr>
            <p:ph type="title"/>
          </p:nvPr>
        </p:nvSpPr>
        <p:spPr>
          <a:xfrm>
            <a:off x="2209800" y="-76200"/>
            <a:ext cx="7772400" cy="1143000"/>
          </a:xfrm>
        </p:spPr>
        <p:txBody>
          <a:bodyPr/>
          <a:lstStyle/>
          <a:p>
            <a:pPr eaLnBrk="1" hangingPunct="1">
              <a:defRPr/>
            </a:pPr>
            <a:r>
              <a:rPr lang="en-US" sz="8800" b="1">
                <a:solidFill>
                  <a:srgbClr val="B3150D"/>
                </a:solidFill>
                <a:effectLst>
                  <a:outerShdw blurRad="38100" dist="38100" dir="2700000" algn="tl">
                    <a:srgbClr val="FFFFFF"/>
                  </a:outerShdw>
                </a:effectLst>
                <a:latin typeface="Comic Sans MS" pitchFamily="66" charset="0"/>
                <a:ea typeface="+mj-ea"/>
              </a:rPr>
              <a:t>The Context</a:t>
            </a:r>
            <a:endParaRPr lang="en-US" sz="8800" b="1">
              <a:effectLst>
                <a:outerShdw blurRad="38100" dist="38100" dir="2700000" algn="tl">
                  <a:srgbClr val="FFFFFF"/>
                </a:outerShdw>
              </a:effectLst>
              <a:latin typeface="Comic Sans MS" pitchFamily="66" charset="0"/>
              <a:ea typeface="+mj-ea"/>
            </a:endParaRPr>
          </a:p>
        </p:txBody>
      </p:sp>
      <p:sp>
        <p:nvSpPr>
          <p:cNvPr id="15139843" name="Rectangle 1027">
            <a:extLst>
              <a:ext uri="{FF2B5EF4-FFF2-40B4-BE49-F238E27FC236}">
                <a16:creationId xmlns:a16="http://schemas.microsoft.com/office/drawing/2014/main" id="{1554CD1B-35D4-51F7-7826-FDEA763D83AE}"/>
              </a:ext>
            </a:extLst>
          </p:cNvPr>
          <p:cNvSpPr>
            <a:spLocks noGrp="1" noChangeArrowheads="1"/>
          </p:cNvSpPr>
          <p:nvPr>
            <p:ph type="body" idx="1"/>
          </p:nvPr>
        </p:nvSpPr>
        <p:spPr>
          <a:xfrm>
            <a:off x="1828800" y="1143000"/>
            <a:ext cx="8534400" cy="4953000"/>
          </a:xfrm>
        </p:spPr>
        <p:txBody>
          <a:bodyPr/>
          <a:lstStyle/>
          <a:p>
            <a:pPr eaLnBrk="1" hangingPunct="1">
              <a:lnSpc>
                <a:spcPct val="90000"/>
              </a:lnSpc>
              <a:defRPr/>
            </a:pPr>
            <a:r>
              <a:rPr lang="en-US" sz="2800" b="1">
                <a:solidFill>
                  <a:srgbClr val="FFFFFF"/>
                </a:solidFill>
                <a:effectLst>
                  <a:outerShdw blurRad="38100" dist="38100" dir="2700000" algn="tl">
                    <a:srgbClr val="808080"/>
                  </a:outerShdw>
                </a:effectLst>
                <a:latin typeface="Comic Sans MS" pitchFamily="66" charset="0"/>
                <a:ea typeface="+mn-ea"/>
              </a:rPr>
              <a:t>There are cases where it is right to disobey the law. When the issues are Biblical and moral we are to take a stand even in the midst of persecution “We will obey God”</a:t>
            </a:r>
          </a:p>
          <a:p>
            <a:pPr eaLnBrk="1" hangingPunct="1">
              <a:lnSpc>
                <a:spcPct val="90000"/>
              </a:lnSpc>
              <a:defRPr/>
            </a:pPr>
            <a:r>
              <a:rPr lang="en-US" sz="2800" b="1">
                <a:solidFill>
                  <a:srgbClr val="FFFFFF"/>
                </a:solidFill>
                <a:effectLst>
                  <a:outerShdw blurRad="38100" dist="38100" dir="2700000" algn="tl">
                    <a:srgbClr val="808080"/>
                  </a:outerShdw>
                </a:effectLst>
                <a:latin typeface="Comic Sans MS" pitchFamily="66" charset="0"/>
                <a:ea typeface="+mn-ea"/>
              </a:rPr>
              <a:t>Where do we draw the line? We can err in unbridled submission where our principles are violated, and with refused submission where the laws of the land are willfully disobeyed. These are the two type ditches in the road</a:t>
            </a:r>
          </a:p>
          <a:p>
            <a:pPr eaLnBrk="1" hangingPunct="1">
              <a:lnSpc>
                <a:spcPct val="90000"/>
              </a:lnSpc>
              <a:defRPr/>
            </a:pPr>
            <a:r>
              <a:rPr lang="en-US" sz="2800" b="1">
                <a:solidFill>
                  <a:srgbClr val="FFFFFF"/>
                </a:solidFill>
                <a:effectLst>
                  <a:outerShdw blurRad="38100" dist="38100" dir="2700000" algn="tl">
                    <a:srgbClr val="808080"/>
                  </a:outerShdw>
                </a:effectLst>
                <a:latin typeface="Comic Sans MS" pitchFamily="66" charset="0"/>
                <a:ea typeface="+mn-ea"/>
              </a:rPr>
              <a:t>Since Christians were to be an important part of society their influence was to be felt. Where the government didn’t violate God’s laws, submit, where the issues are biblical and moral obeying God comes first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51398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51398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51398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9843"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92C89-7E23-44EC-95D1-E6EC9C1FA5B4}"/>
              </a:ext>
            </a:extLst>
          </p:cNvPr>
          <p:cNvSpPr>
            <a:spLocks noGrp="1"/>
          </p:cNvSpPr>
          <p:nvPr>
            <p:ph type="title"/>
          </p:nvPr>
        </p:nvSpPr>
        <p:spPr>
          <a:xfrm>
            <a:off x="0" y="274639"/>
            <a:ext cx="12192000" cy="992099"/>
          </a:xfrm>
        </p:spPr>
        <p:txBody>
          <a:bodyPr>
            <a:noAutofit/>
          </a:bodyPr>
          <a:lstStyle/>
          <a:p>
            <a:r>
              <a:rPr lang="en-US" sz="6000" dirty="0">
                <a:effectLst>
                  <a:outerShdw blurRad="38100" dist="38100" dir="2700000" algn="tl">
                    <a:srgbClr val="000000">
                      <a:alpha val="43137"/>
                    </a:srgbClr>
                  </a:outerShdw>
                </a:effectLst>
              </a:rPr>
              <a:t>ROMANS CHAPTER 13 VERSES 1 - 7</a:t>
            </a:r>
          </a:p>
        </p:txBody>
      </p:sp>
      <p:sp>
        <p:nvSpPr>
          <p:cNvPr id="4" name="TextBox 3">
            <a:extLst>
              <a:ext uri="{FF2B5EF4-FFF2-40B4-BE49-F238E27FC236}">
                <a16:creationId xmlns:a16="http://schemas.microsoft.com/office/drawing/2014/main" id="{944DB7A2-4126-4A0A-8D27-ED9E8572867E}"/>
              </a:ext>
            </a:extLst>
          </p:cNvPr>
          <p:cNvSpPr txBox="1"/>
          <p:nvPr/>
        </p:nvSpPr>
        <p:spPr>
          <a:xfrm>
            <a:off x="255639" y="1691148"/>
            <a:ext cx="11720051" cy="5528693"/>
          </a:xfrm>
          <a:prstGeom prst="rect">
            <a:avLst/>
          </a:prstGeom>
          <a:noFill/>
        </p:spPr>
        <p:txBody>
          <a:bodyPr wrap="square">
            <a:spAutoFit/>
          </a:bodyPr>
          <a:lstStyle/>
          <a:p>
            <a:pPr marL="0" marR="0" lvl="0" indent="0" algn="ctr" defTabSz="914400" rtl="0" eaLnBrk="1" fontAlgn="auto" latinLnBrk="0" hangingPunct="1">
              <a:lnSpc>
                <a:spcPct val="107000"/>
              </a:lnSpc>
              <a:spcBef>
                <a:spcPts val="1200"/>
              </a:spcBef>
              <a:spcAft>
                <a:spcPts val="0"/>
              </a:spcAft>
              <a:buClrTx/>
              <a:buSzTx/>
              <a:buFontTx/>
              <a:buNone/>
              <a:tabLst/>
              <a:defRPr/>
            </a:pPr>
            <a:r>
              <a:rPr kumimoji="0" lang="en-US" sz="16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rPr>
              <a:t>Observing God’s Order. </a:t>
            </a:r>
            <a:r>
              <a:rPr kumimoji="0" lang="en-US" sz="16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rPr>
              <a:t>Several details  in Romans 13 need elaboration for Paul’s ethical instruction to become clear for the modern reader.  The chapter’s opening sentences twice affirm that government authority is put in place by God (v. 1).</a:t>
            </a:r>
            <a:r>
              <a:rPr kumimoji="0" lang="en-US" sz="1600" b="0" i="0" u="none" strike="noStrike" kern="1200" cap="none" spc="0" normalizeH="0" baseline="3000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rPr>
              <a:t>21</a:t>
            </a:r>
            <a:r>
              <a:rPr kumimoji="0" lang="en-US" sz="16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rPr>
              <a:t> God has established a hierarchy of civil authority to regulate the otherwise strong tendency toward unruliness in human society. Anyone who rebels against this ordering of authority, therefore, is rebelling against God’s design (v. 2). Paul’s vocabulary clarifies his point. Paul describes civil authority as part of the way God “orders” the world. This idea of God’s ordering, organizing, appointing or arranging is central to the passage, with several derivatives of the verbal root “to order” appearing five times in three verses (vv. 1 [twice], 2 [twice], 5 [once]). It is clearly Paul’s key concept. God “establishes/orders/institutes governing authorities” (v. 1) not by bringing any particular leader to power—though he may at times also do that—but by providentially creating structures of governing authority that exercise responsibilities delegated by God. When Paul says that “there is no authority except that which God has established” (v. 1), he is not claiming that divine providence places all rulers in their specific positions of power. He is saying that the various stations of authority that make up civil government are put in place by God’s providential ordering of human society.</a:t>
            </a:r>
            <a:r>
              <a:rPr kumimoji="0" lang="en-US" sz="1600" b="0" i="0" u="none" strike="noStrike" kern="1200" cap="none" spc="0" normalizeH="0" baseline="3000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rPr>
              <a:t>23</a:t>
            </a:r>
            <a:endParaRPr kumimoji="0" lang="en-US" sz="16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endParaRPr>
          </a:p>
          <a:p>
            <a:pPr marL="0" marR="0" lvl="0" indent="228600" algn="just" defTabSz="914400" rtl="0" eaLnBrk="1" fontAlgn="auto" latinLnBrk="0" hangingPunct="1">
              <a:lnSpc>
                <a:spcPct val="107000"/>
              </a:lnSpc>
              <a:spcBef>
                <a:spcPts val="300"/>
              </a:spcBef>
              <a:spcAft>
                <a:spcPts val="0"/>
              </a:spcAft>
              <a:buClrTx/>
              <a:buSzTx/>
              <a:buFontTx/>
              <a:buNone/>
              <a:tabLst/>
              <a:defRPr/>
            </a:pPr>
            <a:r>
              <a:rPr kumimoji="0" lang="en-US" sz="16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rPr>
              <a:t>Understanding Paul’s use of “ordering” vocabulary helps to answer long-standing questions about Christian obedience to tyrannical rulers.   The problematic logic, based on Romans 13, usually goes like this: If every governing authority is put in place by God, so that disobeying the authority is the equivalent of disobeying God, then even a man must have been put in place by God, and disobeying becomes the equivalent of disobeying God. Paul’s emphasis on </a:t>
            </a:r>
            <a:r>
              <a:rPr kumimoji="0" lang="en-US" sz="1600" b="0" i="1"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rPr>
              <a:t>ordering</a:t>
            </a:r>
            <a:r>
              <a:rPr kumimoji="0" lang="en-US" sz="16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rPr>
              <a:t> rather than </a:t>
            </a:r>
            <a:r>
              <a:rPr kumimoji="0" lang="en-US" sz="1600" b="0" i="1"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rPr>
              <a:t>personnel</a:t>
            </a:r>
            <a:r>
              <a:rPr kumimoji="0" lang="en-US" sz="16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rPr>
              <a:t> makes it clear that God establishes positions of authority, positions that are occupied at different times by different leaders of greater or lesser ability, wisdom, and moral fiber. Paul does not make God responsible for ordaining every leader who ever fills an office. Christians are obligated to respect the role of government per se in their lives, but that is a far cry from being obligated to obey, much less enthusiastically endorse, every wretched leader braying for national allegiance to his every foolish decision.</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rPr>
              <a:t>Crump, D., &amp; Rah, S.-C. (2018).</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rPr>
              <a:t> </a:t>
            </a:r>
            <a:r>
              <a:rPr kumimoji="0" lang="en-US" sz="2000" b="0" i="1"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I pledge allegiance: a believer’s guide to kingdom citizenship in twenty-first-century </a:t>
            </a:r>
            <a:r>
              <a:rPr kumimoji="0" lang="en-US" sz="2000" b="0" i="1" u="none" strike="noStrike" kern="1200" cap="none" spc="0" normalizeH="0" baseline="0" noProof="0" dirty="0" err="1">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america</a:t>
            </a:r>
            <a:r>
              <a:rPr kumimoji="0" lang="en-US" sz="20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rPr>
              <a:t>. Grand Rapids, MI: Eerdmans.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1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90859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92C89-7E23-44EC-95D1-E6EC9C1FA5B4}"/>
              </a:ext>
            </a:extLst>
          </p:cNvPr>
          <p:cNvSpPr>
            <a:spLocks noGrp="1"/>
          </p:cNvSpPr>
          <p:nvPr>
            <p:ph type="title"/>
          </p:nvPr>
        </p:nvSpPr>
        <p:spPr>
          <a:xfrm>
            <a:off x="0" y="274639"/>
            <a:ext cx="12192000" cy="992099"/>
          </a:xfrm>
        </p:spPr>
        <p:txBody>
          <a:bodyPr>
            <a:noAutofit/>
          </a:bodyPr>
          <a:lstStyle/>
          <a:p>
            <a:r>
              <a:rPr lang="en-US" sz="6000" dirty="0">
                <a:effectLst>
                  <a:outerShdw blurRad="38100" dist="38100" dir="2700000" algn="tl">
                    <a:srgbClr val="000000">
                      <a:alpha val="43137"/>
                    </a:srgbClr>
                  </a:outerShdw>
                </a:effectLst>
              </a:rPr>
              <a:t>ROMANS CHAPTER 13 VERSES 1 - 7</a:t>
            </a:r>
          </a:p>
        </p:txBody>
      </p:sp>
      <p:sp>
        <p:nvSpPr>
          <p:cNvPr id="4" name="TextBox 3">
            <a:extLst>
              <a:ext uri="{FF2B5EF4-FFF2-40B4-BE49-F238E27FC236}">
                <a16:creationId xmlns:a16="http://schemas.microsoft.com/office/drawing/2014/main" id="{4C5DF7C5-80E4-4773-A9F0-7C5B5A78DA7E}"/>
              </a:ext>
            </a:extLst>
          </p:cNvPr>
          <p:cNvSpPr txBox="1"/>
          <p:nvPr/>
        </p:nvSpPr>
        <p:spPr>
          <a:xfrm>
            <a:off x="206476" y="1710813"/>
            <a:ext cx="11759381" cy="4902689"/>
          </a:xfrm>
          <a:prstGeom prst="rect">
            <a:avLst/>
          </a:prstGeom>
          <a:noFill/>
        </p:spPr>
        <p:txBody>
          <a:bodyPr wrap="square">
            <a:spAutoFit/>
          </a:bodyPr>
          <a:lstStyle/>
          <a:p>
            <a:pPr marL="0" marR="0" lvl="0" indent="0" algn="ctr" defTabSz="914400" rtl="0" eaLnBrk="1" fontAlgn="auto" latinLnBrk="0" hangingPunct="1">
              <a:lnSpc>
                <a:spcPct val="107000"/>
              </a:lnSpc>
              <a:spcBef>
                <a:spcPts val="1200"/>
              </a:spcBef>
              <a:spcAft>
                <a:spcPts val="0"/>
              </a:spcAft>
              <a:buClrTx/>
              <a:buSzTx/>
              <a:buFontTx/>
              <a:buNone/>
              <a:tabLst/>
              <a:defRPr/>
            </a:pPr>
            <a:r>
              <a:rPr kumimoji="0" lang="en-US" sz="16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rPr>
              <a:t>Subordination vs. Obedience. </a:t>
            </a:r>
            <a:r>
              <a:rPr kumimoji="0" lang="en-US" sz="16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rPr>
              <a:t>A second—equally important—matter of vocabulary arises once we notice that Paul does not command believers always “to obey” the governing authorities (Rom.13:1). Translations that render Romans 13:1 along the lines of “obey the government” (Living Bible, Contemporary English Version, Good News Translation, Worldwide English) seriously misrepresent Paul’s words. Instead of commanding obedience, Paul tells the church “to be subject/to submit” to the way God has “ordered” governing authority. If Paul had intended for the church always to obey the government, he could have used the common word </a:t>
            </a:r>
            <a:r>
              <a:rPr kumimoji="0" lang="en-US" sz="1600" b="0" i="1" u="none" strike="noStrike" kern="1200" cap="none" spc="0" normalizeH="0" baseline="0" noProof="0" dirty="0" err="1">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rPr>
              <a:t>hupokouō</a:t>
            </a:r>
            <a:r>
              <a:rPr kumimoji="0" lang="en-US" sz="16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rPr>
              <a:t> (obey) to make his point. But he doesn’t do that; instead, Paul stays with the “order” word group and directs believers to be “subordinate” (vv. 1, 5) to the authorities that “have been ordered” by God. In effect, he is reiterating the need for believers to cooperate with God’s design in ordering human society.</a:t>
            </a:r>
            <a:endParaRPr kumimoji="0" lang="en-US" sz="16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228600" algn="just" defTabSz="914400" rtl="0" eaLnBrk="1" fontAlgn="auto" latinLnBrk="0" hangingPunct="1">
              <a:lnSpc>
                <a:spcPct val="107000"/>
              </a:lnSpc>
              <a:spcBef>
                <a:spcPts val="300"/>
              </a:spcBef>
              <a:spcAft>
                <a:spcPts val="0"/>
              </a:spcAft>
              <a:buClrTx/>
              <a:buSzTx/>
              <a:buFontTx/>
              <a:buNone/>
              <a:tabLst/>
              <a:defRPr/>
            </a:pPr>
            <a:r>
              <a:rPr kumimoji="0" lang="en-US" sz="16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rPr>
              <a:t>Following the logic of verse 3 is crucial for understanding the full significance of Paul’s refusal to tell the church that they must always obey the government. Notice that Paul’s description of civil authority is utterly idealistic, in so far as he assumes that the church can always count on the government to faithfully enforce God’s expectations. “Rulers are not a terror to those who do what is right but to those who do wrong. If you don’t want to be afraid of the one in authority, </a:t>
            </a:r>
            <a:r>
              <a:rPr kumimoji="0" lang="en-US" sz="1600" b="0" i="1"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rPr>
              <a:t>do what is right</a:t>
            </a:r>
            <a:r>
              <a:rPr kumimoji="0" lang="en-US" sz="16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rPr>
              <a:t> and the authority will praise you” (my translation). Had Paul intended to deliver a lesson on Christian obedience, he missed a perfect opportunity to do so. Notice that he does not say, “Shed your fear of authority by doing what you are told; be obedient.” Instead, Paul counsels the church to free itself from any fear of authority by always “doing what is right.”</a:t>
            </a:r>
            <a:endParaRPr kumimoji="0" lang="en-US" sz="16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228600" algn="just" defTabSz="914400" rtl="0" eaLnBrk="1" fontAlgn="auto" latinLnBrk="0" hangingPunct="1">
              <a:lnSpc>
                <a:spcPct val="107000"/>
              </a:lnSpc>
              <a:spcBef>
                <a:spcPts val="300"/>
              </a:spcBef>
              <a:spcAft>
                <a:spcPts val="0"/>
              </a:spcAft>
              <a:buClrTx/>
              <a:buSzTx/>
              <a:buFontTx/>
              <a:buNone/>
              <a:tabLst/>
              <a:defRPr/>
            </a:pPr>
            <a:r>
              <a:rPr kumimoji="0" lang="en-US" sz="16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rPr>
              <a:t>At least two assumptions are at work in this statement. First, Paul’s argument assumes that government authorities will never be corrupt. Their judgments will always faithfully reflect God’s judgments concerning what is good and bad, right and wrong, just and unjust. But we all know better. The claim that “rulers are not a terror to those who do what is right but to those who do wrong” is not always true, and Paul knew it. It is no secret to us or to Paul that rulers can easily reward those who do wrong and become a terror to those who do what is right, but Paul is describing the ideal, the way things are supposed to be, for the sake of his argument.</a:t>
            </a:r>
            <a:endParaRPr kumimoji="0" lang="en-US" sz="16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15544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92C89-7E23-44EC-95D1-E6EC9C1FA5B4}"/>
              </a:ext>
            </a:extLst>
          </p:cNvPr>
          <p:cNvSpPr>
            <a:spLocks noGrp="1"/>
          </p:cNvSpPr>
          <p:nvPr>
            <p:ph type="title"/>
          </p:nvPr>
        </p:nvSpPr>
        <p:spPr>
          <a:xfrm>
            <a:off x="0" y="274639"/>
            <a:ext cx="12192000" cy="992099"/>
          </a:xfrm>
        </p:spPr>
        <p:txBody>
          <a:bodyPr>
            <a:noAutofit/>
          </a:bodyPr>
          <a:lstStyle/>
          <a:p>
            <a:r>
              <a:rPr lang="en-US" sz="6000" dirty="0">
                <a:effectLst>
                  <a:outerShdw blurRad="38100" dist="38100" dir="2700000" algn="tl">
                    <a:srgbClr val="000000">
                      <a:alpha val="43137"/>
                    </a:srgbClr>
                  </a:outerShdw>
                </a:effectLst>
              </a:rPr>
              <a:t>ROMANS CHAPTER 13 VERSES 1 - 7</a:t>
            </a:r>
          </a:p>
        </p:txBody>
      </p:sp>
      <p:sp>
        <p:nvSpPr>
          <p:cNvPr id="4" name="TextBox 3">
            <a:extLst>
              <a:ext uri="{FF2B5EF4-FFF2-40B4-BE49-F238E27FC236}">
                <a16:creationId xmlns:a16="http://schemas.microsoft.com/office/drawing/2014/main" id="{75BD4E2B-7D47-48AF-BF27-16EBF70247CD}"/>
              </a:ext>
            </a:extLst>
          </p:cNvPr>
          <p:cNvSpPr txBox="1"/>
          <p:nvPr/>
        </p:nvSpPr>
        <p:spPr>
          <a:xfrm>
            <a:off x="422787" y="1720645"/>
            <a:ext cx="11316928" cy="5133841"/>
          </a:xfrm>
          <a:prstGeom prst="rect">
            <a:avLst/>
          </a:prstGeom>
          <a:noFill/>
        </p:spPr>
        <p:txBody>
          <a:bodyPr wrap="square">
            <a:spAutoFit/>
          </a:bodyPr>
          <a:lstStyle/>
          <a:p>
            <a:pPr marL="0" marR="0" lvl="0" indent="228600" algn="just" defTabSz="914400" rtl="0" eaLnBrk="1" fontAlgn="auto" latinLnBrk="0" hangingPunct="1">
              <a:lnSpc>
                <a:spcPct val="107000"/>
              </a:lnSpc>
              <a:spcBef>
                <a:spcPts val="300"/>
              </a:spcBef>
              <a:spcAft>
                <a:spcPts val="0"/>
              </a:spcAft>
              <a:buClrTx/>
              <a:buSzTx/>
              <a:buFontTx/>
              <a:buNone/>
              <a:tabLst/>
              <a:defRPr/>
            </a:pPr>
            <a:r>
              <a:rPr kumimoji="0" lang="en-US" sz="14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rPr>
              <a:t>Paul’s second assumption is that when government functions as it should, citizens never need to be afraid about doing what is right because “the right” is always what governing authorities will want from their citizens. Those who do what is right can be confident in their Christian obedience because they are simultaneously being submissive to authority, as God requires. In an ideal world, a believer’s act of submission will be synonymous with obedience because the perfect, incorruptible government will never ask its citizens to disobey God. Unpacking these assumptions at the root of Paul’s idealization of earthly authority also exposes the prick hidden in his argument. Paul knows that the Roman government does not measure up to this ideal. He cannot possibly instruct the Roman church always to obey a government that made public sacrifice to the Roman pantheon a civic responsibility; but he can tell them always to do what is right.</a:t>
            </a:r>
            <a:endParaRPr kumimoji="0" lang="en-US" sz="14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228600" algn="just" defTabSz="914400" rtl="0" eaLnBrk="1" fontAlgn="auto" latinLnBrk="0" hangingPunct="1">
              <a:lnSpc>
                <a:spcPct val="107000"/>
              </a:lnSpc>
              <a:spcBef>
                <a:spcPts val="300"/>
              </a:spcBef>
              <a:spcAft>
                <a:spcPts val="0"/>
              </a:spcAft>
              <a:buClrTx/>
              <a:buSzTx/>
              <a:buFontTx/>
              <a:buNone/>
              <a:tabLst/>
              <a:defRPr/>
            </a:pPr>
            <a:r>
              <a:rPr kumimoji="0" lang="en-US" sz="14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rPr>
              <a:t> When Christians act on what they know is right and those actions coincide with the government’s expectations, Paul’s argument predicts the happy outcome—“do what is right and the authorities will praise you.” But when doing what is right puts the believer on a collision course with government expectations, Paul’s instructions take on even greater significance: “</a:t>
            </a:r>
            <a:r>
              <a:rPr kumimoji="0" lang="en-US" sz="1400" b="1" i="1"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rPr>
              <a:t>Still</a:t>
            </a:r>
            <a:r>
              <a:rPr kumimoji="0" lang="en-US" sz="14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rPr>
              <a:t> do what is right.” As long as Jesus’s disciples live in this world, however, they must anticipate times when the governing authorities will not praise them for doing what they believe is right in the sight of God. </a:t>
            </a:r>
            <a:endParaRPr kumimoji="0" lang="en-US" sz="14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228600" algn="just" defTabSz="914400" rtl="0" eaLnBrk="1" fontAlgn="auto" latinLnBrk="0" hangingPunct="1">
              <a:lnSpc>
                <a:spcPct val="107000"/>
              </a:lnSpc>
              <a:spcBef>
                <a:spcPts val="300"/>
              </a:spcBef>
              <a:spcAft>
                <a:spcPts val="0"/>
              </a:spcAft>
              <a:buClrTx/>
              <a:buSzTx/>
              <a:buFontTx/>
              <a:buNone/>
              <a:tabLst/>
              <a:defRPr/>
            </a:pPr>
            <a:r>
              <a:rPr kumimoji="0" lang="en-US" sz="14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rPr>
              <a:t>Christians are not commanded always to obey their government or its laws. The church is told to be submissive and always do what is right. Obedience is one way of showing submission to authority, but submission and obedience are not synonymous. In some circumstances the submission God requires will work itself out as disobedience to governing authority. When a government expects believers to do things that the latter believe are wrong, things that will compromise their relationship with Christ, things that will violate their kingdom citizenship, then godly adherence to what is right demands conscientious disobedience against the government. At that point, faithful disciples remain submissive to misguided governmental authority, not by compromising their Christian conscience, but by freely submitting themselves to whatever punishment the authorities threaten to impose for disobedience. Living out the values of the kingdom of God always comes first for the followers of Jesus.</a:t>
            </a:r>
            <a:endParaRPr kumimoji="0" lang="en-US" sz="14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Crump, D., &amp; Rah, S.-C. (2018).</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600" b="1" i="1"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I pledge allegiance: a believer’s guide to kingdom citizenship in twenty-first-century </a:t>
            </a:r>
            <a:r>
              <a:rPr kumimoji="0" lang="en-US" sz="1600" b="1" i="1" u="none" strike="noStrike" kern="1200" cap="none" spc="0" normalizeH="0" baseline="0" noProof="0" dirty="0" err="1">
                <a:ln>
                  <a:noFill/>
                </a:ln>
                <a:solidFill>
                  <a:srgbClr val="92D05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america</a:t>
            </a:r>
            <a:r>
              <a:rPr kumimoji="0" lang="en-US" sz="16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Grand Rapids, MI: Eerdmans.</a:t>
            </a:r>
          </a:p>
        </p:txBody>
      </p:sp>
    </p:spTree>
    <p:extLst>
      <p:ext uri="{BB962C8B-B14F-4D97-AF65-F5344CB8AC3E}">
        <p14:creationId xmlns:p14="http://schemas.microsoft.com/office/powerpoint/2010/main" val="25399532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9A29CAF-50CE-1EDA-585A-46889D53CC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2F3FD73D-AFCF-EFCC-A442-078BE6F826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86246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70833-1225-7059-60FF-067C6D1D7616}"/>
              </a:ext>
            </a:extLst>
          </p:cNvPr>
          <p:cNvSpPr>
            <a:spLocks noGrp="1"/>
          </p:cNvSpPr>
          <p:nvPr>
            <p:ph type="title"/>
          </p:nvPr>
        </p:nvSpPr>
        <p:spPr>
          <a:xfrm>
            <a:off x="1499616" y="1276710"/>
            <a:ext cx="5693664" cy="888520"/>
          </a:xfrm>
        </p:spPr>
        <p:txBody>
          <a:bodyPr/>
          <a:lstStyle/>
          <a:p>
            <a:r>
              <a:rPr lang="en-US" sz="6000" dirty="0">
                <a:effectLst>
                  <a:outerShdw blurRad="38100" dist="38100" dir="2700000" algn="tl">
                    <a:srgbClr val="000000">
                      <a:alpha val="43137"/>
                    </a:srgbClr>
                  </a:outerShdw>
                </a:effectLst>
              </a:rPr>
              <a:t>Rationale:</a:t>
            </a:r>
          </a:p>
        </p:txBody>
      </p:sp>
      <p:sp>
        <p:nvSpPr>
          <p:cNvPr id="3" name="Content Placeholder 2">
            <a:extLst>
              <a:ext uri="{FF2B5EF4-FFF2-40B4-BE49-F238E27FC236}">
                <a16:creationId xmlns:a16="http://schemas.microsoft.com/office/drawing/2014/main" id="{D354D0BE-BC0F-4E82-D578-78D8E4692C61}"/>
              </a:ext>
            </a:extLst>
          </p:cNvPr>
          <p:cNvSpPr>
            <a:spLocks noGrp="1"/>
          </p:cNvSpPr>
          <p:nvPr>
            <p:ph idx="1"/>
          </p:nvPr>
        </p:nvSpPr>
        <p:spPr>
          <a:xfrm>
            <a:off x="1285336" y="2311879"/>
            <a:ext cx="5907944" cy="3580921"/>
          </a:xfrm>
        </p:spPr>
        <p:txBody>
          <a:bodyPr/>
          <a:lstStyle/>
          <a:p>
            <a:pPr marL="342900" indent="-342900">
              <a:buFont typeface="Wingdings" panose="05000000000000000000" pitchFamily="2" charset="2"/>
              <a:buChar char="v"/>
            </a:pPr>
            <a:r>
              <a:rPr lang="en-US" b="1" dirty="0">
                <a:effectLst>
                  <a:outerShdw blurRad="38100" dist="38100" dir="2700000" algn="tl">
                    <a:srgbClr val="000000">
                      <a:alpha val="43137"/>
                    </a:srgbClr>
                  </a:outerShdw>
                </a:effectLst>
              </a:rPr>
              <a:t>If the government were to adopt the gospel as the code of civil law, then it would be the duty of the courts to forgive every murder or felon without respect of persons.</a:t>
            </a:r>
          </a:p>
          <a:p>
            <a:pPr marL="342900" indent="-342900">
              <a:buFont typeface="Wingdings" panose="05000000000000000000" pitchFamily="2" charset="2"/>
              <a:buChar char="v"/>
            </a:pPr>
            <a:r>
              <a:rPr lang="en-US" sz="2800" b="1" dirty="0">
                <a:effectLst>
                  <a:outerShdw blurRad="38100" dist="38100" dir="2700000" algn="tl">
                    <a:srgbClr val="000000">
                      <a:alpha val="43137"/>
                    </a:srgbClr>
                  </a:outerShdw>
                </a:effectLst>
              </a:rPr>
              <a:t>That would destroy civil government completely.</a:t>
            </a:r>
          </a:p>
        </p:txBody>
      </p:sp>
    </p:spTree>
    <p:extLst>
      <p:ext uri="{BB962C8B-B14F-4D97-AF65-F5344CB8AC3E}">
        <p14:creationId xmlns:p14="http://schemas.microsoft.com/office/powerpoint/2010/main" val="40086971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92C89-7E23-44EC-95D1-E6EC9C1FA5B4}"/>
              </a:ext>
            </a:extLst>
          </p:cNvPr>
          <p:cNvSpPr>
            <a:spLocks noGrp="1"/>
          </p:cNvSpPr>
          <p:nvPr>
            <p:ph type="title"/>
          </p:nvPr>
        </p:nvSpPr>
        <p:spPr>
          <a:xfrm>
            <a:off x="0" y="274639"/>
            <a:ext cx="12192000" cy="992099"/>
          </a:xfrm>
        </p:spPr>
        <p:txBody>
          <a:bodyPr>
            <a:noAutofit/>
          </a:bodyPr>
          <a:lstStyle/>
          <a:p>
            <a:r>
              <a:rPr lang="en-US" sz="6000" dirty="0">
                <a:effectLst>
                  <a:outerShdw blurRad="38100" dist="38100" dir="2700000" algn="tl">
                    <a:srgbClr val="000000">
                      <a:alpha val="43137"/>
                    </a:srgbClr>
                  </a:outerShdw>
                </a:effectLst>
              </a:rPr>
              <a:t>ROMANS CHAPTER 13 VERSES 1 - 7</a:t>
            </a:r>
          </a:p>
        </p:txBody>
      </p:sp>
      <p:sp>
        <p:nvSpPr>
          <p:cNvPr id="5" name="TextBox 4">
            <a:extLst>
              <a:ext uri="{FF2B5EF4-FFF2-40B4-BE49-F238E27FC236}">
                <a16:creationId xmlns:a16="http://schemas.microsoft.com/office/drawing/2014/main" id="{048AF1A3-1231-45DD-AC02-1A879C9C375E}"/>
              </a:ext>
            </a:extLst>
          </p:cNvPr>
          <p:cNvSpPr txBox="1"/>
          <p:nvPr/>
        </p:nvSpPr>
        <p:spPr>
          <a:xfrm>
            <a:off x="276726" y="1371601"/>
            <a:ext cx="11658600" cy="5211235"/>
          </a:xfrm>
          <a:prstGeom prst="rect">
            <a:avLst/>
          </a:prstGeom>
          <a:noFill/>
        </p:spPr>
        <p:txBody>
          <a:bodyPr wrap="square">
            <a:spAutoFit/>
          </a:bodyPr>
          <a:lstStyle/>
          <a:p>
            <a:pPr marL="0" marR="0" lvl="0" indent="0" algn="ctr" defTabSz="914400" rtl="0" eaLnBrk="1" fontAlgn="auto" latinLnBrk="0" hangingPunct="1">
              <a:lnSpc>
                <a:spcPts val="1440"/>
              </a:lnSpc>
              <a:spcBef>
                <a:spcPts val="0"/>
              </a:spcBef>
              <a:spcAft>
                <a:spcPts val="80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Garamond" panose="02020404030301010803" pitchFamily="18" charset="0"/>
              <a:ea typeface="Calibri" panose="020F0502020204030204" pitchFamily="34" charset="0"/>
              <a:cs typeface="Times New Roman" panose="02020603050405020304" pitchFamily="18" charset="0"/>
            </a:endParaRPr>
          </a:p>
          <a:p>
            <a:pPr marL="0" marR="173355"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Times New Roman" panose="02020603050405020304" pitchFamily="18" charset="0"/>
              </a:rPr>
              <a:t>“Moving to the New Testament, which reveals God’s will this side of the cross, the matter of capital punishment is treated virtually the same. The New Testament clearly teaches that capital punishment is God’s will for human civilization. Consider, for example, Romans 13:1-4. Let every soul be subject to the governing authorities. For there is no authority except from God, and the authorities that exist are appointed by God. Therefore whoever resists the authority resists the ordinance of God, and those who resist will bring judgment on themselves. For rulers are not a terror to good works, but to evil. Do you want to be unafraid of the authority? Do what is good, and you will have praise from the same. For he is God’s minister to you for good. But if you do evil, be afraid; for he does not bear the sword in vain; for he is God’s minister, an avenger to execute wrath on him who practices evil.</a:t>
            </a:r>
            <a:endParaRPr kumimoji="0" lang="en-US" sz="16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endParaRPr>
          </a:p>
          <a:p>
            <a:pPr marL="0" marR="173355"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Times New Roman" panose="02020603050405020304" pitchFamily="18" charset="0"/>
              </a:rPr>
              <a:t>This passage clearly affirms that the state—civil government—has the God-ordained responsibility to keep law and order, and to protect its citizens against evildoers. The word “sword” in this passage refers to capital punishment. God wants duly constituted civil authority to invoke the death penalty upon citizens who commit crimes worthy of death. The apostle Paul, himself, articulated the correct attitude when he stood before Porcius Festus and defended his actions by stating, “If I am an offender, or have committed anything worthy of death, I do not object to dying” (Acts 25:11). Paul was acknowledging that the state properly possesses the power of life and death in the administration of civil justice. Peter held the same position as that of Paul. He enjoined obedience to the government that has been sent by God “for the punishment of evildoers” (1 Peter 2:14; cf. Titus 3:1). Jesus implied the propriety of capital punishment when He told the Parable of the Pounds. Those who rebelled against the king were to be brought and executed in his presence (Luke 19:27). Compare that parable with the one He told about the wicked husbandmen in Luke 20:15-16 in which He indicated that the owner of the vineyard would return and destroy the husbandmen.”    </a:t>
            </a:r>
            <a:r>
              <a:rPr kumimoji="0" lang="en-US" sz="1600" b="0"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Times New Roman" panose="02020603050405020304" pitchFamily="18" charset="0"/>
              </a:rPr>
              <a:t>– </a:t>
            </a:r>
            <a:r>
              <a:rPr kumimoji="0" lang="en-US" sz="1600" b="0" i="1"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Times New Roman" panose="02020603050405020304" pitchFamily="18" charset="0"/>
                <a:cs typeface="Times New Roman" panose="02020603050405020304" pitchFamily="18" charset="0"/>
              </a:rPr>
              <a:t>Apologetics Press</a:t>
            </a:r>
            <a:endParaRPr kumimoji="0" lang="en-US" sz="1600" b="0" i="1"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81972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Romans 13:4 Police Tribute">
            <a:hlinkClick r:id="" action="ppaction://media"/>
            <a:extLst>
              <a:ext uri="{FF2B5EF4-FFF2-40B4-BE49-F238E27FC236}">
                <a16:creationId xmlns:a16="http://schemas.microsoft.com/office/drawing/2014/main" id="{00E5406F-B6E8-EB39-1DD0-D2CF412ADFF5}"/>
              </a:ext>
            </a:extLst>
          </p:cNvPr>
          <p:cNvPicPr>
            <a:picLocks noRot="1" noChangeAspect="1"/>
          </p:cNvPicPr>
          <p:nvPr>
            <a:videoFile r:link="rId1"/>
          </p:nvPr>
        </p:nvPicPr>
        <p:blipFill>
          <a:blip r:embed="rId3"/>
          <a:stretch>
            <a:fillRect/>
          </a:stretch>
        </p:blipFill>
        <p:spPr>
          <a:xfrm>
            <a:off x="1249960" y="1031846"/>
            <a:ext cx="9630561" cy="4580389"/>
          </a:xfrm>
          <a:prstGeom prst="rect">
            <a:avLst/>
          </a:prstGeom>
        </p:spPr>
      </p:pic>
    </p:spTree>
    <p:extLst>
      <p:ext uri="{BB962C8B-B14F-4D97-AF65-F5344CB8AC3E}">
        <p14:creationId xmlns:p14="http://schemas.microsoft.com/office/powerpoint/2010/main" val="48038101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Users\Gary\Music\Projects\sermons\and-main\2012-02-romans-title-green-vinescript.jpg">
            <a:extLst>
              <a:ext uri="{FF2B5EF4-FFF2-40B4-BE49-F238E27FC236}">
                <a16:creationId xmlns:a16="http://schemas.microsoft.com/office/drawing/2014/main" id="{D99F396D-BFD5-0D66-CE2E-3149AED8F5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6470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0760D94-80CC-B892-DE0A-086C8440602F}"/>
              </a:ext>
            </a:extLst>
          </p:cNvPr>
          <p:cNvSpPr txBox="1"/>
          <p:nvPr/>
        </p:nvSpPr>
        <p:spPr>
          <a:xfrm>
            <a:off x="2778643" y="5093005"/>
            <a:ext cx="7102549" cy="1569660"/>
          </a:xfrm>
          <a:prstGeom prst="rect">
            <a:avLst/>
          </a:prstGeom>
          <a:noFill/>
        </p:spPr>
        <p:txBody>
          <a:bodyPr>
            <a:spAutoFit/>
          </a:bodyPr>
          <a:lstStyle/>
          <a:p>
            <a:pPr algn="ctr" defTabSz="914400">
              <a:defRPr/>
            </a:pPr>
            <a:r>
              <a:rPr lang="en-US" sz="4800" dirty="0">
                <a:ln>
                  <a:solidFill>
                    <a:prstClr val="black"/>
                  </a:solidFill>
                </a:ln>
                <a:solidFill>
                  <a:prstClr val="white"/>
                </a:solidFill>
                <a:effectLst>
                  <a:outerShdw blurRad="50800" dist="38100" dir="2700000" algn="tl" rotWithShape="0">
                    <a:prstClr val="black">
                      <a:alpha val="40000"/>
                    </a:prstClr>
                  </a:outerShdw>
                </a:effectLst>
                <a:latin typeface="Cooper Black"/>
                <a:cs typeface="Cooper Black"/>
              </a:rPr>
              <a:t>Righteous Citizens</a:t>
            </a:r>
          </a:p>
          <a:p>
            <a:pPr algn="ctr" defTabSz="914400">
              <a:defRPr/>
            </a:pPr>
            <a:r>
              <a:rPr lang="en-US" sz="4800" dirty="0">
                <a:ln>
                  <a:solidFill>
                    <a:prstClr val="black"/>
                  </a:solidFill>
                </a:ln>
                <a:solidFill>
                  <a:prstClr val="white"/>
                </a:solidFill>
                <a:effectLst>
                  <a:outerShdw blurRad="50800" dist="38100" dir="2700000" algn="tl" rotWithShape="0">
                    <a:prstClr val="black">
                      <a:alpha val="40000"/>
                    </a:prstClr>
                  </a:outerShdw>
                </a:effectLst>
                <a:latin typeface="Cooper Black"/>
                <a:cs typeface="Cooper Black"/>
              </a:rPr>
              <a:t>Romans 13:1-7</a:t>
            </a:r>
          </a:p>
        </p:txBody>
      </p:sp>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58434-A98C-ADD2-53FA-2EF554D3C85C}"/>
              </a:ext>
            </a:extLst>
          </p:cNvPr>
          <p:cNvSpPr>
            <a:spLocks noGrp="1"/>
          </p:cNvSpPr>
          <p:nvPr>
            <p:ph type="title"/>
          </p:nvPr>
        </p:nvSpPr>
        <p:spPr>
          <a:xfrm>
            <a:off x="1524000" y="107950"/>
            <a:ext cx="9144000" cy="1517650"/>
          </a:xfrm>
        </p:spPr>
        <p:txBody>
          <a:bodyPr>
            <a:noAutofit/>
          </a:bodyPr>
          <a:lstStyle/>
          <a:p>
            <a:pPr fontAlgn="auto">
              <a:lnSpc>
                <a:spcPct val="80000"/>
              </a:lnSpc>
              <a:spcAft>
                <a:spcPts val="0"/>
              </a:spcAft>
              <a:defRPr/>
            </a:pPr>
            <a:r>
              <a:rPr lang="en-US" sz="6600" spc="-40" dirty="0">
                <a:ln w="38100" cmpd="sng">
                  <a:noFill/>
                </a:ln>
                <a:solidFill>
                  <a:schemeClr val="tx1"/>
                </a:solidFill>
                <a:latin typeface="Gabriola"/>
                <a:ea typeface="+mj-ea"/>
                <a:cs typeface="Gabriola"/>
              </a:rPr>
              <a:t>Righteousness Applied</a:t>
            </a:r>
          </a:p>
        </p:txBody>
      </p:sp>
      <p:sp>
        <p:nvSpPr>
          <p:cNvPr id="6" name="Content Placeholder 2">
            <a:extLst>
              <a:ext uri="{FF2B5EF4-FFF2-40B4-BE49-F238E27FC236}">
                <a16:creationId xmlns:a16="http://schemas.microsoft.com/office/drawing/2014/main" id="{F54BBC53-8B95-0AD7-B39A-E27B22944149}"/>
              </a:ext>
            </a:extLst>
          </p:cNvPr>
          <p:cNvSpPr>
            <a:spLocks noGrp="1"/>
          </p:cNvSpPr>
          <p:nvPr>
            <p:ph idx="1"/>
          </p:nvPr>
        </p:nvSpPr>
        <p:spPr>
          <a:xfrm>
            <a:off x="1524000" y="1625600"/>
            <a:ext cx="9144000" cy="5232400"/>
          </a:xfrm>
        </p:spPr>
        <p:txBody>
          <a:bodyPr/>
          <a:lstStyle/>
          <a:p>
            <a:pPr marL="566738" indent="-336550" fontAlgn="auto">
              <a:lnSpc>
                <a:spcPct val="80000"/>
              </a:lnSpc>
              <a:spcAft>
                <a:spcPts val="0"/>
              </a:spcAft>
              <a:defRPr/>
            </a:pPr>
            <a:r>
              <a:rPr lang="en-US" sz="4000" dirty="0"/>
              <a:t>Big idea (12:1-2)</a:t>
            </a:r>
          </a:p>
          <a:p>
            <a:pPr marL="966788" lvl="1" indent="-336550" fontAlgn="auto">
              <a:lnSpc>
                <a:spcPct val="80000"/>
              </a:lnSpc>
              <a:spcAft>
                <a:spcPts val="0"/>
              </a:spcAft>
              <a:defRPr/>
            </a:pPr>
            <a:r>
              <a:rPr lang="en-US" sz="3600" dirty="0"/>
              <a:t>present yourself to God</a:t>
            </a:r>
          </a:p>
          <a:p>
            <a:pPr marL="966788" lvl="1" indent="-336550" fontAlgn="auto">
              <a:lnSpc>
                <a:spcPct val="80000"/>
              </a:lnSpc>
              <a:spcAft>
                <a:spcPts val="0"/>
              </a:spcAft>
              <a:defRPr/>
            </a:pPr>
            <a:r>
              <a:rPr lang="en-US" sz="3600" dirty="0"/>
              <a:t>do not be conformed to the world</a:t>
            </a:r>
          </a:p>
          <a:p>
            <a:pPr marL="966788" lvl="1" indent="-336550" fontAlgn="auto">
              <a:lnSpc>
                <a:spcPct val="80000"/>
              </a:lnSpc>
              <a:spcAft>
                <a:spcPts val="0"/>
              </a:spcAft>
              <a:defRPr/>
            </a:pPr>
            <a:r>
              <a:rPr lang="en-US" sz="3600" dirty="0"/>
              <a:t>become transformed</a:t>
            </a:r>
          </a:p>
          <a:p>
            <a:pPr marL="566738" indent="-336550" fontAlgn="auto">
              <a:lnSpc>
                <a:spcPct val="80000"/>
              </a:lnSpc>
              <a:spcAft>
                <a:spcPts val="0"/>
              </a:spcAft>
              <a:defRPr/>
            </a:pPr>
            <a:r>
              <a:rPr lang="en-US" sz="4000" dirty="0"/>
              <a:t>Specific Steps...</a:t>
            </a:r>
          </a:p>
          <a:p>
            <a:pPr marL="966788" lvl="1" indent="-336550" fontAlgn="auto">
              <a:lnSpc>
                <a:spcPct val="80000"/>
              </a:lnSpc>
              <a:spcAft>
                <a:spcPts val="0"/>
              </a:spcAft>
              <a:defRPr/>
            </a:pPr>
            <a:r>
              <a:rPr lang="en-US" sz="3600" dirty="0"/>
              <a:t>Use your gifts to serve (12:3-8)</a:t>
            </a:r>
          </a:p>
          <a:p>
            <a:pPr marL="966788" lvl="1" indent="-336550" fontAlgn="auto">
              <a:lnSpc>
                <a:spcPct val="80000"/>
              </a:lnSpc>
              <a:spcAft>
                <a:spcPts val="0"/>
              </a:spcAft>
              <a:defRPr/>
            </a:pPr>
            <a:r>
              <a:rPr lang="en-US" sz="3600" dirty="0"/>
              <a:t>Love one another (12:4-13)</a:t>
            </a:r>
          </a:p>
          <a:p>
            <a:pPr marL="966788" lvl="1" indent="-336550" fontAlgn="auto">
              <a:lnSpc>
                <a:spcPct val="80000"/>
              </a:lnSpc>
              <a:spcAft>
                <a:spcPts val="0"/>
              </a:spcAft>
              <a:defRPr/>
            </a:pPr>
            <a:r>
              <a:rPr lang="en-US" sz="3600" dirty="0"/>
              <a:t>Love even your enemies (12:14-21)</a:t>
            </a:r>
            <a:endParaRPr lang="en-US" sz="1100" dirty="0"/>
          </a:p>
          <a:p>
            <a:pPr marL="566738" indent="-336550" fontAlgn="auto">
              <a:spcAft>
                <a:spcPts val="0"/>
              </a:spcAft>
              <a:defRPr/>
            </a:pPr>
            <a:endParaRPr lang="en-US" sz="40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fade">
                                      <p:cBhvr>
                                        <p:cTn id="24" dur="500"/>
                                        <p:tgtEl>
                                          <p:spTgt spid="6">
                                            <p:txEl>
                                              <p:pRg st="4" end="4"/>
                                            </p:txEl>
                                          </p:spTgt>
                                        </p:tgtEl>
                                      </p:cBhvr>
                                    </p:animEffect>
                                  </p:childTnLst>
                                </p:cTn>
                              </p:par>
                            </p:childTnLst>
                          </p:cTn>
                        </p:par>
                        <p:par>
                          <p:cTn id="25" fill="hold" nodeType="afterGroup">
                            <p:stCondLst>
                              <p:cond delay="500"/>
                            </p:stCondLst>
                            <p:childTnLst>
                              <p:par>
                                <p:cTn id="26" presetID="10" presetClass="entr" presetSubtype="0" fill="hold" nodeType="after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fade">
                                      <p:cBhvr>
                                        <p:cTn id="28" dur="500"/>
                                        <p:tgtEl>
                                          <p:spTgt spid="6">
                                            <p:txEl>
                                              <p:pRg st="5" end="5"/>
                                            </p:txEl>
                                          </p:spTgt>
                                        </p:tgtEl>
                                      </p:cBhvr>
                                    </p:animEffect>
                                  </p:childTnLst>
                                </p:cTn>
                              </p:par>
                            </p:childTnLst>
                          </p:cTn>
                        </p:par>
                        <p:par>
                          <p:cTn id="29" fill="hold" nodeType="afterGroup">
                            <p:stCondLst>
                              <p:cond delay="1000"/>
                            </p:stCondLst>
                            <p:childTnLst>
                              <p:par>
                                <p:cTn id="30" presetID="10" presetClass="entr" presetSubtype="0" fill="hold" nodeType="after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childTnLst>
                          </p:cTn>
                        </p:par>
                        <p:par>
                          <p:cTn id="33" fill="hold" nodeType="afterGroup">
                            <p:stCondLst>
                              <p:cond delay="1500"/>
                            </p:stCondLst>
                            <p:childTnLst>
                              <p:par>
                                <p:cTn id="34" presetID="10" presetClass="entr" presetSubtype="0" fill="hold" nodeType="afterEffect">
                                  <p:stCondLst>
                                    <p:cond delay="0"/>
                                  </p:stCondLst>
                                  <p:childTnLst>
                                    <p:set>
                                      <p:cBhvr>
                                        <p:cTn id="35" dur="1" fill="hold">
                                          <p:stCondLst>
                                            <p:cond delay="0"/>
                                          </p:stCondLst>
                                        </p:cTn>
                                        <p:tgtEl>
                                          <p:spTgt spid="6">
                                            <p:txEl>
                                              <p:pRg st="7" end="7"/>
                                            </p:txEl>
                                          </p:spTgt>
                                        </p:tgtEl>
                                        <p:attrNameLst>
                                          <p:attrName>style.visibility</p:attrName>
                                        </p:attrNameLst>
                                      </p:cBhvr>
                                      <p:to>
                                        <p:strVal val="visible"/>
                                      </p:to>
                                    </p:set>
                                    <p:animEffect transition="in" filter="fade">
                                      <p:cBhvr>
                                        <p:cTn id="36"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12F5D-2D21-511D-63D8-02226F31A67C}"/>
              </a:ext>
            </a:extLst>
          </p:cNvPr>
          <p:cNvSpPr>
            <a:spLocks noGrp="1"/>
          </p:cNvSpPr>
          <p:nvPr>
            <p:ph type="title"/>
          </p:nvPr>
        </p:nvSpPr>
        <p:spPr>
          <a:xfrm>
            <a:off x="1524000" y="4764"/>
            <a:ext cx="9144000" cy="1290637"/>
          </a:xfrm>
        </p:spPr>
        <p:txBody>
          <a:bodyPr>
            <a:noAutofit/>
          </a:bodyPr>
          <a:lstStyle/>
          <a:p>
            <a:pPr fontAlgn="auto">
              <a:lnSpc>
                <a:spcPct val="80000"/>
              </a:lnSpc>
              <a:spcAft>
                <a:spcPts val="0"/>
              </a:spcAft>
              <a:defRPr/>
            </a:pPr>
            <a:r>
              <a:rPr lang="en-US" sz="6600" spc="-40" dirty="0">
                <a:ln w="38100" cmpd="sng">
                  <a:noFill/>
                </a:ln>
                <a:solidFill>
                  <a:schemeClr val="tx1"/>
                </a:solidFill>
                <a:latin typeface="Gabriola"/>
                <a:ea typeface="+mj-ea"/>
                <a:cs typeface="Gabriola"/>
              </a:rPr>
              <a:t>Submit to Governing Authorities</a:t>
            </a:r>
          </a:p>
        </p:txBody>
      </p:sp>
      <p:sp>
        <p:nvSpPr>
          <p:cNvPr id="6" name="Content Placeholder 2">
            <a:extLst>
              <a:ext uri="{FF2B5EF4-FFF2-40B4-BE49-F238E27FC236}">
                <a16:creationId xmlns:a16="http://schemas.microsoft.com/office/drawing/2014/main" id="{A02B598A-562D-253C-A54F-6CBC29AC51EB}"/>
              </a:ext>
            </a:extLst>
          </p:cNvPr>
          <p:cNvSpPr>
            <a:spLocks noGrp="1"/>
          </p:cNvSpPr>
          <p:nvPr>
            <p:ph idx="1"/>
          </p:nvPr>
        </p:nvSpPr>
        <p:spPr>
          <a:xfrm>
            <a:off x="1524000" y="1295400"/>
            <a:ext cx="9144000" cy="5562600"/>
          </a:xfrm>
        </p:spPr>
        <p:txBody>
          <a:bodyPr/>
          <a:lstStyle/>
          <a:p>
            <a:pPr marL="230188" indent="0" fontAlgn="auto">
              <a:lnSpc>
                <a:spcPct val="90000"/>
              </a:lnSpc>
              <a:spcAft>
                <a:spcPts val="0"/>
              </a:spcAft>
              <a:buNone/>
              <a:defRPr/>
            </a:pPr>
            <a:r>
              <a:rPr lang="en-US" sz="4000" dirty="0"/>
              <a:t>“Submit”</a:t>
            </a:r>
            <a:endParaRPr lang="en-US" sz="3600" dirty="0"/>
          </a:p>
          <a:p>
            <a:pPr marL="801688" indent="-571500" fontAlgn="auto">
              <a:lnSpc>
                <a:spcPct val="90000"/>
              </a:lnSpc>
              <a:spcAft>
                <a:spcPts val="0"/>
              </a:spcAft>
              <a:defRPr/>
            </a:pPr>
            <a:r>
              <a:rPr lang="en-US" sz="3600" i="1" dirty="0"/>
              <a:t>to place under authority of another</a:t>
            </a:r>
          </a:p>
          <a:p>
            <a:pPr marL="801688" indent="-571500" fontAlgn="auto">
              <a:lnSpc>
                <a:spcPct val="90000"/>
              </a:lnSpc>
              <a:spcAft>
                <a:spcPts val="0"/>
              </a:spcAft>
              <a:defRPr/>
            </a:pPr>
            <a:r>
              <a:rPr lang="en-US" sz="3600" i="1" dirty="0"/>
              <a:t>here: voluntary choice</a:t>
            </a:r>
          </a:p>
          <a:p>
            <a:pPr marL="801688" indent="-571500" fontAlgn="auto">
              <a:lnSpc>
                <a:spcPct val="90000"/>
              </a:lnSpc>
              <a:spcAft>
                <a:spcPts val="0"/>
              </a:spcAft>
              <a:defRPr/>
            </a:pPr>
            <a:r>
              <a:rPr lang="en-US" sz="3600" i="1" dirty="0"/>
              <a:t>involves behavior, words, attitudes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1F21F-D032-84F0-5846-FBD781F95638}"/>
              </a:ext>
            </a:extLst>
          </p:cNvPr>
          <p:cNvSpPr>
            <a:spLocks noGrp="1"/>
          </p:cNvSpPr>
          <p:nvPr>
            <p:ph type="title"/>
          </p:nvPr>
        </p:nvSpPr>
        <p:spPr>
          <a:xfrm>
            <a:off x="1524000" y="4764"/>
            <a:ext cx="9144000" cy="1290637"/>
          </a:xfrm>
        </p:spPr>
        <p:txBody>
          <a:bodyPr>
            <a:noAutofit/>
          </a:bodyPr>
          <a:lstStyle/>
          <a:p>
            <a:pPr fontAlgn="auto">
              <a:lnSpc>
                <a:spcPct val="80000"/>
              </a:lnSpc>
              <a:spcAft>
                <a:spcPts val="0"/>
              </a:spcAft>
              <a:defRPr/>
            </a:pPr>
            <a:r>
              <a:rPr lang="en-US" sz="6600" spc="-40" dirty="0">
                <a:ln w="38100" cmpd="sng">
                  <a:noFill/>
                </a:ln>
                <a:solidFill>
                  <a:schemeClr val="tx1"/>
                </a:solidFill>
                <a:latin typeface="Gabriola"/>
                <a:ea typeface="+mj-ea"/>
                <a:cs typeface="Gabriola"/>
              </a:rPr>
              <a:t>Submit to Governing Authorities</a:t>
            </a:r>
          </a:p>
        </p:txBody>
      </p:sp>
      <p:sp>
        <p:nvSpPr>
          <p:cNvPr id="6" name="Content Placeholder 2">
            <a:extLst>
              <a:ext uri="{FF2B5EF4-FFF2-40B4-BE49-F238E27FC236}">
                <a16:creationId xmlns:a16="http://schemas.microsoft.com/office/drawing/2014/main" id="{4DCB54AE-AD95-2158-63CB-5EE9517E57B2}"/>
              </a:ext>
            </a:extLst>
          </p:cNvPr>
          <p:cNvSpPr>
            <a:spLocks noGrp="1"/>
          </p:cNvSpPr>
          <p:nvPr>
            <p:ph idx="1"/>
          </p:nvPr>
        </p:nvSpPr>
        <p:spPr>
          <a:xfrm>
            <a:off x="1524000" y="1295400"/>
            <a:ext cx="9144000" cy="5562600"/>
          </a:xfrm>
        </p:spPr>
        <p:txBody>
          <a:bodyPr/>
          <a:lstStyle/>
          <a:p>
            <a:pPr marL="230188" indent="0" fontAlgn="auto">
              <a:lnSpc>
                <a:spcPct val="90000"/>
              </a:lnSpc>
              <a:spcAft>
                <a:spcPts val="0"/>
              </a:spcAft>
              <a:buNone/>
              <a:defRPr/>
            </a:pPr>
            <a:r>
              <a:rPr lang="en-US" sz="4000" dirty="0"/>
              <a:t>“Submit”</a:t>
            </a:r>
            <a:r>
              <a:rPr lang="en-US" sz="3600" dirty="0"/>
              <a:t> </a:t>
            </a:r>
            <a:r>
              <a:rPr lang="en-US" sz="4000" dirty="0"/>
              <a:t>= to recognize, respect, and obey  those in authority over you</a:t>
            </a:r>
          </a:p>
        </p:txBody>
      </p:sp>
      <p:sp>
        <p:nvSpPr>
          <p:cNvPr id="4" name="TextBox 3">
            <a:extLst>
              <a:ext uri="{FF2B5EF4-FFF2-40B4-BE49-F238E27FC236}">
                <a16:creationId xmlns:a16="http://schemas.microsoft.com/office/drawing/2014/main" id="{0AC6056E-E44F-12A0-F233-B6B3D0C17BE5}"/>
              </a:ext>
            </a:extLst>
          </p:cNvPr>
          <p:cNvSpPr txBox="1">
            <a:spLocks noChangeArrowheads="1"/>
          </p:cNvSpPr>
          <p:nvPr/>
        </p:nvSpPr>
        <p:spPr bwMode="auto">
          <a:xfrm>
            <a:off x="1524000" y="2759075"/>
            <a:ext cx="9144000" cy="1754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r>
              <a:rPr lang="en-US" altLang="en-US" sz="3600" b="1">
                <a:solidFill>
                  <a:srgbClr val="632523"/>
                </a:solidFill>
                <a:latin typeface="Aaargh"/>
                <a:cs typeface="Arial" panose="020B0604020202020204" pitchFamily="34" charset="0"/>
              </a:rPr>
              <a:t>1 Peter 2:13 </a:t>
            </a:r>
          </a:p>
          <a:p>
            <a:pPr defTabSz="914400" fontAlgn="base">
              <a:spcBef>
                <a:spcPct val="0"/>
              </a:spcBef>
              <a:spcAft>
                <a:spcPct val="0"/>
              </a:spcAft>
            </a:pPr>
            <a:r>
              <a:rPr lang="en-US" altLang="en-US" sz="3600">
                <a:solidFill>
                  <a:srgbClr val="632523"/>
                </a:solidFill>
                <a:latin typeface="Aaargh"/>
                <a:cs typeface="Arial" panose="020B0604020202020204" pitchFamily="34" charset="0"/>
              </a:rPr>
              <a:t>Submit yourselves for the Lord’s sake to every human institution...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EE00E-8F36-AD0F-DB04-F64698C7F492}"/>
              </a:ext>
            </a:extLst>
          </p:cNvPr>
          <p:cNvSpPr>
            <a:spLocks noGrp="1"/>
          </p:cNvSpPr>
          <p:nvPr>
            <p:ph type="title"/>
          </p:nvPr>
        </p:nvSpPr>
        <p:spPr>
          <a:xfrm>
            <a:off x="1524000" y="4764"/>
            <a:ext cx="9144000" cy="1290637"/>
          </a:xfrm>
        </p:spPr>
        <p:txBody>
          <a:bodyPr>
            <a:noAutofit/>
          </a:bodyPr>
          <a:lstStyle/>
          <a:p>
            <a:pPr fontAlgn="auto">
              <a:lnSpc>
                <a:spcPct val="80000"/>
              </a:lnSpc>
              <a:spcAft>
                <a:spcPts val="0"/>
              </a:spcAft>
              <a:defRPr/>
            </a:pPr>
            <a:r>
              <a:rPr lang="en-US" sz="6600" spc="-40" dirty="0">
                <a:ln w="38100" cmpd="sng">
                  <a:noFill/>
                </a:ln>
                <a:solidFill>
                  <a:schemeClr val="tx1"/>
                </a:solidFill>
                <a:latin typeface="Gabriola"/>
                <a:ea typeface="+mj-ea"/>
                <a:cs typeface="Gabriola"/>
              </a:rPr>
              <a:t>Submit to Governing Authorities</a:t>
            </a:r>
          </a:p>
        </p:txBody>
      </p:sp>
      <p:sp>
        <p:nvSpPr>
          <p:cNvPr id="6" name="Content Placeholder 2">
            <a:extLst>
              <a:ext uri="{FF2B5EF4-FFF2-40B4-BE49-F238E27FC236}">
                <a16:creationId xmlns:a16="http://schemas.microsoft.com/office/drawing/2014/main" id="{799DC1F6-7024-AAE7-DA9B-28E838FF5CFB}"/>
              </a:ext>
            </a:extLst>
          </p:cNvPr>
          <p:cNvSpPr>
            <a:spLocks noGrp="1"/>
          </p:cNvSpPr>
          <p:nvPr>
            <p:ph idx="1"/>
          </p:nvPr>
        </p:nvSpPr>
        <p:spPr>
          <a:xfrm>
            <a:off x="1524000" y="1295400"/>
            <a:ext cx="9144000" cy="5562600"/>
          </a:xfrm>
        </p:spPr>
        <p:txBody>
          <a:bodyPr/>
          <a:lstStyle/>
          <a:p>
            <a:pPr marL="230188" indent="0" fontAlgn="auto">
              <a:lnSpc>
                <a:spcPct val="90000"/>
              </a:lnSpc>
              <a:spcAft>
                <a:spcPts val="0"/>
              </a:spcAft>
              <a:buNone/>
              <a:defRPr/>
            </a:pPr>
            <a:r>
              <a:rPr lang="en-US" sz="4000" dirty="0"/>
              <a:t>“Submit”</a:t>
            </a:r>
            <a:r>
              <a:rPr lang="en-US" sz="3600" dirty="0"/>
              <a:t> </a:t>
            </a:r>
            <a:r>
              <a:rPr lang="en-US" sz="4000" dirty="0"/>
              <a:t>= to recognize, respect, and obey  those in authority over you</a:t>
            </a:r>
          </a:p>
        </p:txBody>
      </p:sp>
      <p:sp>
        <p:nvSpPr>
          <p:cNvPr id="14340" name="TextBox 4">
            <a:extLst>
              <a:ext uri="{FF2B5EF4-FFF2-40B4-BE49-F238E27FC236}">
                <a16:creationId xmlns:a16="http://schemas.microsoft.com/office/drawing/2014/main" id="{9C98B4C6-84FE-FCEE-623D-4B457FB63E97}"/>
              </a:ext>
            </a:extLst>
          </p:cNvPr>
          <p:cNvSpPr txBox="1">
            <a:spLocks noChangeArrowheads="1"/>
          </p:cNvSpPr>
          <p:nvPr/>
        </p:nvSpPr>
        <p:spPr bwMode="auto">
          <a:xfrm>
            <a:off x="1524000" y="2651125"/>
            <a:ext cx="9144000" cy="23083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r>
              <a:rPr lang="en-US" altLang="en-US" sz="3600" b="1">
                <a:solidFill>
                  <a:srgbClr val="632523"/>
                </a:solidFill>
                <a:latin typeface="Aaargh"/>
                <a:cs typeface="Arial" panose="020B0604020202020204" pitchFamily="34" charset="0"/>
              </a:rPr>
              <a:t>1 Peter 2:18 </a:t>
            </a:r>
          </a:p>
          <a:p>
            <a:pPr defTabSz="914400" fontAlgn="base">
              <a:spcBef>
                <a:spcPct val="0"/>
              </a:spcBef>
              <a:spcAft>
                <a:spcPct val="0"/>
              </a:spcAft>
            </a:pPr>
            <a:r>
              <a:rPr lang="en-US" altLang="en-US" sz="3600">
                <a:solidFill>
                  <a:srgbClr val="632523"/>
                </a:solidFill>
                <a:latin typeface="Aaargh"/>
                <a:cs typeface="Arial" panose="020B0604020202020204" pitchFamily="34" charset="0"/>
              </a:rPr>
              <a:t>Servants, be submissive to your masters with all respect, not only to those who are good and gentle, </a:t>
            </a:r>
            <a:r>
              <a:rPr lang="en-US" altLang="en-US" sz="3600" u="sng">
                <a:solidFill>
                  <a:srgbClr val="632523"/>
                </a:solidFill>
                <a:latin typeface="Aaargh"/>
                <a:cs typeface="Arial" panose="020B0604020202020204" pitchFamily="34" charset="0"/>
              </a:rPr>
              <a:t>but also to those who are unreasonable</a:t>
            </a:r>
            <a:r>
              <a:rPr lang="en-US" altLang="en-US" sz="3600">
                <a:solidFill>
                  <a:srgbClr val="632523"/>
                </a:solidFill>
                <a:latin typeface="Aaargh"/>
                <a:cs typeface="Arial" panose="020B0604020202020204" pitchFamily="34" charset="0"/>
              </a:rPr>
              <a:t>. </a:t>
            </a:r>
          </a:p>
        </p:txBody>
      </p:sp>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721C1-90D6-E2D1-E795-6DE0603535CB}"/>
              </a:ext>
            </a:extLst>
          </p:cNvPr>
          <p:cNvSpPr>
            <a:spLocks noGrp="1"/>
          </p:cNvSpPr>
          <p:nvPr>
            <p:ph type="title"/>
          </p:nvPr>
        </p:nvSpPr>
        <p:spPr>
          <a:xfrm>
            <a:off x="1524000" y="4764"/>
            <a:ext cx="9144000" cy="1290637"/>
          </a:xfrm>
        </p:spPr>
        <p:txBody>
          <a:bodyPr>
            <a:noAutofit/>
          </a:bodyPr>
          <a:lstStyle/>
          <a:p>
            <a:pPr fontAlgn="auto">
              <a:lnSpc>
                <a:spcPct val="80000"/>
              </a:lnSpc>
              <a:spcAft>
                <a:spcPts val="0"/>
              </a:spcAft>
              <a:defRPr/>
            </a:pPr>
            <a:r>
              <a:rPr lang="en-US" sz="6600" spc="-40" dirty="0">
                <a:ln w="38100" cmpd="sng">
                  <a:noFill/>
                </a:ln>
                <a:solidFill>
                  <a:schemeClr val="tx1"/>
                </a:solidFill>
                <a:latin typeface="Gabriola"/>
                <a:ea typeface="+mj-ea"/>
                <a:cs typeface="Gabriola"/>
              </a:rPr>
              <a:t>Submit to Governing Authorities</a:t>
            </a:r>
          </a:p>
        </p:txBody>
      </p:sp>
      <p:sp>
        <p:nvSpPr>
          <p:cNvPr id="6" name="Content Placeholder 2">
            <a:extLst>
              <a:ext uri="{FF2B5EF4-FFF2-40B4-BE49-F238E27FC236}">
                <a16:creationId xmlns:a16="http://schemas.microsoft.com/office/drawing/2014/main" id="{1CC7895C-1C60-2605-EC3A-A6AECF195845}"/>
              </a:ext>
            </a:extLst>
          </p:cNvPr>
          <p:cNvSpPr>
            <a:spLocks noGrp="1"/>
          </p:cNvSpPr>
          <p:nvPr>
            <p:ph idx="1"/>
          </p:nvPr>
        </p:nvSpPr>
        <p:spPr>
          <a:xfrm>
            <a:off x="1524000" y="1295400"/>
            <a:ext cx="9144000" cy="5562600"/>
          </a:xfrm>
        </p:spPr>
        <p:txBody>
          <a:bodyPr/>
          <a:lstStyle/>
          <a:p>
            <a:pPr marL="230188" indent="0" fontAlgn="auto">
              <a:lnSpc>
                <a:spcPct val="90000"/>
              </a:lnSpc>
              <a:spcAft>
                <a:spcPts val="0"/>
              </a:spcAft>
              <a:buNone/>
              <a:defRPr/>
            </a:pPr>
            <a:r>
              <a:rPr lang="en-US" sz="4000" dirty="0"/>
              <a:t>“Submit”</a:t>
            </a:r>
            <a:r>
              <a:rPr lang="en-US" sz="3600" dirty="0"/>
              <a:t> </a:t>
            </a:r>
            <a:r>
              <a:rPr lang="en-US" sz="4000" dirty="0"/>
              <a:t>= to recognize, respect, and obey  those in authority over you</a:t>
            </a:r>
          </a:p>
          <a:p>
            <a:pPr marL="917575" indent="0" fontAlgn="auto">
              <a:spcAft>
                <a:spcPts val="0"/>
              </a:spcAft>
              <a:buNone/>
              <a:defRPr/>
            </a:pPr>
            <a:r>
              <a:rPr lang="en-US" sz="3600" i="1" u="sng" dirty="0"/>
              <a:t>Only exception</a:t>
            </a:r>
            <a:r>
              <a:rPr lang="en-US" sz="3600" i="1" dirty="0"/>
              <a:t>:</a:t>
            </a:r>
            <a:r>
              <a:rPr lang="en-US" sz="3600" dirty="0"/>
              <a:t> directly contradicts a clear command of God</a:t>
            </a:r>
          </a:p>
          <a:p>
            <a:pPr marL="230188" indent="0" algn="ctr" fontAlgn="auto">
              <a:lnSpc>
                <a:spcPct val="120000"/>
              </a:lnSpc>
              <a:spcAft>
                <a:spcPts val="0"/>
              </a:spcAft>
              <a:buNone/>
              <a:defRPr/>
            </a:pPr>
            <a:r>
              <a:rPr lang="en-US" sz="4800" dirty="0"/>
              <a:t>God</a:t>
            </a:r>
          </a:p>
          <a:p>
            <a:pPr marL="230188" indent="0" algn="ctr" fontAlgn="auto">
              <a:lnSpc>
                <a:spcPct val="120000"/>
              </a:lnSpc>
              <a:spcAft>
                <a:spcPts val="0"/>
              </a:spcAft>
              <a:buNone/>
              <a:defRPr/>
            </a:pPr>
            <a:r>
              <a:rPr lang="en-US" sz="4800" dirty="0"/>
              <a:t>Government</a:t>
            </a:r>
          </a:p>
          <a:p>
            <a:pPr marL="230188" indent="0" algn="ctr" fontAlgn="auto">
              <a:lnSpc>
                <a:spcPct val="120000"/>
              </a:lnSpc>
              <a:spcAft>
                <a:spcPts val="0"/>
              </a:spcAft>
              <a:buNone/>
              <a:defRPr/>
            </a:pPr>
            <a:r>
              <a:rPr lang="en-US" sz="4800" dirty="0"/>
              <a:t>Me</a:t>
            </a:r>
          </a:p>
          <a:p>
            <a:pPr marL="230188" indent="0" fontAlgn="auto">
              <a:lnSpc>
                <a:spcPct val="90000"/>
              </a:lnSpc>
              <a:spcAft>
                <a:spcPts val="0"/>
              </a:spcAft>
              <a:buNone/>
              <a:defRPr/>
            </a:pPr>
            <a:endParaRPr lang="en-US" sz="4000" dirty="0"/>
          </a:p>
        </p:txBody>
      </p:sp>
      <p:cxnSp>
        <p:nvCxnSpPr>
          <p:cNvPr id="4" name="Straight Arrow Connector 3">
            <a:extLst>
              <a:ext uri="{FF2B5EF4-FFF2-40B4-BE49-F238E27FC236}">
                <a16:creationId xmlns:a16="http://schemas.microsoft.com/office/drawing/2014/main" id="{9E3DC9D8-69A0-EED2-CB80-8280A2AF5FF6}"/>
              </a:ext>
            </a:extLst>
          </p:cNvPr>
          <p:cNvCxnSpPr/>
          <p:nvPr/>
        </p:nvCxnSpPr>
        <p:spPr>
          <a:xfrm>
            <a:off x="6202363" y="4625976"/>
            <a:ext cx="0" cy="544513"/>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AA027864-3939-058D-1562-8CEE67491873}"/>
              </a:ext>
            </a:extLst>
          </p:cNvPr>
          <p:cNvCxnSpPr/>
          <p:nvPr/>
        </p:nvCxnSpPr>
        <p:spPr>
          <a:xfrm>
            <a:off x="6211888" y="5607051"/>
            <a:ext cx="0" cy="544513"/>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500"/>
                                        <p:tgtEl>
                                          <p:spTgt spid="6">
                                            <p:txEl>
                                              <p:pRg st="3" end="3"/>
                                            </p:txEl>
                                          </p:spTgt>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nodeType="after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6B8D2-BEE0-BDE3-8B3F-97DDCB134F72}"/>
              </a:ext>
            </a:extLst>
          </p:cNvPr>
          <p:cNvSpPr>
            <a:spLocks noGrp="1"/>
          </p:cNvSpPr>
          <p:nvPr>
            <p:ph type="title"/>
          </p:nvPr>
        </p:nvSpPr>
        <p:spPr>
          <a:xfrm>
            <a:off x="1524000" y="4764"/>
            <a:ext cx="9144000" cy="1290637"/>
          </a:xfrm>
        </p:spPr>
        <p:txBody>
          <a:bodyPr>
            <a:noAutofit/>
          </a:bodyPr>
          <a:lstStyle/>
          <a:p>
            <a:pPr fontAlgn="auto">
              <a:lnSpc>
                <a:spcPct val="80000"/>
              </a:lnSpc>
              <a:spcAft>
                <a:spcPts val="0"/>
              </a:spcAft>
              <a:defRPr/>
            </a:pPr>
            <a:r>
              <a:rPr lang="en-US" sz="6600" spc="-40" dirty="0">
                <a:ln w="38100" cmpd="sng">
                  <a:noFill/>
                </a:ln>
                <a:solidFill>
                  <a:schemeClr val="tx1"/>
                </a:solidFill>
                <a:latin typeface="Gabriola"/>
                <a:ea typeface="+mj-ea"/>
                <a:cs typeface="Gabriola"/>
              </a:rPr>
              <a:t>Submit to Governing Authorities</a:t>
            </a:r>
          </a:p>
        </p:txBody>
      </p:sp>
      <p:sp>
        <p:nvSpPr>
          <p:cNvPr id="16387" name="TextBox 4">
            <a:extLst>
              <a:ext uri="{FF2B5EF4-FFF2-40B4-BE49-F238E27FC236}">
                <a16:creationId xmlns:a16="http://schemas.microsoft.com/office/drawing/2014/main" id="{7E873F8F-2A76-0B55-38E1-7007112B4563}"/>
              </a:ext>
            </a:extLst>
          </p:cNvPr>
          <p:cNvSpPr txBox="1">
            <a:spLocks noChangeArrowheads="1"/>
          </p:cNvSpPr>
          <p:nvPr/>
        </p:nvSpPr>
        <p:spPr bwMode="auto">
          <a:xfrm>
            <a:off x="1524000" y="1303338"/>
            <a:ext cx="9144000" cy="42780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r>
              <a:rPr lang="en-US" altLang="en-US" sz="3400" b="1">
                <a:solidFill>
                  <a:srgbClr val="632523"/>
                </a:solidFill>
                <a:latin typeface="Aaargh"/>
                <a:cs typeface="Arial" panose="020B0604020202020204" pitchFamily="34" charset="0"/>
              </a:rPr>
              <a:t>Exodus 1:15–17 </a:t>
            </a:r>
          </a:p>
          <a:p>
            <a:pPr defTabSz="914400" fontAlgn="base">
              <a:spcBef>
                <a:spcPct val="0"/>
              </a:spcBef>
              <a:spcAft>
                <a:spcPct val="0"/>
              </a:spcAft>
            </a:pPr>
            <a:r>
              <a:rPr lang="en-US" altLang="en-US" sz="3400">
                <a:solidFill>
                  <a:srgbClr val="632523"/>
                </a:solidFill>
                <a:latin typeface="Aaargh"/>
                <a:cs typeface="Arial" panose="020B0604020202020204" pitchFamily="34" charset="0"/>
              </a:rPr>
              <a:t>Then the king of Egypt spoke to the Hebrew midwives... “When you are helping the Hebrew women to give birth... if it is a son, then you shall put him to death; but if it is a daughter, then she shall live.” But </a:t>
            </a:r>
            <a:r>
              <a:rPr lang="en-US" altLang="en-US" sz="3400" u="sng">
                <a:solidFill>
                  <a:srgbClr val="632523"/>
                </a:solidFill>
                <a:latin typeface="Aaargh"/>
                <a:cs typeface="Arial" panose="020B0604020202020204" pitchFamily="34" charset="0"/>
              </a:rPr>
              <a:t>the midwives feared God, and did not do as the king of Egypt had commanded </a:t>
            </a:r>
            <a:r>
              <a:rPr lang="en-US" altLang="en-US" sz="3400">
                <a:solidFill>
                  <a:srgbClr val="632523"/>
                </a:solidFill>
                <a:latin typeface="Aaargh"/>
                <a:cs typeface="Arial" panose="020B0604020202020204" pitchFamily="34" charset="0"/>
              </a:rPr>
              <a:t>them, but let the boys live. </a:t>
            </a:r>
          </a:p>
        </p:txBody>
      </p:sp>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DB9CC-1341-5BD3-7FAD-3AB9EB9EAF94}"/>
              </a:ext>
            </a:extLst>
          </p:cNvPr>
          <p:cNvSpPr>
            <a:spLocks noGrp="1"/>
          </p:cNvSpPr>
          <p:nvPr>
            <p:ph type="title"/>
          </p:nvPr>
        </p:nvSpPr>
        <p:spPr>
          <a:xfrm>
            <a:off x="1524000" y="4764"/>
            <a:ext cx="9144000" cy="1290637"/>
          </a:xfrm>
        </p:spPr>
        <p:txBody>
          <a:bodyPr>
            <a:noAutofit/>
          </a:bodyPr>
          <a:lstStyle/>
          <a:p>
            <a:pPr fontAlgn="auto">
              <a:lnSpc>
                <a:spcPct val="80000"/>
              </a:lnSpc>
              <a:spcAft>
                <a:spcPts val="0"/>
              </a:spcAft>
              <a:defRPr/>
            </a:pPr>
            <a:r>
              <a:rPr lang="en-US" sz="6600" spc="-40" dirty="0">
                <a:ln w="38100" cmpd="sng">
                  <a:noFill/>
                </a:ln>
                <a:solidFill>
                  <a:schemeClr val="tx1"/>
                </a:solidFill>
                <a:latin typeface="Gabriola"/>
                <a:ea typeface="+mj-ea"/>
                <a:cs typeface="Gabriola"/>
              </a:rPr>
              <a:t>Submit to Governing Authorities</a:t>
            </a:r>
          </a:p>
        </p:txBody>
      </p:sp>
      <p:sp>
        <p:nvSpPr>
          <p:cNvPr id="17411" name="TextBox 4">
            <a:extLst>
              <a:ext uri="{FF2B5EF4-FFF2-40B4-BE49-F238E27FC236}">
                <a16:creationId xmlns:a16="http://schemas.microsoft.com/office/drawing/2014/main" id="{81D65E67-FD9C-9FC6-BC91-7B382C471FDD}"/>
              </a:ext>
            </a:extLst>
          </p:cNvPr>
          <p:cNvSpPr txBox="1">
            <a:spLocks noChangeArrowheads="1"/>
          </p:cNvSpPr>
          <p:nvPr/>
        </p:nvSpPr>
        <p:spPr bwMode="auto">
          <a:xfrm>
            <a:off x="1524000" y="1309689"/>
            <a:ext cx="9144000" cy="452431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r>
              <a:rPr lang="en-US" altLang="en-US" sz="3600" b="1">
                <a:solidFill>
                  <a:srgbClr val="632523"/>
                </a:solidFill>
                <a:latin typeface="Aaargh"/>
                <a:cs typeface="Arial" panose="020B0604020202020204" pitchFamily="34" charset="0"/>
              </a:rPr>
              <a:t>Acts 5:27–29 </a:t>
            </a:r>
          </a:p>
          <a:p>
            <a:pPr defTabSz="914400" fontAlgn="base">
              <a:spcBef>
                <a:spcPct val="0"/>
              </a:spcBef>
              <a:spcAft>
                <a:spcPct val="0"/>
              </a:spcAft>
            </a:pPr>
            <a:r>
              <a:rPr lang="en-US" altLang="en-US" sz="3600">
                <a:solidFill>
                  <a:srgbClr val="632523"/>
                </a:solidFill>
                <a:latin typeface="Aaargh"/>
                <a:cs typeface="Arial" panose="020B0604020202020204" pitchFamily="34" charset="0"/>
              </a:rPr>
              <a:t>...The high priest questioned them, saying, “We gave you strict orders not to continue teaching in this name, and yet, you have filled Jerusalem with your teaching and intend to bring this man’s blood upon us.” But Peter and the apostles answered, “</a:t>
            </a:r>
            <a:r>
              <a:rPr lang="en-US" altLang="en-US" sz="3600" u="sng">
                <a:solidFill>
                  <a:srgbClr val="632523"/>
                </a:solidFill>
                <a:latin typeface="Aaargh"/>
                <a:cs typeface="Arial" panose="020B0604020202020204" pitchFamily="34" charset="0"/>
              </a:rPr>
              <a:t>We must obey God rather than men</a:t>
            </a:r>
            <a:r>
              <a:rPr lang="en-US" altLang="en-US" sz="3600">
                <a:solidFill>
                  <a:srgbClr val="632523"/>
                </a:solidFill>
                <a:latin typeface="Aaargh"/>
                <a:cs typeface="Arial" panose="020B0604020202020204" pitchFamily="34" charset="0"/>
              </a:rPr>
              <a:t>.”</a:t>
            </a: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70833-1225-7059-60FF-067C6D1D7616}"/>
              </a:ext>
            </a:extLst>
          </p:cNvPr>
          <p:cNvSpPr>
            <a:spLocks noGrp="1"/>
          </p:cNvSpPr>
          <p:nvPr>
            <p:ph type="title"/>
          </p:nvPr>
        </p:nvSpPr>
        <p:spPr>
          <a:xfrm>
            <a:off x="1499616" y="1276710"/>
            <a:ext cx="5693664" cy="888520"/>
          </a:xfrm>
        </p:spPr>
        <p:txBody>
          <a:bodyPr/>
          <a:lstStyle/>
          <a:p>
            <a:r>
              <a:rPr lang="en-US" sz="6000" dirty="0">
                <a:effectLst>
                  <a:outerShdw blurRad="38100" dist="38100" dir="2700000" algn="tl">
                    <a:srgbClr val="000000">
                      <a:alpha val="43137"/>
                    </a:srgbClr>
                  </a:outerShdw>
                </a:effectLst>
              </a:rPr>
              <a:t>Rationale:</a:t>
            </a:r>
          </a:p>
        </p:txBody>
      </p:sp>
      <p:sp>
        <p:nvSpPr>
          <p:cNvPr id="3" name="Content Placeholder 2">
            <a:extLst>
              <a:ext uri="{FF2B5EF4-FFF2-40B4-BE49-F238E27FC236}">
                <a16:creationId xmlns:a16="http://schemas.microsoft.com/office/drawing/2014/main" id="{D354D0BE-BC0F-4E82-D578-78D8E4692C61}"/>
              </a:ext>
            </a:extLst>
          </p:cNvPr>
          <p:cNvSpPr>
            <a:spLocks noGrp="1"/>
          </p:cNvSpPr>
          <p:nvPr>
            <p:ph idx="1"/>
          </p:nvPr>
        </p:nvSpPr>
        <p:spPr>
          <a:xfrm>
            <a:off x="1285336" y="2311879"/>
            <a:ext cx="5907944" cy="3580921"/>
          </a:xfrm>
        </p:spPr>
        <p:txBody>
          <a:bodyPr/>
          <a:lstStyle/>
          <a:p>
            <a:pPr marL="342900" indent="-342900">
              <a:buFont typeface="Wingdings" panose="05000000000000000000" pitchFamily="2" charset="2"/>
              <a:buChar char="v"/>
            </a:pPr>
            <a:r>
              <a:rPr lang="en-US" sz="3200" b="1" dirty="0">
                <a:effectLst>
                  <a:outerShdw blurRad="38100" dist="38100" dir="2700000" algn="tl">
                    <a:srgbClr val="000000">
                      <a:alpha val="43137"/>
                    </a:srgbClr>
                  </a:outerShdw>
                </a:effectLst>
              </a:rPr>
              <a:t>Likewise, if the legal and penal statutes of civil government were adopted religiously, it would destroy the blessings of the gospel.</a:t>
            </a:r>
          </a:p>
          <a:p>
            <a:pPr marL="342900" indent="-342900">
              <a:buFont typeface="Wingdings" panose="05000000000000000000" pitchFamily="2" charset="2"/>
              <a:buChar char="v"/>
            </a:pPr>
            <a:endParaRPr lang="en-US" sz="2800" b="1" dirty="0"/>
          </a:p>
        </p:txBody>
      </p:sp>
    </p:spTree>
    <p:extLst>
      <p:ext uri="{BB962C8B-B14F-4D97-AF65-F5344CB8AC3E}">
        <p14:creationId xmlns:p14="http://schemas.microsoft.com/office/powerpoint/2010/main" val="37041520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C1E57-39AD-DA20-D17B-38E2436A31A0}"/>
              </a:ext>
            </a:extLst>
          </p:cNvPr>
          <p:cNvSpPr>
            <a:spLocks noGrp="1"/>
          </p:cNvSpPr>
          <p:nvPr>
            <p:ph type="title"/>
          </p:nvPr>
        </p:nvSpPr>
        <p:spPr>
          <a:xfrm>
            <a:off x="1524000" y="4764"/>
            <a:ext cx="9144000" cy="1290637"/>
          </a:xfrm>
        </p:spPr>
        <p:txBody>
          <a:bodyPr>
            <a:noAutofit/>
          </a:bodyPr>
          <a:lstStyle/>
          <a:p>
            <a:pPr fontAlgn="auto">
              <a:lnSpc>
                <a:spcPct val="80000"/>
              </a:lnSpc>
              <a:spcAft>
                <a:spcPts val="0"/>
              </a:spcAft>
              <a:defRPr/>
            </a:pPr>
            <a:r>
              <a:rPr lang="en-US" sz="6600" spc="-40" dirty="0">
                <a:ln w="38100" cmpd="sng">
                  <a:noFill/>
                </a:ln>
                <a:solidFill>
                  <a:schemeClr val="tx1"/>
                </a:solidFill>
                <a:latin typeface="Gabriola"/>
                <a:ea typeface="+mj-ea"/>
                <a:cs typeface="Gabriola"/>
              </a:rPr>
              <a:t>Submit to Governing Authorities</a:t>
            </a:r>
          </a:p>
        </p:txBody>
      </p:sp>
      <p:sp>
        <p:nvSpPr>
          <p:cNvPr id="6" name="Content Placeholder 2">
            <a:extLst>
              <a:ext uri="{FF2B5EF4-FFF2-40B4-BE49-F238E27FC236}">
                <a16:creationId xmlns:a16="http://schemas.microsoft.com/office/drawing/2014/main" id="{D60D318E-8A98-4712-A539-AC5CF88757D3}"/>
              </a:ext>
            </a:extLst>
          </p:cNvPr>
          <p:cNvSpPr>
            <a:spLocks noGrp="1"/>
          </p:cNvSpPr>
          <p:nvPr>
            <p:ph idx="1"/>
          </p:nvPr>
        </p:nvSpPr>
        <p:spPr>
          <a:xfrm>
            <a:off x="1524000" y="1295400"/>
            <a:ext cx="9144000" cy="5562600"/>
          </a:xfrm>
        </p:spPr>
        <p:txBody>
          <a:bodyPr/>
          <a:lstStyle/>
          <a:p>
            <a:pPr marL="230188" indent="0" fontAlgn="auto">
              <a:lnSpc>
                <a:spcPct val="90000"/>
              </a:lnSpc>
              <a:spcAft>
                <a:spcPts val="0"/>
              </a:spcAft>
              <a:buNone/>
              <a:defRPr/>
            </a:pPr>
            <a:r>
              <a:rPr lang="en-US" sz="4000" dirty="0"/>
              <a:t>“Submit”</a:t>
            </a:r>
            <a:r>
              <a:rPr lang="en-US" sz="3600" dirty="0"/>
              <a:t> </a:t>
            </a:r>
            <a:r>
              <a:rPr lang="en-US" sz="4000" dirty="0"/>
              <a:t>= to recognize, respect, and obey  those in authority over you</a:t>
            </a:r>
          </a:p>
          <a:p>
            <a:pPr marL="917575" indent="0" fontAlgn="auto">
              <a:spcAft>
                <a:spcPts val="0"/>
              </a:spcAft>
              <a:buNone/>
              <a:defRPr/>
            </a:pPr>
            <a:r>
              <a:rPr lang="en-US" sz="3600" i="1" u="sng" dirty="0"/>
              <a:t>Only exception</a:t>
            </a:r>
            <a:r>
              <a:rPr lang="en-US" sz="3600" i="1" dirty="0"/>
              <a:t>:</a:t>
            </a:r>
            <a:r>
              <a:rPr lang="en-US" sz="3600" dirty="0"/>
              <a:t> directly contradicts a clear command of God</a:t>
            </a:r>
          </a:p>
          <a:p>
            <a:pPr marL="230188" indent="0" algn="ctr" fontAlgn="auto">
              <a:lnSpc>
                <a:spcPct val="120000"/>
              </a:lnSpc>
              <a:spcAft>
                <a:spcPts val="0"/>
              </a:spcAft>
              <a:buNone/>
              <a:defRPr/>
            </a:pPr>
            <a:r>
              <a:rPr lang="en-US" sz="4800" dirty="0"/>
              <a:t>God</a:t>
            </a:r>
          </a:p>
          <a:p>
            <a:pPr marL="230188" indent="0" algn="ctr" fontAlgn="auto">
              <a:lnSpc>
                <a:spcPct val="120000"/>
              </a:lnSpc>
              <a:spcAft>
                <a:spcPts val="0"/>
              </a:spcAft>
              <a:buNone/>
              <a:defRPr/>
            </a:pPr>
            <a:r>
              <a:rPr lang="en-US" sz="4800" dirty="0"/>
              <a:t>Government</a:t>
            </a:r>
          </a:p>
          <a:p>
            <a:pPr marL="230188" indent="0" algn="ctr" fontAlgn="auto">
              <a:lnSpc>
                <a:spcPct val="120000"/>
              </a:lnSpc>
              <a:spcAft>
                <a:spcPts val="0"/>
              </a:spcAft>
              <a:buNone/>
              <a:defRPr/>
            </a:pPr>
            <a:r>
              <a:rPr lang="en-US" sz="4800" dirty="0"/>
              <a:t>Me</a:t>
            </a:r>
          </a:p>
          <a:p>
            <a:pPr marL="230188" indent="0" fontAlgn="auto">
              <a:lnSpc>
                <a:spcPct val="90000"/>
              </a:lnSpc>
              <a:spcAft>
                <a:spcPts val="0"/>
              </a:spcAft>
              <a:buNone/>
              <a:defRPr/>
            </a:pPr>
            <a:endParaRPr lang="en-US" sz="4000" dirty="0"/>
          </a:p>
        </p:txBody>
      </p:sp>
      <p:cxnSp>
        <p:nvCxnSpPr>
          <p:cNvPr id="4" name="Straight Arrow Connector 3">
            <a:extLst>
              <a:ext uri="{FF2B5EF4-FFF2-40B4-BE49-F238E27FC236}">
                <a16:creationId xmlns:a16="http://schemas.microsoft.com/office/drawing/2014/main" id="{1531C80C-1E44-F6C8-1151-AC3D2740C99B}"/>
              </a:ext>
            </a:extLst>
          </p:cNvPr>
          <p:cNvCxnSpPr/>
          <p:nvPr/>
        </p:nvCxnSpPr>
        <p:spPr>
          <a:xfrm>
            <a:off x="6202363" y="4625976"/>
            <a:ext cx="0" cy="544513"/>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0F64E7E4-D8F4-0DEB-2938-8F637D9BA6B3}"/>
              </a:ext>
            </a:extLst>
          </p:cNvPr>
          <p:cNvCxnSpPr/>
          <p:nvPr/>
        </p:nvCxnSpPr>
        <p:spPr>
          <a:xfrm>
            <a:off x="6211888" y="5607051"/>
            <a:ext cx="0" cy="544513"/>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9BD59-CFF1-76E9-76B7-5B14A9206858}"/>
              </a:ext>
            </a:extLst>
          </p:cNvPr>
          <p:cNvSpPr>
            <a:spLocks noGrp="1"/>
          </p:cNvSpPr>
          <p:nvPr>
            <p:ph type="title"/>
          </p:nvPr>
        </p:nvSpPr>
        <p:spPr>
          <a:xfrm>
            <a:off x="1524000" y="4764"/>
            <a:ext cx="9144000" cy="1290637"/>
          </a:xfrm>
        </p:spPr>
        <p:txBody>
          <a:bodyPr>
            <a:noAutofit/>
          </a:bodyPr>
          <a:lstStyle/>
          <a:p>
            <a:pPr fontAlgn="auto">
              <a:lnSpc>
                <a:spcPct val="80000"/>
              </a:lnSpc>
              <a:spcAft>
                <a:spcPts val="0"/>
              </a:spcAft>
              <a:defRPr/>
            </a:pPr>
            <a:r>
              <a:rPr lang="en-US" sz="6600" spc="-40" dirty="0">
                <a:ln w="38100" cmpd="sng">
                  <a:noFill/>
                </a:ln>
                <a:solidFill>
                  <a:schemeClr val="tx1"/>
                </a:solidFill>
                <a:latin typeface="Gabriola"/>
                <a:ea typeface="+mj-ea"/>
                <a:cs typeface="Gabriola"/>
              </a:rPr>
              <a:t>Submit to Governing Authorities</a:t>
            </a:r>
          </a:p>
        </p:txBody>
      </p:sp>
      <p:sp>
        <p:nvSpPr>
          <p:cNvPr id="6" name="Content Placeholder 2">
            <a:extLst>
              <a:ext uri="{FF2B5EF4-FFF2-40B4-BE49-F238E27FC236}">
                <a16:creationId xmlns:a16="http://schemas.microsoft.com/office/drawing/2014/main" id="{C2384AC2-D988-E87B-BAC0-2BE1D60FA0A7}"/>
              </a:ext>
            </a:extLst>
          </p:cNvPr>
          <p:cNvSpPr>
            <a:spLocks noGrp="1"/>
          </p:cNvSpPr>
          <p:nvPr>
            <p:ph idx="1"/>
          </p:nvPr>
        </p:nvSpPr>
        <p:spPr>
          <a:xfrm>
            <a:off x="1524000" y="1295400"/>
            <a:ext cx="9144000" cy="5562600"/>
          </a:xfrm>
        </p:spPr>
        <p:txBody>
          <a:bodyPr/>
          <a:lstStyle/>
          <a:p>
            <a:pPr marL="230188" indent="0" fontAlgn="auto">
              <a:lnSpc>
                <a:spcPct val="90000"/>
              </a:lnSpc>
              <a:spcAft>
                <a:spcPts val="0"/>
              </a:spcAft>
              <a:buNone/>
              <a:defRPr/>
            </a:pPr>
            <a:r>
              <a:rPr lang="en-US" sz="4000" u="sng" dirty="0"/>
              <a:t>Why? Because...</a:t>
            </a:r>
          </a:p>
          <a:p>
            <a:pPr marL="687388" indent="-457200" fontAlgn="auto">
              <a:lnSpc>
                <a:spcPct val="90000"/>
              </a:lnSpc>
              <a:spcAft>
                <a:spcPts val="0"/>
              </a:spcAft>
              <a:buFont typeface="+mj-lt"/>
              <a:buAutoNum type="arabicPeriod"/>
              <a:defRPr/>
            </a:pPr>
            <a:r>
              <a:rPr lang="en-US" sz="4000" dirty="0"/>
              <a:t>their authority is ordained by God</a:t>
            </a:r>
            <a:r>
              <a:rPr lang="en-US" sz="3200" dirty="0"/>
              <a:t> (v1-2)</a:t>
            </a:r>
            <a:endParaRPr lang="en-US" sz="4000" dirty="0"/>
          </a:p>
          <a:p>
            <a:pPr marL="230188" indent="0" fontAlgn="auto">
              <a:lnSpc>
                <a:spcPct val="90000"/>
              </a:lnSpc>
              <a:spcAft>
                <a:spcPts val="0"/>
              </a:spcAft>
              <a:buNone/>
              <a:defRPr/>
            </a:pPr>
            <a:endParaRPr lang="en-US" sz="4000" dirty="0"/>
          </a:p>
        </p:txBody>
      </p:sp>
      <p:sp>
        <p:nvSpPr>
          <p:cNvPr id="8" name="TextBox 7">
            <a:extLst>
              <a:ext uri="{FF2B5EF4-FFF2-40B4-BE49-F238E27FC236}">
                <a16:creationId xmlns:a16="http://schemas.microsoft.com/office/drawing/2014/main" id="{A028D126-4698-72EC-5046-A0FB319F438E}"/>
              </a:ext>
            </a:extLst>
          </p:cNvPr>
          <p:cNvSpPr txBox="1">
            <a:spLocks noChangeArrowheads="1"/>
          </p:cNvSpPr>
          <p:nvPr/>
        </p:nvSpPr>
        <p:spPr bwMode="auto">
          <a:xfrm>
            <a:off x="1524000" y="2651126"/>
            <a:ext cx="9144000" cy="2308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r>
              <a:rPr lang="en-US" altLang="en-US" sz="3600" b="1">
                <a:solidFill>
                  <a:srgbClr val="632523"/>
                </a:solidFill>
                <a:latin typeface="Aaargh"/>
                <a:cs typeface="Arial" panose="020B0604020202020204" pitchFamily="34" charset="0"/>
              </a:rPr>
              <a:t>Daniel 4:32 </a:t>
            </a:r>
          </a:p>
          <a:p>
            <a:pPr defTabSz="914400" fontAlgn="base">
              <a:spcBef>
                <a:spcPct val="0"/>
              </a:spcBef>
              <a:spcAft>
                <a:spcPct val="0"/>
              </a:spcAft>
            </a:pPr>
            <a:r>
              <a:rPr lang="en-US" altLang="en-US" sz="3600">
                <a:solidFill>
                  <a:srgbClr val="632523"/>
                </a:solidFill>
                <a:latin typeface="Aaargh"/>
                <a:cs typeface="Arial" panose="020B0604020202020204" pitchFamily="34" charset="0"/>
              </a:rPr>
              <a:t>‘...the Most High is ruler over the realm of mankind and bestows it on whomever He wishes.’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79F0C-ACE5-D63B-7514-E368EBB3C614}"/>
              </a:ext>
            </a:extLst>
          </p:cNvPr>
          <p:cNvSpPr>
            <a:spLocks noGrp="1"/>
          </p:cNvSpPr>
          <p:nvPr>
            <p:ph type="title"/>
          </p:nvPr>
        </p:nvSpPr>
        <p:spPr>
          <a:xfrm>
            <a:off x="1524000" y="4764"/>
            <a:ext cx="9144000" cy="1290637"/>
          </a:xfrm>
        </p:spPr>
        <p:txBody>
          <a:bodyPr>
            <a:noAutofit/>
          </a:bodyPr>
          <a:lstStyle/>
          <a:p>
            <a:pPr fontAlgn="auto">
              <a:lnSpc>
                <a:spcPct val="80000"/>
              </a:lnSpc>
              <a:spcAft>
                <a:spcPts val="0"/>
              </a:spcAft>
              <a:defRPr/>
            </a:pPr>
            <a:r>
              <a:rPr lang="en-US" sz="6600" spc="-40" dirty="0">
                <a:ln w="38100" cmpd="sng">
                  <a:noFill/>
                </a:ln>
                <a:solidFill>
                  <a:schemeClr val="tx1"/>
                </a:solidFill>
                <a:latin typeface="Gabriola"/>
                <a:ea typeface="+mj-ea"/>
                <a:cs typeface="Gabriola"/>
              </a:rPr>
              <a:t>Submit to Governing Authorities</a:t>
            </a:r>
          </a:p>
        </p:txBody>
      </p:sp>
      <p:sp>
        <p:nvSpPr>
          <p:cNvPr id="6" name="Content Placeholder 2">
            <a:extLst>
              <a:ext uri="{FF2B5EF4-FFF2-40B4-BE49-F238E27FC236}">
                <a16:creationId xmlns:a16="http://schemas.microsoft.com/office/drawing/2014/main" id="{513AD36B-4CB5-984A-4977-7F8A5B9A59B3}"/>
              </a:ext>
            </a:extLst>
          </p:cNvPr>
          <p:cNvSpPr>
            <a:spLocks noGrp="1"/>
          </p:cNvSpPr>
          <p:nvPr>
            <p:ph idx="1"/>
          </p:nvPr>
        </p:nvSpPr>
        <p:spPr>
          <a:xfrm>
            <a:off x="1524000" y="1295400"/>
            <a:ext cx="9144000" cy="5562600"/>
          </a:xfrm>
        </p:spPr>
        <p:txBody>
          <a:bodyPr/>
          <a:lstStyle/>
          <a:p>
            <a:pPr marL="230188" indent="0" fontAlgn="auto">
              <a:lnSpc>
                <a:spcPct val="90000"/>
              </a:lnSpc>
              <a:spcAft>
                <a:spcPts val="0"/>
              </a:spcAft>
              <a:buNone/>
              <a:defRPr/>
            </a:pPr>
            <a:r>
              <a:rPr lang="en-US" sz="4000" u="sng" dirty="0"/>
              <a:t>Why? Because...</a:t>
            </a:r>
          </a:p>
          <a:p>
            <a:pPr marL="687388" indent="-457200" fontAlgn="auto">
              <a:lnSpc>
                <a:spcPct val="90000"/>
              </a:lnSpc>
              <a:spcAft>
                <a:spcPts val="0"/>
              </a:spcAft>
              <a:buFont typeface="+mj-lt"/>
              <a:buAutoNum type="arabicPeriod"/>
              <a:defRPr/>
            </a:pPr>
            <a:r>
              <a:rPr lang="en-US" sz="4000" dirty="0"/>
              <a:t>their authority is ordained by God</a:t>
            </a:r>
            <a:r>
              <a:rPr lang="en-US" sz="3200" dirty="0"/>
              <a:t> (v1-2)</a:t>
            </a:r>
            <a:endParaRPr lang="en-US" sz="4000" dirty="0"/>
          </a:p>
          <a:p>
            <a:pPr marL="230188" indent="0" fontAlgn="auto">
              <a:lnSpc>
                <a:spcPct val="90000"/>
              </a:lnSpc>
              <a:spcAft>
                <a:spcPts val="0"/>
              </a:spcAft>
              <a:buNone/>
              <a:defRPr/>
            </a:pPr>
            <a:endParaRPr lang="en-US" sz="4000" dirty="0"/>
          </a:p>
        </p:txBody>
      </p:sp>
      <p:sp>
        <p:nvSpPr>
          <p:cNvPr id="20484" name="TextBox 7">
            <a:extLst>
              <a:ext uri="{FF2B5EF4-FFF2-40B4-BE49-F238E27FC236}">
                <a16:creationId xmlns:a16="http://schemas.microsoft.com/office/drawing/2014/main" id="{874D1EBE-A2BE-3E75-96C3-D80DC7C83115}"/>
              </a:ext>
            </a:extLst>
          </p:cNvPr>
          <p:cNvSpPr txBox="1">
            <a:spLocks noChangeArrowheads="1"/>
          </p:cNvSpPr>
          <p:nvPr/>
        </p:nvSpPr>
        <p:spPr bwMode="auto">
          <a:xfrm>
            <a:off x="1524000" y="2651126"/>
            <a:ext cx="9144000" cy="2308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r>
              <a:rPr lang="en-US" altLang="en-US" sz="3600" b="1">
                <a:solidFill>
                  <a:srgbClr val="632523"/>
                </a:solidFill>
                <a:latin typeface="Aaargh"/>
                <a:cs typeface="Arial" panose="020B0604020202020204" pitchFamily="34" charset="0"/>
              </a:rPr>
              <a:t>Romans 9:17 </a:t>
            </a:r>
          </a:p>
          <a:p>
            <a:pPr defTabSz="914400" fontAlgn="base">
              <a:spcBef>
                <a:spcPct val="0"/>
              </a:spcBef>
              <a:spcAft>
                <a:spcPct val="0"/>
              </a:spcAft>
            </a:pPr>
            <a:r>
              <a:rPr lang="en-US" altLang="en-US" sz="3600">
                <a:solidFill>
                  <a:srgbClr val="632523"/>
                </a:solidFill>
                <a:latin typeface="Aaargh"/>
                <a:cs typeface="Arial" panose="020B0604020202020204" pitchFamily="34" charset="0"/>
              </a:rPr>
              <a:t>For the Scripture says to Pharaoh, “For this very purpose I raised you up, to demonstrate My power in you...”</a:t>
            </a:r>
          </a:p>
        </p:txBody>
      </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59AE-1873-3CDF-F483-014A913567A6}"/>
              </a:ext>
            </a:extLst>
          </p:cNvPr>
          <p:cNvSpPr>
            <a:spLocks noGrp="1"/>
          </p:cNvSpPr>
          <p:nvPr>
            <p:ph type="title"/>
          </p:nvPr>
        </p:nvSpPr>
        <p:spPr>
          <a:xfrm>
            <a:off x="1524000" y="4764"/>
            <a:ext cx="9144000" cy="1290637"/>
          </a:xfrm>
        </p:spPr>
        <p:txBody>
          <a:bodyPr>
            <a:noAutofit/>
          </a:bodyPr>
          <a:lstStyle/>
          <a:p>
            <a:pPr fontAlgn="auto">
              <a:lnSpc>
                <a:spcPct val="80000"/>
              </a:lnSpc>
              <a:spcAft>
                <a:spcPts val="0"/>
              </a:spcAft>
              <a:defRPr/>
            </a:pPr>
            <a:r>
              <a:rPr lang="en-US" sz="6600" spc="-40" dirty="0">
                <a:ln w="38100" cmpd="sng">
                  <a:noFill/>
                </a:ln>
                <a:solidFill>
                  <a:schemeClr val="tx1"/>
                </a:solidFill>
                <a:latin typeface="Gabriola"/>
                <a:ea typeface="+mj-ea"/>
                <a:cs typeface="Gabriola"/>
              </a:rPr>
              <a:t>Submit to Governing Authorities</a:t>
            </a:r>
          </a:p>
        </p:txBody>
      </p:sp>
      <p:sp>
        <p:nvSpPr>
          <p:cNvPr id="6" name="Content Placeholder 2">
            <a:extLst>
              <a:ext uri="{FF2B5EF4-FFF2-40B4-BE49-F238E27FC236}">
                <a16:creationId xmlns:a16="http://schemas.microsoft.com/office/drawing/2014/main" id="{DA6415EF-9DE5-1A0D-5337-6F1E28099C23}"/>
              </a:ext>
            </a:extLst>
          </p:cNvPr>
          <p:cNvSpPr>
            <a:spLocks noGrp="1"/>
          </p:cNvSpPr>
          <p:nvPr>
            <p:ph idx="1"/>
          </p:nvPr>
        </p:nvSpPr>
        <p:spPr>
          <a:xfrm>
            <a:off x="1524000" y="1295400"/>
            <a:ext cx="9144000" cy="5562600"/>
          </a:xfrm>
        </p:spPr>
        <p:txBody>
          <a:bodyPr/>
          <a:lstStyle/>
          <a:p>
            <a:pPr marL="230188" indent="0" fontAlgn="auto">
              <a:lnSpc>
                <a:spcPct val="90000"/>
              </a:lnSpc>
              <a:spcAft>
                <a:spcPts val="0"/>
              </a:spcAft>
              <a:buNone/>
              <a:defRPr/>
            </a:pPr>
            <a:r>
              <a:rPr lang="en-US" sz="4000" u="sng" dirty="0"/>
              <a:t>Why? Because...</a:t>
            </a:r>
          </a:p>
          <a:p>
            <a:pPr marL="687388" indent="-457200" fontAlgn="auto">
              <a:lnSpc>
                <a:spcPct val="90000"/>
              </a:lnSpc>
              <a:spcAft>
                <a:spcPts val="0"/>
              </a:spcAft>
              <a:buFont typeface="+mj-lt"/>
              <a:buAutoNum type="arabicPeriod"/>
              <a:defRPr/>
            </a:pPr>
            <a:r>
              <a:rPr lang="en-US" sz="4000" dirty="0"/>
              <a:t>their authority is ordained by God</a:t>
            </a:r>
            <a:r>
              <a:rPr lang="en-US" sz="3200" dirty="0"/>
              <a:t> (v1-2)</a:t>
            </a:r>
          </a:p>
          <a:p>
            <a:pPr marL="630238" lvl="1" indent="0" fontAlgn="auto">
              <a:lnSpc>
                <a:spcPct val="90000"/>
              </a:lnSpc>
              <a:spcBef>
                <a:spcPts val="2064"/>
              </a:spcBef>
              <a:spcAft>
                <a:spcPts val="0"/>
              </a:spcAft>
              <a:buNone/>
              <a:defRPr/>
            </a:pPr>
            <a:r>
              <a:rPr lang="en-US" sz="3600" dirty="0"/>
              <a:t>13:4 (2x) – “minister of God to you”</a:t>
            </a:r>
          </a:p>
          <a:p>
            <a:pPr marL="630238" lvl="1" indent="0" fontAlgn="auto">
              <a:lnSpc>
                <a:spcPct val="90000"/>
              </a:lnSpc>
              <a:spcBef>
                <a:spcPts val="2064"/>
              </a:spcBef>
              <a:spcAft>
                <a:spcPts val="0"/>
              </a:spcAft>
              <a:buNone/>
              <a:defRPr/>
            </a:pPr>
            <a:r>
              <a:rPr lang="en-US" sz="3600" dirty="0"/>
              <a:t>1 Pet 2:13 – “submit yourselves</a:t>
            </a:r>
            <a:r>
              <a:rPr lang="en-US" sz="3600" u="sng" dirty="0"/>
              <a:t> for the Lord’s sake</a:t>
            </a:r>
            <a:r>
              <a:rPr lang="en-US" sz="3600" dirty="0"/>
              <a:t> to every human institution...”</a:t>
            </a:r>
          </a:p>
          <a:p>
            <a:pPr marL="230188" indent="0" fontAlgn="auto">
              <a:lnSpc>
                <a:spcPct val="90000"/>
              </a:lnSpc>
              <a:spcAft>
                <a:spcPts val="0"/>
              </a:spcAft>
              <a:buNone/>
              <a:defRPr/>
            </a:pPr>
            <a:endParaRPr lang="en-US" sz="40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fade">
                                      <p:cBhvr>
                                        <p:cTn id="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60299-51E0-5B2E-9E53-813F87F5847F}"/>
              </a:ext>
            </a:extLst>
          </p:cNvPr>
          <p:cNvSpPr>
            <a:spLocks noGrp="1"/>
          </p:cNvSpPr>
          <p:nvPr>
            <p:ph type="title"/>
          </p:nvPr>
        </p:nvSpPr>
        <p:spPr>
          <a:xfrm>
            <a:off x="1524000" y="4764"/>
            <a:ext cx="9144000" cy="1290637"/>
          </a:xfrm>
        </p:spPr>
        <p:txBody>
          <a:bodyPr>
            <a:noAutofit/>
          </a:bodyPr>
          <a:lstStyle/>
          <a:p>
            <a:pPr fontAlgn="auto">
              <a:lnSpc>
                <a:spcPct val="80000"/>
              </a:lnSpc>
              <a:spcAft>
                <a:spcPts val="0"/>
              </a:spcAft>
              <a:defRPr/>
            </a:pPr>
            <a:r>
              <a:rPr lang="en-US" sz="6600" spc="-40" dirty="0">
                <a:ln w="38100" cmpd="sng">
                  <a:noFill/>
                </a:ln>
                <a:solidFill>
                  <a:schemeClr val="tx1"/>
                </a:solidFill>
                <a:latin typeface="Gabriola"/>
                <a:ea typeface="+mj-ea"/>
                <a:cs typeface="Gabriola"/>
              </a:rPr>
              <a:t>Submit to Governing Authorities</a:t>
            </a:r>
          </a:p>
        </p:txBody>
      </p:sp>
      <p:sp>
        <p:nvSpPr>
          <p:cNvPr id="6" name="Content Placeholder 2">
            <a:extLst>
              <a:ext uri="{FF2B5EF4-FFF2-40B4-BE49-F238E27FC236}">
                <a16:creationId xmlns:a16="http://schemas.microsoft.com/office/drawing/2014/main" id="{E13C7030-BBE8-89E6-5551-FE7F13763310}"/>
              </a:ext>
            </a:extLst>
          </p:cNvPr>
          <p:cNvSpPr>
            <a:spLocks noGrp="1"/>
          </p:cNvSpPr>
          <p:nvPr>
            <p:ph idx="1"/>
          </p:nvPr>
        </p:nvSpPr>
        <p:spPr>
          <a:xfrm>
            <a:off x="1524000" y="1295400"/>
            <a:ext cx="9144000" cy="5562600"/>
          </a:xfrm>
        </p:spPr>
        <p:txBody>
          <a:bodyPr/>
          <a:lstStyle/>
          <a:p>
            <a:pPr marL="230188" indent="0" fontAlgn="auto">
              <a:lnSpc>
                <a:spcPct val="90000"/>
              </a:lnSpc>
              <a:spcAft>
                <a:spcPts val="0"/>
              </a:spcAft>
              <a:buNone/>
              <a:defRPr/>
            </a:pPr>
            <a:r>
              <a:rPr lang="en-US" sz="4000" u="sng" dirty="0"/>
              <a:t>Why? Because...</a:t>
            </a:r>
          </a:p>
          <a:p>
            <a:pPr marL="687388" indent="-457200" fontAlgn="auto">
              <a:lnSpc>
                <a:spcPct val="90000"/>
              </a:lnSpc>
              <a:spcAft>
                <a:spcPts val="0"/>
              </a:spcAft>
              <a:buFont typeface="+mj-lt"/>
              <a:buAutoNum type="arabicPeriod"/>
              <a:defRPr/>
            </a:pPr>
            <a:r>
              <a:rPr lang="en-US" sz="4000" dirty="0"/>
              <a:t>their authority is ordained by God</a:t>
            </a:r>
            <a:r>
              <a:rPr lang="en-US" sz="3200" dirty="0"/>
              <a:t> (v1-2)</a:t>
            </a:r>
            <a:endParaRPr lang="en-US" sz="4000" dirty="0"/>
          </a:p>
          <a:p>
            <a:pPr marL="687388" indent="-457200" fontAlgn="auto">
              <a:lnSpc>
                <a:spcPct val="90000"/>
              </a:lnSpc>
              <a:spcAft>
                <a:spcPts val="0"/>
              </a:spcAft>
              <a:buFont typeface="+mj-lt"/>
              <a:buAutoNum type="arabicPeriod"/>
              <a:defRPr/>
            </a:pPr>
            <a:r>
              <a:rPr lang="en-US" sz="4000" dirty="0"/>
              <a:t>they exist to promote good and punish evil </a:t>
            </a:r>
            <a:r>
              <a:rPr lang="en-US" sz="3200" dirty="0"/>
              <a:t>(v3-4)</a:t>
            </a:r>
            <a:endParaRPr lang="en-US" sz="4000" dirty="0"/>
          </a:p>
          <a:p>
            <a:pPr marL="230188" indent="0" fontAlgn="auto">
              <a:lnSpc>
                <a:spcPct val="90000"/>
              </a:lnSpc>
              <a:spcAft>
                <a:spcPts val="0"/>
              </a:spcAft>
              <a:buNone/>
              <a:defRPr/>
            </a:pPr>
            <a:endParaRPr lang="en-US" sz="4000" dirty="0"/>
          </a:p>
        </p:txBody>
      </p:sp>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C5768-CFCB-295D-84B3-1A58C72BBA48}"/>
              </a:ext>
            </a:extLst>
          </p:cNvPr>
          <p:cNvSpPr>
            <a:spLocks noGrp="1"/>
          </p:cNvSpPr>
          <p:nvPr>
            <p:ph type="title"/>
          </p:nvPr>
        </p:nvSpPr>
        <p:spPr>
          <a:xfrm>
            <a:off x="1524000" y="4764"/>
            <a:ext cx="9144000" cy="1290637"/>
          </a:xfrm>
        </p:spPr>
        <p:txBody>
          <a:bodyPr>
            <a:noAutofit/>
          </a:bodyPr>
          <a:lstStyle/>
          <a:p>
            <a:pPr fontAlgn="auto">
              <a:lnSpc>
                <a:spcPct val="80000"/>
              </a:lnSpc>
              <a:spcAft>
                <a:spcPts val="0"/>
              </a:spcAft>
              <a:defRPr/>
            </a:pPr>
            <a:r>
              <a:rPr lang="en-US" sz="6600" spc="-40" dirty="0">
                <a:ln w="38100" cmpd="sng">
                  <a:noFill/>
                </a:ln>
                <a:solidFill>
                  <a:schemeClr val="tx1"/>
                </a:solidFill>
                <a:latin typeface="Gabriola"/>
                <a:ea typeface="+mj-ea"/>
                <a:cs typeface="Gabriola"/>
              </a:rPr>
              <a:t>Submit to Governing Authorities</a:t>
            </a:r>
          </a:p>
        </p:txBody>
      </p:sp>
      <p:sp>
        <p:nvSpPr>
          <p:cNvPr id="6" name="Content Placeholder 2">
            <a:extLst>
              <a:ext uri="{FF2B5EF4-FFF2-40B4-BE49-F238E27FC236}">
                <a16:creationId xmlns:a16="http://schemas.microsoft.com/office/drawing/2014/main" id="{F20D1EDE-04CA-846D-3AF3-E08355991C83}"/>
              </a:ext>
            </a:extLst>
          </p:cNvPr>
          <p:cNvSpPr>
            <a:spLocks noGrp="1"/>
          </p:cNvSpPr>
          <p:nvPr>
            <p:ph idx="1"/>
          </p:nvPr>
        </p:nvSpPr>
        <p:spPr>
          <a:xfrm>
            <a:off x="1524000" y="1295400"/>
            <a:ext cx="9144000" cy="5562600"/>
          </a:xfrm>
        </p:spPr>
        <p:txBody>
          <a:bodyPr/>
          <a:lstStyle/>
          <a:p>
            <a:pPr marL="230188" indent="0" fontAlgn="auto">
              <a:lnSpc>
                <a:spcPct val="90000"/>
              </a:lnSpc>
              <a:spcAft>
                <a:spcPts val="0"/>
              </a:spcAft>
              <a:buNone/>
              <a:defRPr/>
            </a:pPr>
            <a:r>
              <a:rPr lang="en-US" sz="4000" u="sng" dirty="0"/>
              <a:t>How? Application in a Democracy</a:t>
            </a:r>
          </a:p>
          <a:p>
            <a:pPr marL="687388" indent="-457200" fontAlgn="auto">
              <a:lnSpc>
                <a:spcPct val="90000"/>
              </a:lnSpc>
              <a:spcAft>
                <a:spcPts val="0"/>
              </a:spcAft>
              <a:buFont typeface="+mj-lt"/>
              <a:buAutoNum type="arabicPeriod"/>
              <a:defRPr/>
            </a:pPr>
            <a:r>
              <a:rPr lang="en-US" sz="4000" dirty="0"/>
              <a:t>Obey the law</a:t>
            </a:r>
          </a:p>
          <a:p>
            <a:pPr marL="687388" indent="-457200" fontAlgn="auto">
              <a:lnSpc>
                <a:spcPct val="90000"/>
              </a:lnSpc>
              <a:spcAft>
                <a:spcPts val="0"/>
              </a:spcAft>
              <a:buFont typeface="+mj-lt"/>
              <a:buAutoNum type="arabicPeriod"/>
              <a:defRPr/>
            </a:pPr>
            <a:r>
              <a:rPr lang="en-US" sz="4000" dirty="0"/>
              <a:t>Pay your taxes</a:t>
            </a:r>
          </a:p>
          <a:p>
            <a:pPr marL="230188" indent="0" fontAlgn="auto">
              <a:lnSpc>
                <a:spcPct val="90000"/>
              </a:lnSpc>
              <a:spcAft>
                <a:spcPts val="0"/>
              </a:spcAft>
              <a:buNone/>
              <a:defRPr/>
            </a:pPr>
            <a:endParaRPr lang="en-US" sz="4000" dirty="0"/>
          </a:p>
        </p:txBody>
      </p:sp>
      <p:sp>
        <p:nvSpPr>
          <p:cNvPr id="5" name="TextBox 4">
            <a:extLst>
              <a:ext uri="{FF2B5EF4-FFF2-40B4-BE49-F238E27FC236}">
                <a16:creationId xmlns:a16="http://schemas.microsoft.com/office/drawing/2014/main" id="{75E543E4-666E-D9CE-6D95-D6DC5422D410}"/>
              </a:ext>
            </a:extLst>
          </p:cNvPr>
          <p:cNvSpPr txBox="1">
            <a:spLocks noChangeArrowheads="1"/>
          </p:cNvSpPr>
          <p:nvPr/>
        </p:nvSpPr>
        <p:spPr bwMode="auto">
          <a:xfrm>
            <a:off x="1524000" y="3711575"/>
            <a:ext cx="9144000" cy="23083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r>
              <a:rPr lang="en-US" altLang="en-US" sz="3600" b="1">
                <a:solidFill>
                  <a:srgbClr val="632523"/>
                </a:solidFill>
                <a:latin typeface="Aaargh"/>
                <a:cs typeface="Arial" panose="020B0604020202020204" pitchFamily="34" charset="0"/>
              </a:rPr>
              <a:t>Matthew 22:17,21</a:t>
            </a:r>
          </a:p>
          <a:p>
            <a:pPr defTabSz="914400" fontAlgn="base">
              <a:spcBef>
                <a:spcPct val="0"/>
              </a:spcBef>
              <a:spcAft>
                <a:spcPct val="0"/>
              </a:spcAft>
            </a:pPr>
            <a:r>
              <a:rPr lang="en-US" altLang="en-US" sz="3600">
                <a:solidFill>
                  <a:srgbClr val="632523"/>
                </a:solidFill>
                <a:latin typeface="Aaargh"/>
                <a:cs typeface="Arial" panose="020B0604020202020204" pitchFamily="34" charset="0"/>
              </a:rPr>
              <a:t>...Is it lawful to pay taxes to Caesar, or not? ... “render to Caesar the things that are Caesar’s, and to God the things that are God’s.”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CB8A5-F1E1-90B0-197D-4CF24A99E090}"/>
              </a:ext>
            </a:extLst>
          </p:cNvPr>
          <p:cNvSpPr>
            <a:spLocks noGrp="1"/>
          </p:cNvSpPr>
          <p:nvPr>
            <p:ph type="title"/>
          </p:nvPr>
        </p:nvSpPr>
        <p:spPr>
          <a:xfrm>
            <a:off x="1524000" y="4764"/>
            <a:ext cx="9144000" cy="1290637"/>
          </a:xfrm>
        </p:spPr>
        <p:txBody>
          <a:bodyPr>
            <a:noAutofit/>
          </a:bodyPr>
          <a:lstStyle/>
          <a:p>
            <a:pPr fontAlgn="auto">
              <a:lnSpc>
                <a:spcPct val="80000"/>
              </a:lnSpc>
              <a:spcAft>
                <a:spcPts val="0"/>
              </a:spcAft>
              <a:defRPr/>
            </a:pPr>
            <a:r>
              <a:rPr lang="en-US" sz="6600" spc="-40" dirty="0">
                <a:ln w="38100" cmpd="sng">
                  <a:noFill/>
                </a:ln>
                <a:solidFill>
                  <a:schemeClr val="tx1"/>
                </a:solidFill>
                <a:latin typeface="Gabriola"/>
                <a:ea typeface="+mj-ea"/>
                <a:cs typeface="Gabriola"/>
              </a:rPr>
              <a:t>Submit to Governing Authorities</a:t>
            </a:r>
          </a:p>
        </p:txBody>
      </p:sp>
      <p:sp>
        <p:nvSpPr>
          <p:cNvPr id="6" name="Content Placeholder 2">
            <a:extLst>
              <a:ext uri="{FF2B5EF4-FFF2-40B4-BE49-F238E27FC236}">
                <a16:creationId xmlns:a16="http://schemas.microsoft.com/office/drawing/2014/main" id="{59E24A32-E4D9-0F8C-9DB7-50623F67543E}"/>
              </a:ext>
            </a:extLst>
          </p:cNvPr>
          <p:cNvSpPr>
            <a:spLocks noGrp="1"/>
          </p:cNvSpPr>
          <p:nvPr>
            <p:ph idx="1"/>
          </p:nvPr>
        </p:nvSpPr>
        <p:spPr>
          <a:xfrm>
            <a:off x="1524000" y="1295400"/>
            <a:ext cx="9144000" cy="5562600"/>
          </a:xfrm>
        </p:spPr>
        <p:txBody>
          <a:bodyPr/>
          <a:lstStyle/>
          <a:p>
            <a:pPr marL="230188" indent="0" fontAlgn="auto">
              <a:lnSpc>
                <a:spcPct val="90000"/>
              </a:lnSpc>
              <a:spcAft>
                <a:spcPts val="0"/>
              </a:spcAft>
              <a:buNone/>
              <a:defRPr/>
            </a:pPr>
            <a:r>
              <a:rPr lang="en-US" sz="4000" u="sng" dirty="0"/>
              <a:t>How? Application in a Democracy</a:t>
            </a:r>
          </a:p>
          <a:p>
            <a:pPr marL="687388" indent="-457200" fontAlgn="auto">
              <a:lnSpc>
                <a:spcPct val="90000"/>
              </a:lnSpc>
              <a:spcAft>
                <a:spcPts val="0"/>
              </a:spcAft>
              <a:buFont typeface="+mj-lt"/>
              <a:buAutoNum type="arabicPeriod"/>
              <a:defRPr/>
            </a:pPr>
            <a:r>
              <a:rPr lang="en-US" sz="4000" dirty="0"/>
              <a:t>Obey the law</a:t>
            </a:r>
          </a:p>
          <a:p>
            <a:pPr marL="687388" indent="-457200" fontAlgn="auto">
              <a:lnSpc>
                <a:spcPct val="90000"/>
              </a:lnSpc>
              <a:spcAft>
                <a:spcPts val="0"/>
              </a:spcAft>
              <a:buFont typeface="+mj-lt"/>
              <a:buAutoNum type="arabicPeriod"/>
              <a:defRPr/>
            </a:pPr>
            <a:r>
              <a:rPr lang="en-US" sz="4000" dirty="0"/>
              <a:t>Pay your taxes</a:t>
            </a:r>
          </a:p>
          <a:p>
            <a:pPr marL="687388" indent="-457200" fontAlgn="auto">
              <a:lnSpc>
                <a:spcPct val="90000"/>
              </a:lnSpc>
              <a:spcAft>
                <a:spcPts val="0"/>
              </a:spcAft>
              <a:buFont typeface="+mj-lt"/>
              <a:buAutoNum type="arabicPeriod"/>
              <a:defRPr/>
            </a:pPr>
            <a:r>
              <a:rPr lang="en-US" sz="4000" dirty="0"/>
              <a:t>Give honor &amp; reverence</a:t>
            </a:r>
          </a:p>
          <a:p>
            <a:pPr marL="230188" indent="0" fontAlgn="auto">
              <a:lnSpc>
                <a:spcPct val="90000"/>
              </a:lnSpc>
              <a:spcAft>
                <a:spcPts val="0"/>
              </a:spcAft>
              <a:buNone/>
              <a:defRPr/>
            </a:pPr>
            <a:endParaRPr lang="en-US" sz="4000" dirty="0"/>
          </a:p>
        </p:txBody>
      </p:sp>
      <p:sp>
        <p:nvSpPr>
          <p:cNvPr id="7" name="TextBox 6">
            <a:extLst>
              <a:ext uri="{FF2B5EF4-FFF2-40B4-BE49-F238E27FC236}">
                <a16:creationId xmlns:a16="http://schemas.microsoft.com/office/drawing/2014/main" id="{AF0BA42D-57EA-035B-6F37-5041D89B2DF7}"/>
              </a:ext>
            </a:extLst>
          </p:cNvPr>
          <p:cNvSpPr txBox="1">
            <a:spLocks noChangeArrowheads="1"/>
          </p:cNvSpPr>
          <p:nvPr/>
        </p:nvSpPr>
        <p:spPr bwMode="auto">
          <a:xfrm>
            <a:off x="1524000" y="3995738"/>
            <a:ext cx="9144000" cy="2862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defTabSz="914400" fontAlgn="base">
              <a:spcBef>
                <a:spcPct val="0"/>
              </a:spcBef>
              <a:spcAft>
                <a:spcPct val="0"/>
              </a:spcAft>
            </a:pPr>
            <a:r>
              <a:rPr lang="en-US" altLang="en-US" sz="3600" b="1">
                <a:solidFill>
                  <a:srgbClr val="632523"/>
                </a:solidFill>
                <a:latin typeface="Aaargh"/>
                <a:cs typeface="Arial" panose="020B0604020202020204" pitchFamily="34" charset="0"/>
              </a:rPr>
              <a:t>1 Timothy 2:1–2 </a:t>
            </a:r>
          </a:p>
          <a:p>
            <a:pPr defTabSz="914400" fontAlgn="base">
              <a:spcBef>
                <a:spcPct val="0"/>
              </a:spcBef>
              <a:spcAft>
                <a:spcPct val="0"/>
              </a:spcAft>
            </a:pPr>
            <a:r>
              <a:rPr lang="en-US" altLang="en-US" sz="3600">
                <a:solidFill>
                  <a:srgbClr val="632523"/>
                </a:solidFill>
                <a:latin typeface="Aaargh"/>
                <a:cs typeface="Arial" panose="020B0604020202020204" pitchFamily="34" charset="0"/>
              </a:rPr>
              <a:t>...I urge that supplications, prayers, intercessions, and thanksgivings be made for all people, for kings and all who are in high positions...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61E83-F384-66D4-26E9-1DE873F8CC90}"/>
              </a:ext>
            </a:extLst>
          </p:cNvPr>
          <p:cNvSpPr>
            <a:spLocks noGrp="1"/>
          </p:cNvSpPr>
          <p:nvPr>
            <p:ph type="title"/>
          </p:nvPr>
        </p:nvSpPr>
        <p:spPr>
          <a:xfrm>
            <a:off x="1524000" y="4764"/>
            <a:ext cx="9144000" cy="1290637"/>
          </a:xfrm>
        </p:spPr>
        <p:txBody>
          <a:bodyPr>
            <a:noAutofit/>
          </a:bodyPr>
          <a:lstStyle/>
          <a:p>
            <a:pPr fontAlgn="auto">
              <a:lnSpc>
                <a:spcPct val="80000"/>
              </a:lnSpc>
              <a:spcAft>
                <a:spcPts val="0"/>
              </a:spcAft>
              <a:defRPr/>
            </a:pPr>
            <a:r>
              <a:rPr lang="en-US" sz="6600" spc="-40" dirty="0">
                <a:ln w="38100" cmpd="sng">
                  <a:noFill/>
                </a:ln>
                <a:solidFill>
                  <a:schemeClr val="tx1"/>
                </a:solidFill>
                <a:latin typeface="Gabriola"/>
                <a:ea typeface="+mj-ea"/>
                <a:cs typeface="Gabriola"/>
              </a:rPr>
              <a:t>Submit to Governing Authorities</a:t>
            </a:r>
          </a:p>
        </p:txBody>
      </p:sp>
      <p:sp>
        <p:nvSpPr>
          <p:cNvPr id="6" name="Content Placeholder 2">
            <a:extLst>
              <a:ext uri="{FF2B5EF4-FFF2-40B4-BE49-F238E27FC236}">
                <a16:creationId xmlns:a16="http://schemas.microsoft.com/office/drawing/2014/main" id="{51C497BD-63B4-DFE3-4E73-141264E52675}"/>
              </a:ext>
            </a:extLst>
          </p:cNvPr>
          <p:cNvSpPr>
            <a:spLocks noGrp="1"/>
          </p:cNvSpPr>
          <p:nvPr>
            <p:ph idx="1"/>
          </p:nvPr>
        </p:nvSpPr>
        <p:spPr>
          <a:xfrm>
            <a:off x="1524000" y="1295400"/>
            <a:ext cx="9144000" cy="5562600"/>
          </a:xfrm>
        </p:spPr>
        <p:txBody>
          <a:bodyPr/>
          <a:lstStyle/>
          <a:p>
            <a:pPr marL="230188" indent="0" fontAlgn="auto">
              <a:lnSpc>
                <a:spcPct val="90000"/>
              </a:lnSpc>
              <a:spcAft>
                <a:spcPts val="0"/>
              </a:spcAft>
              <a:buNone/>
              <a:defRPr/>
            </a:pPr>
            <a:r>
              <a:rPr lang="en-US" sz="4000" u="sng" dirty="0"/>
              <a:t>How? Application in a Democracy</a:t>
            </a:r>
          </a:p>
          <a:p>
            <a:pPr marL="687388" indent="-457200" fontAlgn="auto">
              <a:lnSpc>
                <a:spcPct val="90000"/>
              </a:lnSpc>
              <a:spcAft>
                <a:spcPts val="0"/>
              </a:spcAft>
              <a:buFont typeface="+mj-lt"/>
              <a:buAutoNum type="arabicPeriod"/>
              <a:defRPr/>
            </a:pPr>
            <a:r>
              <a:rPr lang="en-US" sz="4000" dirty="0"/>
              <a:t>Obey the law</a:t>
            </a:r>
          </a:p>
          <a:p>
            <a:pPr marL="687388" indent="-457200" fontAlgn="auto">
              <a:lnSpc>
                <a:spcPct val="90000"/>
              </a:lnSpc>
              <a:spcAft>
                <a:spcPts val="0"/>
              </a:spcAft>
              <a:buFont typeface="+mj-lt"/>
              <a:buAutoNum type="arabicPeriod"/>
              <a:defRPr/>
            </a:pPr>
            <a:r>
              <a:rPr lang="en-US" sz="4000" dirty="0"/>
              <a:t>Pay your taxes</a:t>
            </a:r>
          </a:p>
          <a:p>
            <a:pPr marL="687388" indent="-457200" fontAlgn="auto">
              <a:lnSpc>
                <a:spcPct val="90000"/>
              </a:lnSpc>
              <a:spcAft>
                <a:spcPts val="0"/>
              </a:spcAft>
              <a:buFont typeface="+mj-lt"/>
              <a:buAutoNum type="arabicPeriod"/>
              <a:defRPr/>
            </a:pPr>
            <a:r>
              <a:rPr lang="en-US" sz="4000" dirty="0"/>
              <a:t>Give honor &amp; reverence</a:t>
            </a:r>
          </a:p>
          <a:p>
            <a:pPr marL="687388" indent="-457200" fontAlgn="auto">
              <a:lnSpc>
                <a:spcPct val="90000"/>
              </a:lnSpc>
              <a:spcAft>
                <a:spcPts val="0"/>
              </a:spcAft>
              <a:buFont typeface="+mj-lt"/>
              <a:buAutoNum type="arabicPeriod"/>
              <a:defRPr/>
            </a:pPr>
            <a:r>
              <a:rPr lang="en-US" sz="4000" dirty="0"/>
              <a:t>Exercise your authority wisely</a:t>
            </a:r>
          </a:p>
          <a:p>
            <a:pPr marL="1201738" lvl="1" indent="-571500" fontAlgn="auto">
              <a:lnSpc>
                <a:spcPct val="90000"/>
              </a:lnSpc>
              <a:spcAft>
                <a:spcPts val="0"/>
              </a:spcAft>
              <a:defRPr/>
            </a:pPr>
            <a:r>
              <a:rPr lang="en-US" dirty="0"/>
              <a:t>Be an informed citizen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fade">
                                      <p:cBhvr>
                                        <p:cTn id="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ABDBA810-17C6-3DF3-BE8C-5FB295621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69743"/>
      </p:ext>
    </p:extLst>
  </p:cSld>
  <p:clrMapOvr>
    <a:masterClrMapping/>
  </p:clrMapOvr>
  <p:transition>
    <p:random/>
  </p:transition>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6600CC"/>
        </a:solidFill>
        <a:effectLst/>
      </p:bgPr>
    </p:bg>
    <p:spTree>
      <p:nvGrpSpPr>
        <p:cNvPr id="1" name=""/>
        <p:cNvGrpSpPr/>
        <p:nvPr/>
      </p:nvGrpSpPr>
      <p:grpSpPr>
        <a:xfrm>
          <a:off x="0" y="0"/>
          <a:ext cx="0" cy="0"/>
          <a:chOff x="0" y="0"/>
          <a:chExt cx="0" cy="0"/>
        </a:xfrm>
      </p:grpSpPr>
      <p:sp>
        <p:nvSpPr>
          <p:cNvPr id="8889346" name="Rectangle 2050">
            <a:extLst>
              <a:ext uri="{FF2B5EF4-FFF2-40B4-BE49-F238E27FC236}">
                <a16:creationId xmlns:a16="http://schemas.microsoft.com/office/drawing/2014/main" id="{A90BCF0E-4A3D-0C8D-E11C-6D44ACE24441}"/>
              </a:ext>
            </a:extLst>
          </p:cNvPr>
          <p:cNvSpPr>
            <a:spLocks noGrp="1" noChangeArrowheads="1"/>
          </p:cNvSpPr>
          <p:nvPr>
            <p:ph type="title"/>
          </p:nvPr>
        </p:nvSpPr>
        <p:spPr>
          <a:xfrm>
            <a:off x="2819400" y="2743200"/>
            <a:ext cx="6477000" cy="2743200"/>
          </a:xfrm>
          <a:solidFill>
            <a:srgbClr val="FF9900"/>
          </a:solidFill>
        </p:spPr>
        <p:txBody>
          <a:bodyPr/>
          <a:lstStyle/>
          <a:p>
            <a:pPr algn="l" eaLnBrk="1" hangingPunct="1">
              <a:defRPr/>
            </a:pPr>
            <a:r>
              <a:rPr lang="en-US">
                <a:effectLst>
                  <a:outerShdw blurRad="38100" dist="38100" dir="2700000" algn="tl">
                    <a:srgbClr val="FFFFFF"/>
                  </a:outerShdw>
                </a:effectLst>
                <a:ea typeface="+mj-ea"/>
              </a:rPr>
              <a:t>The transformed disciple recognizes the authority behind civil government.</a:t>
            </a:r>
          </a:p>
        </p:txBody>
      </p:sp>
      <p:grpSp>
        <p:nvGrpSpPr>
          <p:cNvPr id="686083" name="Group 2051">
            <a:extLst>
              <a:ext uri="{FF2B5EF4-FFF2-40B4-BE49-F238E27FC236}">
                <a16:creationId xmlns:a16="http://schemas.microsoft.com/office/drawing/2014/main" id="{24BA375C-F6C2-7AAE-4585-3F5DF320C47D}"/>
              </a:ext>
            </a:extLst>
          </p:cNvPr>
          <p:cNvGrpSpPr>
            <a:grpSpLocks/>
          </p:cNvGrpSpPr>
          <p:nvPr/>
        </p:nvGrpSpPr>
        <p:grpSpPr bwMode="auto">
          <a:xfrm>
            <a:off x="3962400" y="609600"/>
            <a:ext cx="4038600" cy="1295400"/>
            <a:chOff x="1680" y="336"/>
            <a:chExt cx="2448" cy="816"/>
          </a:xfrm>
        </p:grpSpPr>
        <p:sp>
          <p:nvSpPr>
            <p:cNvPr id="8889348" name="AutoShape 2052">
              <a:extLst>
                <a:ext uri="{FF2B5EF4-FFF2-40B4-BE49-F238E27FC236}">
                  <a16:creationId xmlns:a16="http://schemas.microsoft.com/office/drawing/2014/main" id="{FC011E5E-E7E4-4D80-E329-FA54073899E6}"/>
                </a:ext>
              </a:extLst>
            </p:cNvPr>
            <p:cNvSpPr>
              <a:spLocks noChangeArrowheads="1"/>
            </p:cNvSpPr>
            <p:nvPr/>
          </p:nvSpPr>
          <p:spPr bwMode="auto">
            <a:xfrm>
              <a:off x="1680" y="336"/>
              <a:ext cx="2448" cy="816"/>
            </a:xfrm>
            <a:prstGeom prst="downArrowCallout">
              <a:avLst>
                <a:gd name="adj1" fmla="val 75000"/>
                <a:gd name="adj2" fmla="val 75000"/>
                <a:gd name="adj3" fmla="val 16667"/>
                <a:gd name="adj4" fmla="val 66667"/>
              </a:avLst>
            </a:prstGeom>
            <a:solidFill>
              <a:schemeClr val="accent2"/>
            </a:solidFill>
            <a:ln w="9525">
              <a:solidFill>
                <a:schemeClr val="bg1"/>
              </a:solidFill>
              <a:miter lim="800000"/>
              <a:headEnd/>
              <a:tailEnd/>
            </a:ln>
            <a:effectLst/>
          </p:spPr>
          <p:txBody>
            <a:bodyPr wrap="none" anchor="ctr"/>
            <a:lstStyle/>
            <a:p>
              <a:pPr defTabSz="914400" eaLnBrk="0" fontAlgn="base" hangingPunct="0">
                <a:spcBef>
                  <a:spcPct val="0"/>
                </a:spcBef>
                <a:spcAft>
                  <a:spcPct val="0"/>
                </a:spcAft>
                <a:defRPr/>
              </a:pPr>
              <a:endParaRPr lang="en-US" sz="2800">
                <a:solidFill>
                  <a:srgbClr val="000000"/>
                </a:solidFill>
                <a:effectLst>
                  <a:outerShdw blurRad="38100" dist="38100" dir="2700000" algn="tl">
                    <a:srgbClr val="000000">
                      <a:alpha val="43137"/>
                    </a:srgbClr>
                  </a:outerShdw>
                </a:effectLst>
                <a:latin typeface="Flat Brush" pitchFamily="2" charset="0"/>
                <a:ea typeface="ＭＳ Ｐゴシック" pitchFamily="-112" charset="-128"/>
              </a:endParaRPr>
            </a:p>
          </p:txBody>
        </p:sp>
        <p:sp>
          <p:nvSpPr>
            <p:cNvPr id="686085" name="Text Box 2053">
              <a:extLst>
                <a:ext uri="{FF2B5EF4-FFF2-40B4-BE49-F238E27FC236}">
                  <a16:creationId xmlns:a16="http://schemas.microsoft.com/office/drawing/2014/main" id="{E66E99BD-6699-AC18-9C9E-A361ED07A218}"/>
                </a:ext>
              </a:extLst>
            </p:cNvPr>
            <p:cNvSpPr txBox="1">
              <a:spLocks noChangeArrowheads="1"/>
            </p:cNvSpPr>
            <p:nvPr/>
          </p:nvSpPr>
          <p:spPr bwMode="auto">
            <a:xfrm>
              <a:off x="2160" y="336"/>
              <a:ext cx="1776"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defTabSz="914400" fontAlgn="base">
                <a:spcBef>
                  <a:spcPct val="50000"/>
                </a:spcBef>
                <a:spcAft>
                  <a:spcPct val="0"/>
                </a:spcAft>
              </a:pPr>
              <a:r>
                <a:rPr lang="en-US" altLang="en-US" sz="2400" b="1">
                  <a:solidFill>
                    <a:srgbClr val="BBE0E3"/>
                  </a:solidFill>
                  <a:latin typeface="Arial" panose="020B0604020202020204" pitchFamily="34" charset="0"/>
                </a:rPr>
                <a:t>Insight into the transformed life..</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54D0BE-BC0F-4E82-D578-78D8E4692C61}"/>
              </a:ext>
            </a:extLst>
          </p:cNvPr>
          <p:cNvSpPr>
            <a:spLocks noGrp="1"/>
          </p:cNvSpPr>
          <p:nvPr>
            <p:ph idx="1"/>
          </p:nvPr>
        </p:nvSpPr>
        <p:spPr>
          <a:xfrm>
            <a:off x="1499616" y="3243532"/>
            <a:ext cx="5693664" cy="2649268"/>
          </a:xfrm>
        </p:spPr>
        <p:txBody>
          <a:bodyPr/>
          <a:lstStyle/>
          <a:p>
            <a:pPr marL="514350" indent="-514350">
              <a:buFont typeface="+mj-lt"/>
              <a:buAutoNum type="alphaLcParenR"/>
            </a:pPr>
            <a:r>
              <a:rPr lang="en-US" b="1" dirty="0">
                <a:solidFill>
                  <a:srgbClr val="C00000"/>
                </a:solidFill>
                <a:effectLst>
                  <a:outerShdw blurRad="38100" dist="38100" dir="2700000" algn="tl">
                    <a:srgbClr val="000000">
                      <a:alpha val="43137"/>
                    </a:srgbClr>
                  </a:outerShdw>
                </a:effectLst>
              </a:rPr>
              <a:t>Paul makes no distinction between good rulers and evil rulers.</a:t>
            </a:r>
          </a:p>
          <a:p>
            <a:pPr marL="514350" indent="-514350">
              <a:buFont typeface="+mj-lt"/>
              <a:buAutoNum type="alphaLcParenR"/>
            </a:pPr>
            <a:r>
              <a:rPr lang="en-US" b="1" dirty="0">
                <a:solidFill>
                  <a:srgbClr val="C00000"/>
                </a:solidFill>
                <a:effectLst>
                  <a:outerShdw blurRad="38100" dist="38100" dir="2700000" algn="tl">
                    <a:srgbClr val="000000">
                      <a:alpha val="43137"/>
                    </a:srgbClr>
                  </a:outerShdw>
                </a:effectLst>
              </a:rPr>
              <a:t>Paul makes no distinction between fair laws and unfair laws.</a:t>
            </a:r>
          </a:p>
          <a:p>
            <a:endParaRPr lang="en-US" dirty="0"/>
          </a:p>
        </p:txBody>
      </p:sp>
      <p:sp>
        <p:nvSpPr>
          <p:cNvPr id="5" name="Title 4">
            <a:extLst>
              <a:ext uri="{FF2B5EF4-FFF2-40B4-BE49-F238E27FC236}">
                <a16:creationId xmlns:a16="http://schemas.microsoft.com/office/drawing/2014/main" id="{1CA15C00-D616-5A84-ED97-F644A5B30CE0}"/>
              </a:ext>
            </a:extLst>
          </p:cNvPr>
          <p:cNvSpPr>
            <a:spLocks noGrp="1"/>
          </p:cNvSpPr>
          <p:nvPr>
            <p:ph type="title"/>
          </p:nvPr>
        </p:nvSpPr>
        <p:spPr>
          <a:xfrm>
            <a:off x="1499616" y="1500996"/>
            <a:ext cx="5867342" cy="1169052"/>
          </a:xfrm>
        </p:spPr>
        <p:txBody>
          <a:bodyPr/>
          <a:lstStyle/>
          <a:p>
            <a:r>
              <a:rPr lang="en-US" sz="3600" dirty="0">
                <a:effectLst>
                  <a:outerShdw blurRad="38100" dist="38100" dir="2700000" algn="tl">
                    <a:srgbClr val="000000">
                      <a:alpha val="43137"/>
                    </a:srgbClr>
                  </a:outerShdw>
                </a:effectLst>
              </a:rPr>
              <a:t>Our duty to the civil government</a:t>
            </a:r>
            <a:br>
              <a:rPr lang="en-US" sz="3600" dirty="0">
                <a:effectLst>
                  <a:outerShdw blurRad="38100" dist="38100" dir="2700000" algn="tl">
                    <a:srgbClr val="000000">
                      <a:alpha val="43137"/>
                    </a:srgbClr>
                  </a:outerShdw>
                </a:effectLst>
              </a:rPr>
            </a:br>
            <a:r>
              <a:rPr lang="en-US" sz="3200" u="sng" dirty="0">
                <a:solidFill>
                  <a:srgbClr val="C00000"/>
                </a:solidFill>
                <a:effectLst>
                  <a:outerShdw blurRad="38100" dist="38100" dir="2700000" algn="tl">
                    <a:srgbClr val="000000">
                      <a:alpha val="43137"/>
                    </a:srgbClr>
                  </a:outerShdw>
                </a:effectLst>
              </a:rPr>
              <a:t>during </a:t>
            </a:r>
            <a:r>
              <a:rPr lang="en-US" sz="3200" u="sng" dirty="0" err="1">
                <a:solidFill>
                  <a:srgbClr val="C00000"/>
                </a:solidFill>
                <a:effectLst>
                  <a:outerShdw blurRad="38100" dist="38100" dir="2700000" algn="tl">
                    <a:srgbClr val="000000">
                      <a:alpha val="43137"/>
                    </a:srgbClr>
                  </a:outerShdw>
                </a:effectLst>
              </a:rPr>
              <a:t>nero’s</a:t>
            </a:r>
            <a:r>
              <a:rPr lang="en-US" sz="3200" u="sng" dirty="0">
                <a:solidFill>
                  <a:srgbClr val="C00000"/>
                </a:solidFill>
                <a:effectLst>
                  <a:outerShdw blurRad="38100" dist="38100" dir="2700000" algn="tl">
                    <a:srgbClr val="000000">
                      <a:alpha val="43137"/>
                    </a:srgbClr>
                  </a:outerShdw>
                </a:effectLst>
              </a:rPr>
              <a:t> reign</a:t>
            </a:r>
          </a:p>
        </p:txBody>
      </p:sp>
    </p:spTree>
    <p:extLst>
      <p:ext uri="{BB962C8B-B14F-4D97-AF65-F5344CB8AC3E}">
        <p14:creationId xmlns:p14="http://schemas.microsoft.com/office/powerpoint/2010/main" val="18036628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2"/>
        </a:solidFill>
        <a:effectLst/>
      </p:bgPr>
    </p:bg>
    <p:spTree>
      <p:nvGrpSpPr>
        <p:cNvPr id="1" name=""/>
        <p:cNvGrpSpPr/>
        <p:nvPr/>
      </p:nvGrpSpPr>
      <p:grpSpPr>
        <a:xfrm>
          <a:off x="0" y="0"/>
          <a:ext cx="0" cy="0"/>
          <a:chOff x="0" y="0"/>
          <a:chExt cx="0" cy="0"/>
        </a:xfrm>
      </p:grpSpPr>
      <p:sp>
        <p:nvSpPr>
          <p:cNvPr id="8891394" name="Rectangle 2">
            <a:extLst>
              <a:ext uri="{FF2B5EF4-FFF2-40B4-BE49-F238E27FC236}">
                <a16:creationId xmlns:a16="http://schemas.microsoft.com/office/drawing/2014/main" id="{4AEF2C82-8B3B-024C-4FC9-5481A777E909}"/>
              </a:ext>
            </a:extLst>
          </p:cNvPr>
          <p:cNvSpPr>
            <a:spLocks noGrp="1" noChangeArrowheads="1"/>
          </p:cNvSpPr>
          <p:nvPr>
            <p:ph type="body" idx="1"/>
          </p:nvPr>
        </p:nvSpPr>
        <p:spPr>
          <a:xfrm>
            <a:off x="1981200" y="1066800"/>
            <a:ext cx="8229600" cy="5105400"/>
          </a:xfrm>
          <a:solidFill>
            <a:srgbClr val="FF9900"/>
          </a:solidFill>
        </p:spPr>
        <p:txBody>
          <a:bodyPr/>
          <a:lstStyle/>
          <a:p>
            <a:pPr eaLnBrk="1" hangingPunct="1"/>
            <a:r>
              <a:rPr lang="en-US" altLang="en-US" sz="3600" u="sng"/>
              <a:t>Let every person be in subjection to the governing authorities.  For there  is no authority except from God, and those which exist are established by God.   He who resists authority has opposed the ordinance of God; and they who have opposed will receive condemnation upon themselves.</a:t>
            </a:r>
            <a:r>
              <a:rPr lang="en-US" altLang="en-US" sz="3600"/>
              <a:t> </a:t>
            </a:r>
            <a:r>
              <a:rPr lang="en-US" altLang="en-US" sz="4000" b="1"/>
              <a:t>(Romans 13:1-2)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891394"/>
                                        </p:tgtEl>
                                        <p:attrNameLst>
                                          <p:attrName>style.visibility</p:attrName>
                                        </p:attrNameLst>
                                      </p:cBhvr>
                                      <p:to>
                                        <p:strVal val="visible"/>
                                      </p:to>
                                    </p:set>
                                    <p:animEffect transition="in" filter="dissolve">
                                      <p:cBhvr>
                                        <p:cTn id="7" dur="500"/>
                                        <p:tgtEl>
                                          <p:spTgt spid="8891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1394"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2"/>
        </a:solidFill>
        <a:effectLst/>
      </p:bgPr>
    </p:bg>
    <p:spTree>
      <p:nvGrpSpPr>
        <p:cNvPr id="1" name=""/>
        <p:cNvGrpSpPr/>
        <p:nvPr/>
      </p:nvGrpSpPr>
      <p:grpSpPr>
        <a:xfrm>
          <a:off x="0" y="0"/>
          <a:ext cx="0" cy="0"/>
          <a:chOff x="0" y="0"/>
          <a:chExt cx="0" cy="0"/>
        </a:xfrm>
      </p:grpSpPr>
      <p:sp>
        <p:nvSpPr>
          <p:cNvPr id="8893442" name="Rectangle 2">
            <a:extLst>
              <a:ext uri="{FF2B5EF4-FFF2-40B4-BE49-F238E27FC236}">
                <a16:creationId xmlns:a16="http://schemas.microsoft.com/office/drawing/2014/main" id="{8D9B649D-64BA-0367-500E-EABFDCA3112C}"/>
              </a:ext>
            </a:extLst>
          </p:cNvPr>
          <p:cNvSpPr>
            <a:spLocks noGrp="1" noChangeArrowheads="1"/>
          </p:cNvSpPr>
          <p:nvPr>
            <p:ph type="body" idx="1"/>
          </p:nvPr>
        </p:nvSpPr>
        <p:spPr>
          <a:xfrm>
            <a:off x="2286000" y="914400"/>
            <a:ext cx="7620000" cy="5181600"/>
          </a:xfrm>
          <a:solidFill>
            <a:srgbClr val="FF9900"/>
          </a:solidFill>
        </p:spPr>
        <p:txBody>
          <a:bodyPr/>
          <a:lstStyle/>
          <a:p>
            <a:pPr eaLnBrk="1" hangingPunct="1"/>
            <a:r>
              <a:rPr lang="en-US" altLang="en-US" sz="2800" b="1"/>
              <a:t>Since God is the source of all authority, then the authority of government must originate in the God Almighty Himself.</a:t>
            </a:r>
          </a:p>
          <a:p>
            <a:pPr eaLnBrk="1" hangingPunct="1"/>
            <a:r>
              <a:rPr lang="en-US" altLang="en-US"/>
              <a:t>“And surely I will require your lifeblood; from every beast I require it.  And from every man,  from every man’s brother I will require the life of man.  Whomever sheds man’s blood,  by man his blood shall be shed,  for in the image of God He made man.     </a:t>
            </a:r>
            <a:r>
              <a:rPr lang="en-US" altLang="en-US" b="1"/>
              <a:t>(Genesis 9:5-6)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893442"/>
                                        </p:tgtEl>
                                        <p:attrNameLst>
                                          <p:attrName>style.visibility</p:attrName>
                                        </p:attrNameLst>
                                      </p:cBhvr>
                                      <p:to>
                                        <p:strVal val="visible"/>
                                      </p:to>
                                    </p:set>
                                    <p:animEffect transition="in" filter="wipe(left)">
                                      <p:cBhvr>
                                        <p:cTn id="7" dur="500"/>
                                        <p:tgtEl>
                                          <p:spTgt spid="8893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3442" grpId="0" animBg="1"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2"/>
        </a:solidFill>
        <a:effectLst/>
      </p:bgPr>
    </p:bg>
    <p:spTree>
      <p:nvGrpSpPr>
        <p:cNvPr id="1" name=""/>
        <p:cNvGrpSpPr/>
        <p:nvPr/>
      </p:nvGrpSpPr>
      <p:grpSpPr>
        <a:xfrm>
          <a:off x="0" y="0"/>
          <a:ext cx="0" cy="0"/>
          <a:chOff x="0" y="0"/>
          <a:chExt cx="0" cy="0"/>
        </a:xfrm>
      </p:grpSpPr>
      <p:sp>
        <p:nvSpPr>
          <p:cNvPr id="8895490" name="Rectangle 2">
            <a:extLst>
              <a:ext uri="{FF2B5EF4-FFF2-40B4-BE49-F238E27FC236}">
                <a16:creationId xmlns:a16="http://schemas.microsoft.com/office/drawing/2014/main" id="{4194C09B-4558-3EC5-0118-67B5E87F95A3}"/>
              </a:ext>
            </a:extLst>
          </p:cNvPr>
          <p:cNvSpPr>
            <a:spLocks noGrp="1" noChangeArrowheads="1"/>
          </p:cNvSpPr>
          <p:nvPr>
            <p:ph type="body" idx="1"/>
          </p:nvPr>
        </p:nvSpPr>
        <p:spPr>
          <a:xfrm>
            <a:off x="1981200" y="990600"/>
            <a:ext cx="8229600" cy="5164138"/>
          </a:xfrm>
          <a:solidFill>
            <a:srgbClr val="FF9900"/>
          </a:solidFill>
        </p:spPr>
        <p:txBody>
          <a:bodyPr/>
          <a:lstStyle/>
          <a:p>
            <a:pPr eaLnBrk="1" hangingPunct="1"/>
            <a:r>
              <a:rPr lang="en-US" altLang="en-US" sz="4000" b="1"/>
              <a:t>God is sovereign ruler over all the governments of this world.</a:t>
            </a:r>
          </a:p>
          <a:p>
            <a:pPr eaLnBrk="1" hangingPunct="1"/>
            <a:r>
              <a:rPr lang="en-US" altLang="en-US" i="1"/>
              <a:t>“This sentence is by the decree of the angelic watchers, and the decision is a command of the holy ones, in order that the living may know that the Most High is ruler over the realm of man, and bestows  it on whom He wishes,  and sets over it the lowliest of men.”</a:t>
            </a:r>
            <a:r>
              <a:rPr lang="en-US" altLang="en-US"/>
              <a:t>      </a:t>
            </a:r>
            <a:r>
              <a:rPr lang="en-US" altLang="en-US" b="1"/>
              <a:t>(Daniel 4: 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895490"/>
                                        </p:tgtEl>
                                        <p:attrNameLst>
                                          <p:attrName>style.visibility</p:attrName>
                                        </p:attrNameLst>
                                      </p:cBhvr>
                                      <p:to>
                                        <p:strVal val="visible"/>
                                      </p:to>
                                    </p:set>
                                    <p:animEffect transition="in" filter="wipe(left)">
                                      <p:cBhvr>
                                        <p:cTn id="7" dur="500"/>
                                        <p:tgtEl>
                                          <p:spTgt spid="8895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5490" grpId="0"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6600CC"/>
        </a:solidFill>
        <a:effectLst/>
      </p:bgPr>
    </p:bg>
    <p:spTree>
      <p:nvGrpSpPr>
        <p:cNvPr id="1" name=""/>
        <p:cNvGrpSpPr/>
        <p:nvPr/>
      </p:nvGrpSpPr>
      <p:grpSpPr>
        <a:xfrm>
          <a:off x="0" y="0"/>
          <a:ext cx="0" cy="0"/>
          <a:chOff x="0" y="0"/>
          <a:chExt cx="0" cy="0"/>
        </a:xfrm>
      </p:grpSpPr>
      <p:sp>
        <p:nvSpPr>
          <p:cNvPr id="690178" name="Rectangle 2">
            <a:extLst>
              <a:ext uri="{FF2B5EF4-FFF2-40B4-BE49-F238E27FC236}">
                <a16:creationId xmlns:a16="http://schemas.microsoft.com/office/drawing/2014/main" id="{1BB3A3BB-B6CA-FA87-6EA3-7BD97D10A99B}"/>
              </a:ext>
            </a:extLst>
          </p:cNvPr>
          <p:cNvSpPr>
            <a:spLocks noGrp="1" noChangeArrowheads="1"/>
          </p:cNvSpPr>
          <p:nvPr>
            <p:ph type="title"/>
          </p:nvPr>
        </p:nvSpPr>
        <p:spPr>
          <a:xfrm>
            <a:off x="2819400" y="2362200"/>
            <a:ext cx="6553200" cy="4038600"/>
          </a:xfrm>
          <a:solidFill>
            <a:srgbClr val="FF9900"/>
          </a:solidFill>
        </p:spPr>
        <p:txBody>
          <a:bodyPr/>
          <a:lstStyle/>
          <a:p>
            <a:pPr algn="l" eaLnBrk="1" hangingPunct="1"/>
            <a:r>
              <a:rPr lang="en-US" altLang="en-US" sz="5400"/>
              <a:t>The converted and  transformed disciple acknowledges the authorized functions    of civil government.</a:t>
            </a:r>
          </a:p>
        </p:txBody>
      </p:sp>
      <p:grpSp>
        <p:nvGrpSpPr>
          <p:cNvPr id="690179" name="Group 3">
            <a:extLst>
              <a:ext uri="{FF2B5EF4-FFF2-40B4-BE49-F238E27FC236}">
                <a16:creationId xmlns:a16="http://schemas.microsoft.com/office/drawing/2014/main" id="{D45CCA44-721E-9831-DC9F-035CDD4853B2}"/>
              </a:ext>
            </a:extLst>
          </p:cNvPr>
          <p:cNvGrpSpPr>
            <a:grpSpLocks/>
          </p:cNvGrpSpPr>
          <p:nvPr/>
        </p:nvGrpSpPr>
        <p:grpSpPr bwMode="auto">
          <a:xfrm>
            <a:off x="3886200" y="304800"/>
            <a:ext cx="4267200" cy="1447800"/>
            <a:chOff x="1680" y="336"/>
            <a:chExt cx="2448" cy="816"/>
          </a:xfrm>
        </p:grpSpPr>
        <p:sp>
          <p:nvSpPr>
            <p:cNvPr id="8897540" name="AutoShape 4">
              <a:extLst>
                <a:ext uri="{FF2B5EF4-FFF2-40B4-BE49-F238E27FC236}">
                  <a16:creationId xmlns:a16="http://schemas.microsoft.com/office/drawing/2014/main" id="{4D98A44F-78A1-4A4F-31B8-AFB3BB0DDDB1}"/>
                </a:ext>
              </a:extLst>
            </p:cNvPr>
            <p:cNvSpPr>
              <a:spLocks noChangeArrowheads="1"/>
            </p:cNvSpPr>
            <p:nvPr/>
          </p:nvSpPr>
          <p:spPr bwMode="auto">
            <a:xfrm>
              <a:off x="1680" y="336"/>
              <a:ext cx="2448" cy="816"/>
            </a:xfrm>
            <a:prstGeom prst="downArrowCallout">
              <a:avLst>
                <a:gd name="adj1" fmla="val 75000"/>
                <a:gd name="adj2" fmla="val 75000"/>
                <a:gd name="adj3" fmla="val 16667"/>
                <a:gd name="adj4" fmla="val 66667"/>
              </a:avLst>
            </a:prstGeom>
            <a:solidFill>
              <a:schemeClr val="accent2"/>
            </a:solidFill>
            <a:ln w="9525">
              <a:solidFill>
                <a:schemeClr val="bg1"/>
              </a:solidFill>
              <a:miter lim="800000"/>
              <a:headEnd/>
              <a:tailEnd/>
            </a:ln>
            <a:effectLst/>
          </p:spPr>
          <p:txBody>
            <a:bodyPr wrap="none" anchor="ctr"/>
            <a:lstStyle/>
            <a:p>
              <a:pPr defTabSz="914400" eaLnBrk="0" fontAlgn="base" hangingPunct="0">
                <a:spcBef>
                  <a:spcPct val="0"/>
                </a:spcBef>
                <a:spcAft>
                  <a:spcPct val="0"/>
                </a:spcAft>
                <a:defRPr/>
              </a:pPr>
              <a:endParaRPr lang="en-US" sz="2800">
                <a:solidFill>
                  <a:srgbClr val="000000"/>
                </a:solidFill>
                <a:effectLst>
                  <a:outerShdw blurRad="38100" dist="38100" dir="2700000" algn="tl">
                    <a:srgbClr val="000000">
                      <a:alpha val="43137"/>
                    </a:srgbClr>
                  </a:outerShdw>
                </a:effectLst>
                <a:latin typeface="Flat Brush" pitchFamily="2" charset="0"/>
                <a:ea typeface="ＭＳ Ｐゴシック" pitchFamily="-112" charset="-128"/>
              </a:endParaRPr>
            </a:p>
          </p:txBody>
        </p:sp>
        <p:sp>
          <p:nvSpPr>
            <p:cNvPr id="690181" name="Text Box 5">
              <a:extLst>
                <a:ext uri="{FF2B5EF4-FFF2-40B4-BE49-F238E27FC236}">
                  <a16:creationId xmlns:a16="http://schemas.microsoft.com/office/drawing/2014/main" id="{03669BB4-D526-454E-C4DF-8AFE9986910F}"/>
                </a:ext>
              </a:extLst>
            </p:cNvPr>
            <p:cNvSpPr txBox="1">
              <a:spLocks noChangeArrowheads="1"/>
            </p:cNvSpPr>
            <p:nvPr/>
          </p:nvSpPr>
          <p:spPr bwMode="auto">
            <a:xfrm>
              <a:off x="2160" y="336"/>
              <a:ext cx="1776"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defTabSz="914400" fontAlgn="base">
                <a:spcBef>
                  <a:spcPct val="50000"/>
                </a:spcBef>
                <a:spcAft>
                  <a:spcPct val="0"/>
                </a:spcAft>
              </a:pPr>
              <a:r>
                <a:rPr lang="en-US" altLang="en-US" sz="2400" b="1">
                  <a:solidFill>
                    <a:srgbClr val="BBE0E3"/>
                  </a:solidFill>
                  <a:latin typeface="Arial" panose="020B0604020202020204" pitchFamily="34" charset="0"/>
                </a:rPr>
                <a:t>Insight into the transformed life..</a:t>
              </a:r>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FF9900"/>
        </a:solidFill>
        <a:effectLst/>
      </p:bgPr>
    </p:bg>
    <p:spTree>
      <p:nvGrpSpPr>
        <p:cNvPr id="1" name=""/>
        <p:cNvGrpSpPr/>
        <p:nvPr/>
      </p:nvGrpSpPr>
      <p:grpSpPr>
        <a:xfrm>
          <a:off x="0" y="0"/>
          <a:ext cx="0" cy="0"/>
          <a:chOff x="0" y="0"/>
          <a:chExt cx="0" cy="0"/>
        </a:xfrm>
      </p:grpSpPr>
      <p:graphicFrame>
        <p:nvGraphicFramePr>
          <p:cNvPr id="8909826" name="Group 2">
            <a:extLst>
              <a:ext uri="{FF2B5EF4-FFF2-40B4-BE49-F238E27FC236}">
                <a16:creationId xmlns:a16="http://schemas.microsoft.com/office/drawing/2014/main" id="{C6D8770A-2318-21F5-3638-C55FFBAE6531}"/>
              </a:ext>
            </a:extLst>
          </p:cNvPr>
          <p:cNvGraphicFramePr>
            <a:graphicFrameLocks noGrp="1"/>
          </p:cNvGraphicFramePr>
          <p:nvPr/>
        </p:nvGraphicFramePr>
        <p:xfrm>
          <a:off x="3048000" y="1371600"/>
          <a:ext cx="6096000" cy="4089400"/>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2057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203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33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1"/>
                  </a:ext>
                </a:extLst>
              </a:tr>
            </a:tbl>
          </a:graphicData>
        </a:graphic>
      </p:graphicFrame>
      <p:pic>
        <p:nvPicPr>
          <p:cNvPr id="8909837" name="Picture 13" descr="j0316868">
            <a:extLst>
              <a:ext uri="{FF2B5EF4-FFF2-40B4-BE49-F238E27FC236}">
                <a16:creationId xmlns:a16="http://schemas.microsoft.com/office/drawing/2014/main" id="{5A45CF05-776B-B75E-1420-15AABD3A6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676400"/>
            <a:ext cx="2362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838" name="Picture 14" descr="j0240473">
            <a:extLst>
              <a:ext uri="{FF2B5EF4-FFF2-40B4-BE49-F238E27FC236}">
                <a16:creationId xmlns:a16="http://schemas.microsoft.com/office/drawing/2014/main" id="{21CE3D4C-CB4A-B3CC-6ADA-9840083008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3505201"/>
            <a:ext cx="1824038"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839" name="Picture 15" descr="MCj02504060000[1]">
            <a:extLst>
              <a:ext uri="{FF2B5EF4-FFF2-40B4-BE49-F238E27FC236}">
                <a16:creationId xmlns:a16="http://schemas.microsoft.com/office/drawing/2014/main" id="{76D685EB-ABC9-ADD5-D10F-F440284987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657600"/>
            <a:ext cx="2819400"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840" name="Picture 16" descr="MCBD10375_0000[1]">
            <a:extLst>
              <a:ext uri="{FF2B5EF4-FFF2-40B4-BE49-F238E27FC236}">
                <a16:creationId xmlns:a16="http://schemas.microsoft.com/office/drawing/2014/main" id="{2797504E-034D-8799-B7DD-387A230957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1600200"/>
            <a:ext cx="23622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nodeType="clickEffect">
                                  <p:stCondLst>
                                    <p:cond delay="0"/>
                                  </p:stCondLst>
                                  <p:childTnLst>
                                    <p:set>
                                      <p:cBhvr>
                                        <p:cTn id="6" dur="1" fill="hold">
                                          <p:stCondLst>
                                            <p:cond delay="0"/>
                                          </p:stCondLst>
                                        </p:cTn>
                                        <p:tgtEl>
                                          <p:spTgt spid="8909837"/>
                                        </p:tgtEl>
                                        <p:attrNameLst>
                                          <p:attrName>style.visibility</p:attrName>
                                        </p:attrNameLst>
                                      </p:cBhvr>
                                      <p:to>
                                        <p:strVal val="visible"/>
                                      </p:to>
                                    </p:set>
                                    <p:anim calcmode="lin" valueType="num">
                                      <p:cBhvr additive="base">
                                        <p:cTn id="7" dur="500" fill="hold"/>
                                        <p:tgtEl>
                                          <p:spTgt spid="8909837"/>
                                        </p:tgtEl>
                                        <p:attrNameLst>
                                          <p:attrName>ppt_x</p:attrName>
                                        </p:attrNameLst>
                                      </p:cBhvr>
                                      <p:tavLst>
                                        <p:tav tm="0">
                                          <p:val>
                                            <p:strVal val="1+#ppt_w/2"/>
                                          </p:val>
                                        </p:tav>
                                        <p:tav tm="100000">
                                          <p:val>
                                            <p:strVal val="#ppt_x"/>
                                          </p:val>
                                        </p:tav>
                                      </p:tavLst>
                                    </p:anim>
                                    <p:anim calcmode="lin" valueType="num">
                                      <p:cBhvr additive="base">
                                        <p:cTn id="8" dur="500" fill="hold"/>
                                        <p:tgtEl>
                                          <p:spTgt spid="890983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nodeType="clickEffect">
                                  <p:stCondLst>
                                    <p:cond delay="0"/>
                                  </p:stCondLst>
                                  <p:childTnLst>
                                    <p:set>
                                      <p:cBhvr>
                                        <p:cTn id="12" dur="1" fill="hold">
                                          <p:stCondLst>
                                            <p:cond delay="0"/>
                                          </p:stCondLst>
                                        </p:cTn>
                                        <p:tgtEl>
                                          <p:spTgt spid="8909838"/>
                                        </p:tgtEl>
                                        <p:attrNameLst>
                                          <p:attrName>style.visibility</p:attrName>
                                        </p:attrNameLst>
                                      </p:cBhvr>
                                      <p:to>
                                        <p:strVal val="visible"/>
                                      </p:to>
                                    </p:set>
                                    <p:anim calcmode="lin" valueType="num">
                                      <p:cBhvr additive="base">
                                        <p:cTn id="13" dur="500" fill="hold"/>
                                        <p:tgtEl>
                                          <p:spTgt spid="8909838"/>
                                        </p:tgtEl>
                                        <p:attrNameLst>
                                          <p:attrName>ppt_x</p:attrName>
                                        </p:attrNameLst>
                                      </p:cBhvr>
                                      <p:tavLst>
                                        <p:tav tm="0">
                                          <p:val>
                                            <p:strVal val="0-#ppt_w/2"/>
                                          </p:val>
                                        </p:tav>
                                        <p:tav tm="100000">
                                          <p:val>
                                            <p:strVal val="#ppt_x"/>
                                          </p:val>
                                        </p:tav>
                                      </p:tavLst>
                                    </p:anim>
                                    <p:anim calcmode="lin" valueType="num">
                                      <p:cBhvr additive="base">
                                        <p:cTn id="14" dur="500" fill="hold"/>
                                        <p:tgtEl>
                                          <p:spTgt spid="890983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nodeType="clickEffect">
                                  <p:stCondLst>
                                    <p:cond delay="0"/>
                                  </p:stCondLst>
                                  <p:childTnLst>
                                    <p:set>
                                      <p:cBhvr>
                                        <p:cTn id="18" dur="1" fill="hold">
                                          <p:stCondLst>
                                            <p:cond delay="0"/>
                                          </p:stCondLst>
                                        </p:cTn>
                                        <p:tgtEl>
                                          <p:spTgt spid="8909840"/>
                                        </p:tgtEl>
                                        <p:attrNameLst>
                                          <p:attrName>style.visibility</p:attrName>
                                        </p:attrNameLst>
                                      </p:cBhvr>
                                      <p:to>
                                        <p:strVal val="visible"/>
                                      </p:to>
                                    </p:set>
                                    <p:anim calcmode="lin" valueType="num">
                                      <p:cBhvr additive="base">
                                        <p:cTn id="19" dur="500" fill="hold"/>
                                        <p:tgtEl>
                                          <p:spTgt spid="8909840"/>
                                        </p:tgtEl>
                                        <p:attrNameLst>
                                          <p:attrName>ppt_x</p:attrName>
                                        </p:attrNameLst>
                                      </p:cBhvr>
                                      <p:tavLst>
                                        <p:tav tm="0">
                                          <p:val>
                                            <p:strVal val="0-#ppt_w/2"/>
                                          </p:val>
                                        </p:tav>
                                        <p:tav tm="100000">
                                          <p:val>
                                            <p:strVal val="#ppt_x"/>
                                          </p:val>
                                        </p:tav>
                                      </p:tavLst>
                                    </p:anim>
                                    <p:anim calcmode="lin" valueType="num">
                                      <p:cBhvr additive="base">
                                        <p:cTn id="20" dur="500" fill="hold"/>
                                        <p:tgtEl>
                                          <p:spTgt spid="8909840"/>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6" fill="hold" nodeType="clickEffect">
                                  <p:stCondLst>
                                    <p:cond delay="0"/>
                                  </p:stCondLst>
                                  <p:childTnLst>
                                    <p:set>
                                      <p:cBhvr>
                                        <p:cTn id="24" dur="1" fill="hold">
                                          <p:stCondLst>
                                            <p:cond delay="0"/>
                                          </p:stCondLst>
                                        </p:cTn>
                                        <p:tgtEl>
                                          <p:spTgt spid="8909839"/>
                                        </p:tgtEl>
                                        <p:attrNameLst>
                                          <p:attrName>style.visibility</p:attrName>
                                        </p:attrNameLst>
                                      </p:cBhvr>
                                      <p:to>
                                        <p:strVal val="visible"/>
                                      </p:to>
                                    </p:set>
                                    <p:anim calcmode="lin" valueType="num">
                                      <p:cBhvr additive="base">
                                        <p:cTn id="25" dur="500" fill="hold"/>
                                        <p:tgtEl>
                                          <p:spTgt spid="8909839"/>
                                        </p:tgtEl>
                                        <p:attrNameLst>
                                          <p:attrName>ppt_x</p:attrName>
                                        </p:attrNameLst>
                                      </p:cBhvr>
                                      <p:tavLst>
                                        <p:tav tm="0">
                                          <p:val>
                                            <p:strVal val="1+#ppt_w/2"/>
                                          </p:val>
                                        </p:tav>
                                        <p:tav tm="100000">
                                          <p:val>
                                            <p:strVal val="#ppt_x"/>
                                          </p:val>
                                        </p:tav>
                                      </p:tavLst>
                                    </p:anim>
                                    <p:anim calcmode="lin" valueType="num">
                                      <p:cBhvr additive="base">
                                        <p:cTn id="26" dur="500" fill="hold"/>
                                        <p:tgtEl>
                                          <p:spTgt spid="89098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2"/>
        </a:solidFill>
        <a:effectLst/>
      </p:bgPr>
    </p:bg>
    <p:spTree>
      <p:nvGrpSpPr>
        <p:cNvPr id="1" name=""/>
        <p:cNvGrpSpPr/>
        <p:nvPr/>
      </p:nvGrpSpPr>
      <p:grpSpPr>
        <a:xfrm>
          <a:off x="0" y="0"/>
          <a:ext cx="0" cy="0"/>
          <a:chOff x="0" y="0"/>
          <a:chExt cx="0" cy="0"/>
        </a:xfrm>
      </p:grpSpPr>
      <p:sp>
        <p:nvSpPr>
          <p:cNvPr id="8905730" name="Rectangle 2">
            <a:extLst>
              <a:ext uri="{FF2B5EF4-FFF2-40B4-BE49-F238E27FC236}">
                <a16:creationId xmlns:a16="http://schemas.microsoft.com/office/drawing/2014/main" id="{D4BBE082-2951-2E0A-BCDB-EB97884C5B21}"/>
              </a:ext>
            </a:extLst>
          </p:cNvPr>
          <p:cNvSpPr>
            <a:spLocks noGrp="1" noChangeArrowheads="1"/>
          </p:cNvSpPr>
          <p:nvPr>
            <p:ph type="body" idx="1"/>
          </p:nvPr>
        </p:nvSpPr>
        <p:spPr>
          <a:xfrm>
            <a:off x="2057400" y="1219200"/>
            <a:ext cx="8077200" cy="4648200"/>
          </a:xfrm>
          <a:solidFill>
            <a:srgbClr val="FF9900"/>
          </a:solidFill>
        </p:spPr>
        <p:txBody>
          <a:bodyPr/>
          <a:lstStyle/>
          <a:p>
            <a:pPr eaLnBrk="1" hangingPunct="1">
              <a:lnSpc>
                <a:spcPct val="90000"/>
              </a:lnSpc>
            </a:pPr>
            <a:r>
              <a:rPr lang="en-US" altLang="en-US" sz="3600" b="1" u="sng"/>
              <a:t>The converted and transformed disciple obeys the law of the land.</a:t>
            </a:r>
          </a:p>
          <a:p>
            <a:pPr eaLnBrk="1" hangingPunct="1">
              <a:lnSpc>
                <a:spcPct val="90000"/>
              </a:lnSpc>
            </a:pPr>
            <a:endParaRPr lang="en-US" altLang="en-US" sz="1400" b="1" u="sng"/>
          </a:p>
          <a:p>
            <a:pPr eaLnBrk="1" hangingPunct="1">
              <a:lnSpc>
                <a:spcPct val="90000"/>
              </a:lnSpc>
            </a:pPr>
            <a:r>
              <a:rPr lang="en-US" altLang="en-US" sz="5400" b="1"/>
              <a:t>Let every person be    in subjection to the governing authorities.</a:t>
            </a:r>
            <a:r>
              <a:rPr lang="en-US" altLang="en-US" sz="4400" b="1"/>
              <a:t>  </a:t>
            </a:r>
            <a:r>
              <a:rPr lang="en-US" altLang="en-US" sz="5400"/>
              <a:t>(Romans 13: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905730"/>
                                        </p:tgtEl>
                                        <p:attrNameLst>
                                          <p:attrName>style.visibility</p:attrName>
                                        </p:attrNameLst>
                                      </p:cBhvr>
                                      <p:to>
                                        <p:strVal val="visible"/>
                                      </p:to>
                                    </p:set>
                                    <p:animEffect transition="in" filter="wipe(left)">
                                      <p:cBhvr>
                                        <p:cTn id="7" dur="500"/>
                                        <p:tgtEl>
                                          <p:spTgt spid="8905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5730" grpId="0"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666699"/>
        </a:solidFill>
        <a:effectLst/>
      </p:bgPr>
    </p:bg>
    <p:spTree>
      <p:nvGrpSpPr>
        <p:cNvPr id="1" name=""/>
        <p:cNvGrpSpPr/>
        <p:nvPr/>
      </p:nvGrpSpPr>
      <p:grpSpPr>
        <a:xfrm>
          <a:off x="0" y="0"/>
          <a:ext cx="0" cy="0"/>
          <a:chOff x="0" y="0"/>
          <a:chExt cx="0" cy="0"/>
        </a:xfrm>
      </p:grpSpPr>
      <p:sp>
        <p:nvSpPr>
          <p:cNvPr id="15143938" name="Rectangle 1026">
            <a:extLst>
              <a:ext uri="{FF2B5EF4-FFF2-40B4-BE49-F238E27FC236}">
                <a16:creationId xmlns:a16="http://schemas.microsoft.com/office/drawing/2014/main" id="{6238D368-8FE7-5A0F-5574-E9C0F62F5AB6}"/>
              </a:ext>
            </a:extLst>
          </p:cNvPr>
          <p:cNvSpPr>
            <a:spLocks noGrp="1" noChangeArrowheads="1"/>
          </p:cNvSpPr>
          <p:nvPr>
            <p:ph type="title"/>
          </p:nvPr>
        </p:nvSpPr>
        <p:spPr>
          <a:xfrm>
            <a:off x="2209800" y="0"/>
            <a:ext cx="7772400" cy="990600"/>
          </a:xfrm>
        </p:spPr>
        <p:txBody>
          <a:bodyPr/>
          <a:lstStyle/>
          <a:p>
            <a:pPr eaLnBrk="1" hangingPunct="1">
              <a:defRPr/>
            </a:pPr>
            <a:r>
              <a:rPr lang="en-US" sz="8800" b="1">
                <a:solidFill>
                  <a:srgbClr val="B3150D"/>
                </a:solidFill>
                <a:effectLst>
                  <a:outerShdw blurRad="38100" dist="38100" dir="2700000" algn="tl">
                    <a:srgbClr val="000000"/>
                  </a:outerShdw>
                </a:effectLst>
                <a:latin typeface="Comic Sans MS" pitchFamily="66" charset="0"/>
                <a:ea typeface="+mj-ea"/>
              </a:rPr>
              <a:t>“Submit”</a:t>
            </a:r>
            <a:endParaRPr lang="en-US" sz="8800">
              <a:effectLst>
                <a:outerShdw blurRad="38100" dist="38100" dir="2700000" algn="tl">
                  <a:srgbClr val="FFFFFF"/>
                </a:outerShdw>
              </a:effectLst>
              <a:ea typeface="+mj-ea"/>
            </a:endParaRPr>
          </a:p>
        </p:txBody>
      </p:sp>
      <p:sp>
        <p:nvSpPr>
          <p:cNvPr id="15143939" name="Rectangle 1027">
            <a:extLst>
              <a:ext uri="{FF2B5EF4-FFF2-40B4-BE49-F238E27FC236}">
                <a16:creationId xmlns:a16="http://schemas.microsoft.com/office/drawing/2014/main" id="{11443E1B-71A6-D78B-C45F-01515CBE2443}"/>
              </a:ext>
            </a:extLst>
          </p:cNvPr>
          <p:cNvSpPr>
            <a:spLocks noGrp="1" noChangeArrowheads="1"/>
          </p:cNvSpPr>
          <p:nvPr>
            <p:ph type="body" idx="1"/>
          </p:nvPr>
        </p:nvSpPr>
        <p:spPr>
          <a:xfrm>
            <a:off x="1981200" y="914400"/>
            <a:ext cx="8229600" cy="4953000"/>
          </a:xfrm>
        </p:spPr>
        <p:txBody>
          <a:bodyPr/>
          <a:lstStyle/>
          <a:p>
            <a:pPr eaLnBrk="1" hangingPunct="1">
              <a:lnSpc>
                <a:spcPct val="90000"/>
              </a:lnSpc>
              <a:defRPr/>
            </a:pPr>
            <a:r>
              <a:rPr lang="en-US" b="1">
                <a:solidFill>
                  <a:srgbClr val="FFFAB7"/>
                </a:solidFill>
                <a:effectLst>
                  <a:outerShdw blurRad="38100" dist="38100" dir="2700000" algn="tl">
                    <a:srgbClr val="000000"/>
                  </a:outerShdw>
                </a:effectLst>
                <a:latin typeface="Comic Sans MS" pitchFamily="66" charset="0"/>
                <a:ea typeface="+mn-ea"/>
              </a:rPr>
              <a:t>hupotasso</a:t>
            </a:r>
            <a:endParaRPr lang="en-US" sz="2800" b="1">
              <a:solidFill>
                <a:srgbClr val="FFFAB7"/>
              </a:solidFill>
              <a:effectLst>
                <a:outerShdw blurRad="38100" dist="38100" dir="2700000" algn="tl">
                  <a:srgbClr val="000000"/>
                </a:outerShdw>
              </a:effectLst>
              <a:latin typeface="Comic Sans MS" pitchFamily="66" charset="0"/>
              <a:ea typeface="+mn-ea"/>
            </a:endParaRPr>
          </a:p>
          <a:p>
            <a:pPr lvl="1" eaLnBrk="1" hangingPunct="1">
              <a:lnSpc>
                <a:spcPct val="90000"/>
              </a:lnSpc>
              <a:defRPr/>
            </a:pPr>
            <a:r>
              <a:rPr lang="en-US" b="1">
                <a:solidFill>
                  <a:schemeClr val="bg1"/>
                </a:solidFill>
                <a:effectLst>
                  <a:outerShdw blurRad="38100" dist="38100" dir="2700000" algn="tl">
                    <a:srgbClr val="000000"/>
                  </a:outerShdw>
                </a:effectLst>
                <a:latin typeface="Comic Sans MS" pitchFamily="66" charset="0"/>
                <a:ea typeface="+mn-ea"/>
              </a:rPr>
              <a:t>to individually subordinate</a:t>
            </a:r>
          </a:p>
          <a:p>
            <a:pPr lvl="1" eaLnBrk="1" hangingPunct="1">
              <a:lnSpc>
                <a:spcPct val="90000"/>
              </a:lnSpc>
              <a:defRPr/>
            </a:pPr>
            <a:r>
              <a:rPr lang="en-US" b="1">
                <a:solidFill>
                  <a:schemeClr val="bg1"/>
                </a:solidFill>
                <a:effectLst>
                  <a:outerShdw blurRad="38100" dist="38100" dir="2700000" algn="tl">
                    <a:srgbClr val="000000"/>
                  </a:outerShdw>
                </a:effectLst>
                <a:latin typeface="Comic Sans MS" pitchFamily="66" charset="0"/>
                <a:ea typeface="+mn-ea"/>
              </a:rPr>
              <a:t>to subject one's self, obey</a:t>
            </a:r>
            <a:endParaRPr lang="en-US" b="1">
              <a:solidFill>
                <a:srgbClr val="FFFAB7"/>
              </a:solidFill>
              <a:effectLst>
                <a:outerShdw blurRad="38100" dist="38100" dir="2700000" algn="tl">
                  <a:srgbClr val="000000"/>
                </a:outerShdw>
              </a:effectLst>
              <a:latin typeface="Comic Sans MS" pitchFamily="66" charset="0"/>
              <a:ea typeface="+mn-ea"/>
            </a:endParaRPr>
          </a:p>
          <a:p>
            <a:pPr eaLnBrk="1" hangingPunct="1">
              <a:lnSpc>
                <a:spcPct val="90000"/>
              </a:lnSpc>
              <a:defRPr/>
            </a:pPr>
            <a:r>
              <a:rPr lang="en-US" sz="2800" b="1">
                <a:solidFill>
                  <a:srgbClr val="FFFAB7"/>
                </a:solidFill>
                <a:effectLst>
                  <a:outerShdw blurRad="38100" dist="38100" dir="2700000" algn="tl">
                    <a:srgbClr val="000000"/>
                  </a:outerShdw>
                </a:effectLst>
                <a:latin typeface="Comic Sans MS" pitchFamily="66" charset="0"/>
                <a:ea typeface="+mn-ea"/>
              </a:rPr>
              <a:t>A Greek military term meaning "to arrange [troop divisions] in a military fashion under the command of a leader". In non-military use, it was "a voluntary attitude of giving in, cooperating, assuming responsibility, &amp; carrying a burden".</a:t>
            </a:r>
          </a:p>
          <a:p>
            <a:pPr eaLnBrk="1" hangingPunct="1">
              <a:lnSpc>
                <a:spcPct val="90000"/>
              </a:lnSpc>
              <a:defRPr/>
            </a:pPr>
            <a:r>
              <a:rPr lang="en-US" sz="2800" b="1">
                <a:solidFill>
                  <a:srgbClr val="FFFAB7"/>
                </a:solidFill>
                <a:effectLst>
                  <a:outerShdw blurRad="38100" dist="38100" dir="2700000" algn="tl">
                    <a:srgbClr val="000000"/>
                  </a:outerShdw>
                </a:effectLst>
                <a:latin typeface="Comic Sans MS" pitchFamily="66" charset="0"/>
                <a:ea typeface="+mn-ea"/>
              </a:rPr>
              <a:t>The attitude or action of understanding the value and/or necessity of placing ourselves as citizens under earthly human authority </a:t>
            </a:r>
          </a:p>
          <a:p>
            <a:pPr eaLnBrk="1" hangingPunct="1">
              <a:lnSpc>
                <a:spcPct val="90000"/>
              </a:lnSpc>
              <a:defRPr/>
            </a:pPr>
            <a:r>
              <a:rPr lang="en-US" sz="2800" b="1">
                <a:solidFill>
                  <a:srgbClr val="FFFAB7"/>
                </a:solidFill>
                <a:effectLst>
                  <a:outerShdw blurRad="38100" dist="38100" dir="2700000" algn="tl">
                    <a:srgbClr val="000000"/>
                  </a:outerShdw>
                </a:effectLst>
                <a:latin typeface="Comic Sans MS" pitchFamily="66" charset="0"/>
                <a:ea typeface="+mn-ea"/>
              </a:rPr>
              <a:t>With Caveat: The Rebel Is Un-Christ Like!</a:t>
            </a:r>
            <a:r>
              <a:rPr lang="en-US" sz="2800" b="1">
                <a:solidFill>
                  <a:srgbClr val="FFFAB7"/>
                </a:solidFill>
                <a:latin typeface="Comic Sans MS" pitchFamily="66" charset="0"/>
                <a:ea typeface="+mn-ea"/>
              </a:rPr>
              <a:t> </a:t>
            </a:r>
            <a:endParaRPr lang="en-US" sz="2400">
              <a:solidFill>
                <a:srgbClr val="000000"/>
              </a:solidFill>
              <a:latin typeface="Comic Sans MS" pitchFamily="66" charset="0"/>
              <a:ea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15143939">
                                            <p:txEl>
                                              <p:pRg st="0" end="0"/>
                                            </p:txEl>
                                          </p:spTgt>
                                        </p:tgtEl>
                                        <p:attrNameLst>
                                          <p:attrName>style.visibility</p:attrName>
                                        </p:attrNameLst>
                                      </p:cBhvr>
                                      <p:to>
                                        <p:strVal val="visible"/>
                                      </p:to>
                                    </p:set>
                                    <p:anim calcmode="lin" valueType="num">
                                      <p:cBhvr>
                                        <p:cTn id="7" dur="500" fill="hold"/>
                                        <p:tgtEl>
                                          <p:spTgt spid="151439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14393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nodeType="clickEffect">
                                  <p:stCondLst>
                                    <p:cond delay="0"/>
                                  </p:stCondLst>
                                  <p:childTnLst>
                                    <p:set>
                                      <p:cBhvr>
                                        <p:cTn id="12" dur="1" fill="hold">
                                          <p:stCondLst>
                                            <p:cond delay="0"/>
                                          </p:stCondLst>
                                        </p:cTn>
                                        <p:tgtEl>
                                          <p:spTgt spid="15143939">
                                            <p:txEl>
                                              <p:pRg st="1" end="1"/>
                                            </p:txEl>
                                          </p:spTgt>
                                        </p:tgtEl>
                                        <p:attrNameLst>
                                          <p:attrName>style.visibility</p:attrName>
                                        </p:attrNameLst>
                                      </p:cBhvr>
                                      <p:to>
                                        <p:strVal val="visible"/>
                                      </p:to>
                                    </p:set>
                                    <p:anim calcmode="lin" valueType="num">
                                      <p:cBhvr>
                                        <p:cTn id="13" dur="500" fill="hold"/>
                                        <p:tgtEl>
                                          <p:spTgt spid="1514393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514393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nodeType="clickEffect">
                                  <p:stCondLst>
                                    <p:cond delay="0"/>
                                  </p:stCondLst>
                                  <p:childTnLst>
                                    <p:set>
                                      <p:cBhvr>
                                        <p:cTn id="18" dur="1" fill="hold">
                                          <p:stCondLst>
                                            <p:cond delay="0"/>
                                          </p:stCondLst>
                                        </p:cTn>
                                        <p:tgtEl>
                                          <p:spTgt spid="15143939">
                                            <p:txEl>
                                              <p:pRg st="2" end="2"/>
                                            </p:txEl>
                                          </p:spTgt>
                                        </p:tgtEl>
                                        <p:attrNameLst>
                                          <p:attrName>style.visibility</p:attrName>
                                        </p:attrNameLst>
                                      </p:cBhvr>
                                      <p:to>
                                        <p:strVal val="visible"/>
                                      </p:to>
                                    </p:set>
                                    <p:anim calcmode="lin" valueType="num">
                                      <p:cBhvr>
                                        <p:cTn id="19" dur="500" fill="hold"/>
                                        <p:tgtEl>
                                          <p:spTgt spid="1514393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514393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nodeType="clickEffect">
                                  <p:stCondLst>
                                    <p:cond delay="0"/>
                                  </p:stCondLst>
                                  <p:childTnLst>
                                    <p:set>
                                      <p:cBhvr>
                                        <p:cTn id="24" dur="1" fill="hold">
                                          <p:stCondLst>
                                            <p:cond delay="0"/>
                                          </p:stCondLst>
                                        </p:cTn>
                                        <p:tgtEl>
                                          <p:spTgt spid="15143939">
                                            <p:txEl>
                                              <p:pRg st="3" end="3"/>
                                            </p:txEl>
                                          </p:spTgt>
                                        </p:tgtEl>
                                        <p:attrNameLst>
                                          <p:attrName>style.visibility</p:attrName>
                                        </p:attrNameLst>
                                      </p:cBhvr>
                                      <p:to>
                                        <p:strVal val="visible"/>
                                      </p:to>
                                    </p:set>
                                    <p:anim calcmode="lin" valueType="num">
                                      <p:cBhvr>
                                        <p:cTn id="25" dur="500" fill="hold"/>
                                        <p:tgtEl>
                                          <p:spTgt spid="1514393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5143939">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nodeType="clickEffect">
                                  <p:stCondLst>
                                    <p:cond delay="0"/>
                                  </p:stCondLst>
                                  <p:childTnLst>
                                    <p:set>
                                      <p:cBhvr>
                                        <p:cTn id="30" dur="1" fill="hold">
                                          <p:stCondLst>
                                            <p:cond delay="0"/>
                                          </p:stCondLst>
                                        </p:cTn>
                                        <p:tgtEl>
                                          <p:spTgt spid="15143939">
                                            <p:txEl>
                                              <p:pRg st="4" end="4"/>
                                            </p:txEl>
                                          </p:spTgt>
                                        </p:tgtEl>
                                        <p:attrNameLst>
                                          <p:attrName>style.visibility</p:attrName>
                                        </p:attrNameLst>
                                      </p:cBhvr>
                                      <p:to>
                                        <p:strVal val="visible"/>
                                      </p:to>
                                    </p:set>
                                    <p:anim calcmode="lin" valueType="num">
                                      <p:cBhvr>
                                        <p:cTn id="31" dur="500" fill="hold"/>
                                        <p:tgtEl>
                                          <p:spTgt spid="1514393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5143939">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nodeType="clickEffect">
                                  <p:stCondLst>
                                    <p:cond delay="0"/>
                                  </p:stCondLst>
                                  <p:childTnLst>
                                    <p:set>
                                      <p:cBhvr>
                                        <p:cTn id="36" dur="1" fill="hold">
                                          <p:stCondLst>
                                            <p:cond delay="0"/>
                                          </p:stCondLst>
                                        </p:cTn>
                                        <p:tgtEl>
                                          <p:spTgt spid="15143939">
                                            <p:txEl>
                                              <p:pRg st="5" end="5"/>
                                            </p:txEl>
                                          </p:spTgt>
                                        </p:tgtEl>
                                        <p:attrNameLst>
                                          <p:attrName>style.visibility</p:attrName>
                                        </p:attrNameLst>
                                      </p:cBhvr>
                                      <p:to>
                                        <p:strVal val="visible"/>
                                      </p:to>
                                    </p:set>
                                    <p:anim calcmode="lin" valueType="num">
                                      <p:cBhvr>
                                        <p:cTn id="37" dur="500" fill="hold"/>
                                        <p:tgtEl>
                                          <p:spTgt spid="1514393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5143939">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3939" grpId="0" build="p" bldLvl="2"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6600CC"/>
        </a:solidFill>
        <a:effectLst/>
      </p:bgPr>
    </p:bg>
    <p:spTree>
      <p:nvGrpSpPr>
        <p:cNvPr id="1" name=""/>
        <p:cNvGrpSpPr/>
        <p:nvPr/>
      </p:nvGrpSpPr>
      <p:grpSpPr>
        <a:xfrm>
          <a:off x="0" y="0"/>
          <a:ext cx="0" cy="0"/>
          <a:chOff x="0" y="0"/>
          <a:chExt cx="0" cy="0"/>
        </a:xfrm>
      </p:grpSpPr>
      <p:sp>
        <p:nvSpPr>
          <p:cNvPr id="8903682" name="Rectangle 2">
            <a:extLst>
              <a:ext uri="{FF2B5EF4-FFF2-40B4-BE49-F238E27FC236}">
                <a16:creationId xmlns:a16="http://schemas.microsoft.com/office/drawing/2014/main" id="{65B8CF62-5655-7F41-2726-E49FA8F4EB4E}"/>
              </a:ext>
            </a:extLst>
          </p:cNvPr>
          <p:cNvSpPr>
            <a:spLocks noGrp="1" noChangeArrowheads="1"/>
          </p:cNvSpPr>
          <p:nvPr>
            <p:ph type="title"/>
          </p:nvPr>
        </p:nvSpPr>
        <p:spPr>
          <a:xfrm>
            <a:off x="2743200" y="4419600"/>
            <a:ext cx="6629400" cy="2133600"/>
          </a:xfrm>
          <a:solidFill>
            <a:srgbClr val="FF9900"/>
          </a:solidFill>
        </p:spPr>
        <p:txBody>
          <a:bodyPr/>
          <a:lstStyle/>
          <a:p>
            <a:pPr algn="l" eaLnBrk="1" hangingPunct="1"/>
            <a:r>
              <a:rPr lang="en-US" altLang="en-US" sz="4000"/>
              <a:t>The converted transformed disciple renders to their civil government all that is due it.</a:t>
            </a:r>
          </a:p>
        </p:txBody>
      </p:sp>
      <p:grpSp>
        <p:nvGrpSpPr>
          <p:cNvPr id="2" name="Group 3">
            <a:extLst>
              <a:ext uri="{FF2B5EF4-FFF2-40B4-BE49-F238E27FC236}">
                <a16:creationId xmlns:a16="http://schemas.microsoft.com/office/drawing/2014/main" id="{19133380-44FE-BED5-F988-698FC92C5FAA}"/>
              </a:ext>
            </a:extLst>
          </p:cNvPr>
          <p:cNvGrpSpPr>
            <a:grpSpLocks/>
          </p:cNvGrpSpPr>
          <p:nvPr/>
        </p:nvGrpSpPr>
        <p:grpSpPr bwMode="auto">
          <a:xfrm>
            <a:off x="3962400" y="228600"/>
            <a:ext cx="4114800" cy="1524000"/>
            <a:chOff x="1680" y="336"/>
            <a:chExt cx="2448" cy="816"/>
          </a:xfrm>
        </p:grpSpPr>
        <p:sp>
          <p:nvSpPr>
            <p:cNvPr id="8903684" name="AutoShape 4">
              <a:extLst>
                <a:ext uri="{FF2B5EF4-FFF2-40B4-BE49-F238E27FC236}">
                  <a16:creationId xmlns:a16="http://schemas.microsoft.com/office/drawing/2014/main" id="{E01D225E-3032-9B96-E3EF-F1D8B3A060C4}"/>
                </a:ext>
              </a:extLst>
            </p:cNvPr>
            <p:cNvSpPr>
              <a:spLocks noChangeArrowheads="1"/>
            </p:cNvSpPr>
            <p:nvPr/>
          </p:nvSpPr>
          <p:spPr bwMode="auto">
            <a:xfrm>
              <a:off x="1680" y="336"/>
              <a:ext cx="2448" cy="816"/>
            </a:xfrm>
            <a:prstGeom prst="downArrowCallout">
              <a:avLst>
                <a:gd name="adj1" fmla="val 75000"/>
                <a:gd name="adj2" fmla="val 75000"/>
                <a:gd name="adj3" fmla="val 16667"/>
                <a:gd name="adj4" fmla="val 66667"/>
              </a:avLst>
            </a:prstGeom>
            <a:solidFill>
              <a:schemeClr val="accent2"/>
            </a:solidFill>
            <a:ln w="9525">
              <a:solidFill>
                <a:schemeClr val="bg1"/>
              </a:solidFill>
              <a:miter lim="800000"/>
              <a:headEnd/>
              <a:tailEnd/>
            </a:ln>
            <a:effectLst/>
          </p:spPr>
          <p:txBody>
            <a:bodyPr wrap="none" anchor="ctr"/>
            <a:lstStyle/>
            <a:p>
              <a:pPr defTabSz="914400" eaLnBrk="0" fontAlgn="base" hangingPunct="0">
                <a:spcBef>
                  <a:spcPct val="0"/>
                </a:spcBef>
                <a:spcAft>
                  <a:spcPct val="0"/>
                </a:spcAft>
                <a:defRPr/>
              </a:pPr>
              <a:endParaRPr lang="en-US" sz="2800">
                <a:solidFill>
                  <a:srgbClr val="000000"/>
                </a:solidFill>
                <a:effectLst>
                  <a:outerShdw blurRad="38100" dist="38100" dir="2700000" algn="tl">
                    <a:srgbClr val="000000">
                      <a:alpha val="43137"/>
                    </a:srgbClr>
                  </a:outerShdw>
                </a:effectLst>
                <a:latin typeface="Flat Brush" pitchFamily="2" charset="0"/>
                <a:ea typeface="ＭＳ Ｐゴシック" pitchFamily="-112" charset="-128"/>
              </a:endParaRPr>
            </a:p>
          </p:txBody>
        </p:sp>
        <p:sp>
          <p:nvSpPr>
            <p:cNvPr id="697350" name="Text Box 5">
              <a:extLst>
                <a:ext uri="{FF2B5EF4-FFF2-40B4-BE49-F238E27FC236}">
                  <a16:creationId xmlns:a16="http://schemas.microsoft.com/office/drawing/2014/main" id="{62DC04B5-3C88-0C70-F891-401DC564156B}"/>
                </a:ext>
              </a:extLst>
            </p:cNvPr>
            <p:cNvSpPr txBox="1">
              <a:spLocks noChangeArrowheads="1"/>
            </p:cNvSpPr>
            <p:nvPr/>
          </p:nvSpPr>
          <p:spPr bwMode="auto">
            <a:xfrm>
              <a:off x="2160" y="336"/>
              <a:ext cx="1776" cy="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defTabSz="914400" fontAlgn="base">
                <a:spcBef>
                  <a:spcPct val="50000"/>
                </a:spcBef>
                <a:spcAft>
                  <a:spcPct val="0"/>
                </a:spcAft>
              </a:pPr>
              <a:r>
                <a:rPr lang="en-US" altLang="en-US" sz="2400" b="1">
                  <a:solidFill>
                    <a:srgbClr val="BBE0E3"/>
                  </a:solidFill>
                  <a:latin typeface="Arial" panose="020B0604020202020204" pitchFamily="34" charset="0"/>
                </a:rPr>
                <a:t>Insight into the transformed life..</a:t>
              </a:r>
            </a:p>
          </p:txBody>
        </p:sp>
      </p:grpSp>
      <p:pic>
        <p:nvPicPr>
          <p:cNvPr id="697348" name="Picture 8" descr="sam.gif">
            <a:extLst>
              <a:ext uri="{FF2B5EF4-FFF2-40B4-BE49-F238E27FC236}">
                <a16:creationId xmlns:a16="http://schemas.microsoft.com/office/drawing/2014/main" id="{A2AF67F4-9CA7-A2C1-862B-3790409F11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981200"/>
            <a:ext cx="2590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1" fill="hold" nodeType="clickEffect">
                                  <p:stCondLst>
                                    <p:cond delay="0"/>
                                  </p:stCondLst>
                                  <p:iterate type="lt">
                                    <p:tmPct val="100000"/>
                                  </p:iterate>
                                  <p:childTnLst>
                                    <p:set>
                                      <p:cBhvr>
                                        <p:cTn id="14" dur="1" fill="hold">
                                          <p:stCondLst>
                                            <p:cond delay="0"/>
                                          </p:stCondLst>
                                        </p:cTn>
                                        <p:tgtEl>
                                          <p:spTgt spid="8903682"/>
                                        </p:tgtEl>
                                        <p:attrNameLst>
                                          <p:attrName>style.visibility</p:attrName>
                                        </p:attrNameLst>
                                      </p:cBhvr>
                                      <p:to>
                                        <p:strVal val="visible"/>
                                      </p:to>
                                    </p:set>
                                    <p:anim calcmode="lin" valueType="num">
                                      <p:cBhvr additive="base">
                                        <p:cTn id="15" dur="75" fill="hold"/>
                                        <p:tgtEl>
                                          <p:spTgt spid="8903682"/>
                                        </p:tgtEl>
                                        <p:attrNameLst>
                                          <p:attrName>ppt_x</p:attrName>
                                        </p:attrNameLst>
                                      </p:cBhvr>
                                      <p:tavLst>
                                        <p:tav tm="0">
                                          <p:val>
                                            <p:strVal val="#ppt_x"/>
                                          </p:val>
                                        </p:tav>
                                        <p:tav tm="100000">
                                          <p:val>
                                            <p:strVal val="#ppt_x"/>
                                          </p:val>
                                        </p:tav>
                                      </p:tavLst>
                                    </p:anim>
                                    <p:anim calcmode="lin" valueType="num">
                                      <p:cBhvr additive="base">
                                        <p:cTn id="16" dur="75" fill="hold"/>
                                        <p:tgtEl>
                                          <p:spTgt spid="890368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3682" grpId="0" animBg="1"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691202" name="Rectangle 2">
            <a:extLst>
              <a:ext uri="{FF2B5EF4-FFF2-40B4-BE49-F238E27FC236}">
                <a16:creationId xmlns:a16="http://schemas.microsoft.com/office/drawing/2014/main" id="{A28C765F-A223-4BEC-50A4-D1FCD82265E3}"/>
              </a:ext>
            </a:extLst>
          </p:cNvPr>
          <p:cNvSpPr>
            <a:spLocks noGrp="1" noChangeArrowheads="1"/>
          </p:cNvSpPr>
          <p:nvPr>
            <p:ph type="body" idx="1"/>
          </p:nvPr>
        </p:nvSpPr>
        <p:spPr>
          <a:xfrm>
            <a:off x="1981200" y="1066800"/>
            <a:ext cx="8229600" cy="5181600"/>
          </a:xfrm>
          <a:solidFill>
            <a:srgbClr val="FF9900"/>
          </a:solidFill>
        </p:spPr>
        <p:txBody>
          <a:bodyPr/>
          <a:lstStyle/>
          <a:p>
            <a:pPr eaLnBrk="1" hangingPunct="1"/>
            <a:r>
              <a:rPr lang="en-US" altLang="en-US"/>
              <a:t>For rulers are not a cause of fear for good behavior, but for evil. Do you want to have no fear of authority? Do what is good, and you will have praise from the same;  for it is a minister of God to you for good.  But   if you do what is evil, be afraid; for it does not bear the sword for nothing;  for it is a minister of God,  an avenger who brings wrath upon the one who practices evil… </a:t>
            </a:r>
            <a:r>
              <a:rPr lang="en-US" altLang="en-US" sz="3600" b="1"/>
              <a:t>(Romans 13: 3 - 4)</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666699"/>
        </a:solidFill>
        <a:effectLst/>
      </p:bgPr>
    </p:bg>
    <p:spTree>
      <p:nvGrpSpPr>
        <p:cNvPr id="1" name=""/>
        <p:cNvGrpSpPr/>
        <p:nvPr/>
      </p:nvGrpSpPr>
      <p:grpSpPr>
        <a:xfrm>
          <a:off x="0" y="0"/>
          <a:ext cx="0" cy="0"/>
          <a:chOff x="0" y="0"/>
          <a:chExt cx="0" cy="0"/>
        </a:xfrm>
      </p:grpSpPr>
      <p:sp>
        <p:nvSpPr>
          <p:cNvPr id="15148034" name="Rectangle 1026">
            <a:extLst>
              <a:ext uri="{FF2B5EF4-FFF2-40B4-BE49-F238E27FC236}">
                <a16:creationId xmlns:a16="http://schemas.microsoft.com/office/drawing/2014/main" id="{AC6DFC7F-787C-7D9F-0471-3F536270163C}"/>
              </a:ext>
            </a:extLst>
          </p:cNvPr>
          <p:cNvSpPr>
            <a:spLocks noGrp="1" noChangeArrowheads="1"/>
          </p:cNvSpPr>
          <p:nvPr>
            <p:ph type="title"/>
          </p:nvPr>
        </p:nvSpPr>
        <p:spPr>
          <a:xfrm>
            <a:off x="2209800" y="0"/>
            <a:ext cx="7772400" cy="1066800"/>
          </a:xfrm>
        </p:spPr>
        <p:txBody>
          <a:bodyPr/>
          <a:lstStyle/>
          <a:p>
            <a:pPr eaLnBrk="1" hangingPunct="1">
              <a:defRPr/>
            </a:pPr>
            <a:r>
              <a:rPr lang="en-US" sz="6600" b="1">
                <a:solidFill>
                  <a:srgbClr val="FF0066"/>
                </a:solidFill>
                <a:effectLst>
                  <a:outerShdw blurRad="38100" dist="38100" dir="2700000" algn="tl">
                    <a:srgbClr val="000000"/>
                  </a:outerShdw>
                </a:effectLst>
                <a:latin typeface="Comic Sans MS" pitchFamily="66" charset="0"/>
                <a:ea typeface="+mj-ea"/>
              </a:rPr>
              <a:t>Hidden Principle</a:t>
            </a:r>
          </a:p>
        </p:txBody>
      </p:sp>
      <p:sp>
        <p:nvSpPr>
          <p:cNvPr id="15148035" name="Rectangle 1027">
            <a:extLst>
              <a:ext uri="{FF2B5EF4-FFF2-40B4-BE49-F238E27FC236}">
                <a16:creationId xmlns:a16="http://schemas.microsoft.com/office/drawing/2014/main" id="{166A76FD-C35D-2BB9-5583-2970BB86A8AB}"/>
              </a:ext>
            </a:extLst>
          </p:cNvPr>
          <p:cNvSpPr>
            <a:spLocks noGrp="1" noChangeArrowheads="1"/>
          </p:cNvSpPr>
          <p:nvPr>
            <p:ph type="body" idx="1"/>
          </p:nvPr>
        </p:nvSpPr>
        <p:spPr>
          <a:xfrm>
            <a:off x="1752600" y="1447800"/>
            <a:ext cx="8686800" cy="5181600"/>
          </a:xfrm>
        </p:spPr>
        <p:txBody>
          <a:bodyPr/>
          <a:lstStyle/>
          <a:p>
            <a:pPr eaLnBrk="1" hangingPunct="1">
              <a:lnSpc>
                <a:spcPct val="80000"/>
              </a:lnSpc>
              <a:defRPr/>
            </a:pPr>
            <a:r>
              <a:rPr lang="en-US" sz="4400" b="1">
                <a:effectLst>
                  <a:outerShdw blurRad="38100" dist="38100" dir="2700000" algn="tl">
                    <a:srgbClr val="FFFFFF"/>
                  </a:outerShdw>
                </a:effectLst>
                <a:latin typeface="Comic Sans MS" pitchFamily="66" charset="0"/>
                <a:ea typeface="+mn-ea"/>
              </a:rPr>
              <a:t>If we are to be persecuted and prosecuted let it be for righteousness sake</a:t>
            </a:r>
          </a:p>
          <a:p>
            <a:pPr eaLnBrk="1" hangingPunct="1">
              <a:lnSpc>
                <a:spcPct val="80000"/>
              </a:lnSpc>
              <a:defRPr/>
            </a:pPr>
            <a:endParaRPr lang="en-US" b="1">
              <a:effectLst>
                <a:outerShdw blurRad="38100" dist="38100" dir="2700000" algn="tl">
                  <a:srgbClr val="FFFFFF"/>
                </a:outerShdw>
              </a:effectLst>
              <a:latin typeface="Comic Sans MS" pitchFamily="66" charset="0"/>
              <a:ea typeface="+mn-ea"/>
            </a:endParaRPr>
          </a:p>
          <a:p>
            <a:pPr eaLnBrk="1" hangingPunct="1">
              <a:lnSpc>
                <a:spcPct val="80000"/>
              </a:lnSpc>
              <a:defRPr/>
            </a:pPr>
            <a:r>
              <a:rPr lang="en-US" sz="4400" b="1">
                <a:effectLst>
                  <a:outerShdw blurRad="38100" dist="38100" dir="2700000" algn="tl">
                    <a:srgbClr val="FFFFFF"/>
                  </a:outerShdw>
                </a:effectLst>
                <a:latin typeface="Comic Sans MS" pitchFamily="66" charset="0"/>
                <a:ea typeface="+mn-ea"/>
              </a:rPr>
              <a:t>There is an assumption that there are good laws and fair rules for societal betterment that have been initiated &amp; instituted by ungodly people</a:t>
            </a:r>
          </a:p>
          <a:p>
            <a:pPr eaLnBrk="1" hangingPunct="1">
              <a:lnSpc>
                <a:spcPct val="80000"/>
              </a:lnSpc>
              <a:defRPr/>
            </a:pPr>
            <a:endParaRPr lang="en-US" sz="4400">
              <a:effectLst>
                <a:outerShdw blurRad="38100" dist="38100" dir="2700000" algn="tl">
                  <a:srgbClr val="FFFFFF"/>
                </a:outerShdw>
              </a:effectLst>
              <a:ea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51480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51480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8035"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54D0BE-BC0F-4E82-D578-78D8E4692C61}"/>
              </a:ext>
            </a:extLst>
          </p:cNvPr>
          <p:cNvSpPr>
            <a:spLocks noGrp="1"/>
          </p:cNvSpPr>
          <p:nvPr>
            <p:ph idx="1"/>
          </p:nvPr>
        </p:nvSpPr>
        <p:spPr>
          <a:xfrm>
            <a:off x="1499615" y="3243532"/>
            <a:ext cx="5867341" cy="2649268"/>
          </a:xfrm>
        </p:spPr>
        <p:txBody>
          <a:bodyPr/>
          <a:lstStyle/>
          <a:p>
            <a:pPr marL="514350" indent="-514350">
              <a:buFont typeface="Wingdings" panose="05000000000000000000" pitchFamily="2" charset="2"/>
              <a:buChar char="ü"/>
            </a:pPr>
            <a:r>
              <a:rPr lang="en-US" b="1" dirty="0">
                <a:solidFill>
                  <a:srgbClr val="C00000"/>
                </a:solidFill>
                <a:effectLst>
                  <a:outerShdw blurRad="38100" dist="38100" dir="2700000" algn="tl">
                    <a:srgbClr val="000000">
                      <a:alpha val="43137"/>
                    </a:srgbClr>
                  </a:outerShdw>
                </a:effectLst>
              </a:rPr>
              <a:t>Paul was not saying to compromise our consciences.</a:t>
            </a:r>
          </a:p>
          <a:p>
            <a:pPr marL="514350" indent="-514350">
              <a:buFont typeface="Wingdings" panose="05000000000000000000" pitchFamily="2" charset="2"/>
              <a:buChar char="ü"/>
            </a:pPr>
            <a:r>
              <a:rPr lang="en-US" b="1" dirty="0">
                <a:solidFill>
                  <a:srgbClr val="C00000"/>
                </a:solidFill>
                <a:effectLst>
                  <a:outerShdw blurRad="38100" dist="38100" dir="2700000" algn="tl">
                    <a:srgbClr val="000000">
                      <a:alpha val="43137"/>
                    </a:srgbClr>
                  </a:outerShdw>
                </a:effectLst>
              </a:rPr>
              <a:t>Paul was saying that in most aspects of life it is possible for Christians to live according to the laws of the land. </a:t>
            </a:r>
          </a:p>
          <a:p>
            <a:endParaRPr lang="en-US" dirty="0"/>
          </a:p>
        </p:txBody>
      </p:sp>
      <p:sp>
        <p:nvSpPr>
          <p:cNvPr id="5" name="Title 4">
            <a:extLst>
              <a:ext uri="{FF2B5EF4-FFF2-40B4-BE49-F238E27FC236}">
                <a16:creationId xmlns:a16="http://schemas.microsoft.com/office/drawing/2014/main" id="{1CA15C00-D616-5A84-ED97-F644A5B30CE0}"/>
              </a:ext>
            </a:extLst>
          </p:cNvPr>
          <p:cNvSpPr>
            <a:spLocks noGrp="1"/>
          </p:cNvSpPr>
          <p:nvPr>
            <p:ph type="title"/>
          </p:nvPr>
        </p:nvSpPr>
        <p:spPr>
          <a:xfrm>
            <a:off x="1499616" y="1500996"/>
            <a:ext cx="5867342" cy="1169052"/>
          </a:xfrm>
        </p:spPr>
        <p:txBody>
          <a:bodyPr/>
          <a:lstStyle/>
          <a:p>
            <a:r>
              <a:rPr lang="en-US" sz="3600" dirty="0">
                <a:effectLst>
                  <a:outerShdw blurRad="38100" dist="38100" dir="2700000" algn="tl">
                    <a:srgbClr val="000000">
                      <a:alpha val="43137"/>
                    </a:srgbClr>
                  </a:outerShdw>
                </a:effectLst>
              </a:rPr>
              <a:t>Our duty to the civil government</a:t>
            </a:r>
            <a:br>
              <a:rPr lang="en-US" sz="3600" dirty="0">
                <a:effectLst>
                  <a:outerShdw blurRad="38100" dist="38100" dir="2700000" algn="tl">
                    <a:srgbClr val="000000">
                      <a:alpha val="43137"/>
                    </a:srgbClr>
                  </a:outerShdw>
                </a:effectLst>
              </a:rPr>
            </a:br>
            <a:r>
              <a:rPr lang="en-US" sz="3200" u="sng" dirty="0">
                <a:solidFill>
                  <a:srgbClr val="C00000"/>
                </a:solidFill>
                <a:effectLst>
                  <a:outerShdw blurRad="38100" dist="38100" dir="2700000" algn="tl">
                    <a:srgbClr val="000000">
                      <a:alpha val="43137"/>
                    </a:srgbClr>
                  </a:outerShdw>
                </a:effectLst>
              </a:rPr>
              <a:t>during </a:t>
            </a:r>
            <a:r>
              <a:rPr lang="en-US" sz="3200" u="sng" dirty="0" err="1">
                <a:solidFill>
                  <a:srgbClr val="C00000"/>
                </a:solidFill>
                <a:effectLst>
                  <a:outerShdw blurRad="38100" dist="38100" dir="2700000" algn="tl">
                    <a:srgbClr val="000000">
                      <a:alpha val="43137"/>
                    </a:srgbClr>
                  </a:outerShdw>
                </a:effectLst>
              </a:rPr>
              <a:t>nero’s</a:t>
            </a:r>
            <a:r>
              <a:rPr lang="en-US" sz="3200" u="sng" dirty="0">
                <a:solidFill>
                  <a:srgbClr val="C00000"/>
                </a:solidFill>
                <a:effectLst>
                  <a:outerShdw blurRad="38100" dist="38100" dir="2700000" algn="tl">
                    <a:srgbClr val="000000">
                      <a:alpha val="43137"/>
                    </a:srgbClr>
                  </a:outerShdw>
                </a:effectLst>
              </a:rPr>
              <a:t> reign</a:t>
            </a:r>
          </a:p>
        </p:txBody>
      </p:sp>
    </p:spTree>
    <p:extLst>
      <p:ext uri="{BB962C8B-B14F-4D97-AF65-F5344CB8AC3E}">
        <p14:creationId xmlns:p14="http://schemas.microsoft.com/office/powerpoint/2010/main" val="10498774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05538" name="Rectangle 2">
            <a:extLst>
              <a:ext uri="{FF2B5EF4-FFF2-40B4-BE49-F238E27FC236}">
                <a16:creationId xmlns:a16="http://schemas.microsoft.com/office/drawing/2014/main" id="{5384D7A3-BF6C-F3C0-8BD1-A324E6321630}"/>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8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2"/>
        </a:solidFill>
        <a:effectLst/>
      </p:bgPr>
    </p:bg>
    <p:spTree>
      <p:nvGrpSpPr>
        <p:cNvPr id="1" name=""/>
        <p:cNvGrpSpPr/>
        <p:nvPr/>
      </p:nvGrpSpPr>
      <p:grpSpPr>
        <a:xfrm>
          <a:off x="0" y="0"/>
          <a:ext cx="0" cy="0"/>
          <a:chOff x="0" y="0"/>
          <a:chExt cx="0" cy="0"/>
        </a:xfrm>
      </p:grpSpPr>
      <p:sp>
        <p:nvSpPr>
          <p:cNvPr id="8907778" name="Rectangle 2">
            <a:extLst>
              <a:ext uri="{FF2B5EF4-FFF2-40B4-BE49-F238E27FC236}">
                <a16:creationId xmlns:a16="http://schemas.microsoft.com/office/drawing/2014/main" id="{AFEB96FB-7C3E-B64E-A265-EFA1719CED2E}"/>
              </a:ext>
            </a:extLst>
          </p:cNvPr>
          <p:cNvSpPr>
            <a:spLocks noGrp="1" noChangeArrowheads="1"/>
          </p:cNvSpPr>
          <p:nvPr>
            <p:ph type="body" idx="1"/>
          </p:nvPr>
        </p:nvSpPr>
        <p:spPr>
          <a:xfrm>
            <a:off x="1981200" y="1066800"/>
            <a:ext cx="8229600" cy="4953000"/>
          </a:xfrm>
          <a:solidFill>
            <a:srgbClr val="FF9900"/>
          </a:solidFill>
        </p:spPr>
        <p:txBody>
          <a:bodyPr/>
          <a:lstStyle/>
          <a:p>
            <a:pPr eaLnBrk="1" hangingPunct="1"/>
            <a:r>
              <a:rPr lang="en-US" altLang="en-US" b="1"/>
              <a:t>The transformed disciple renders to every government official their due. </a:t>
            </a:r>
          </a:p>
          <a:p>
            <a:pPr eaLnBrk="1" hangingPunct="1"/>
            <a:r>
              <a:rPr lang="en-US" altLang="en-US" u="sng"/>
              <a:t>For because of this you also pay taxes,  for rulers are servants of God, devoting themselves to this very thing. Render to  all what is due them: tax to whom tax is due;  custom to whom custom;  fear to whom fear;  and honor to whom honor.</a:t>
            </a:r>
            <a:r>
              <a:rPr lang="en-US" altLang="en-US"/>
              <a:t> </a:t>
            </a:r>
            <a:r>
              <a:rPr lang="en-US" altLang="en-US" sz="4000" b="1"/>
              <a:t>(Romans 13:6-7)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907778"/>
                                        </p:tgtEl>
                                        <p:attrNameLst>
                                          <p:attrName>style.visibility</p:attrName>
                                        </p:attrNameLst>
                                      </p:cBhvr>
                                      <p:to>
                                        <p:strVal val="visible"/>
                                      </p:to>
                                    </p:set>
                                    <p:animEffect transition="in" filter="wipe(left)">
                                      <p:cBhvr>
                                        <p:cTn id="7" dur="500"/>
                                        <p:tgtEl>
                                          <p:spTgt spid="8907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7778"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6600CC"/>
        </a:solidFill>
        <a:effectLst/>
      </p:bgPr>
    </p:bg>
    <p:spTree>
      <p:nvGrpSpPr>
        <p:cNvPr id="1" name=""/>
        <p:cNvGrpSpPr/>
        <p:nvPr/>
      </p:nvGrpSpPr>
      <p:grpSpPr>
        <a:xfrm>
          <a:off x="0" y="0"/>
          <a:ext cx="0" cy="0"/>
          <a:chOff x="0" y="0"/>
          <a:chExt cx="0" cy="0"/>
        </a:xfrm>
      </p:grpSpPr>
      <p:sp>
        <p:nvSpPr>
          <p:cNvPr id="8903682" name="Rectangle 2">
            <a:extLst>
              <a:ext uri="{FF2B5EF4-FFF2-40B4-BE49-F238E27FC236}">
                <a16:creationId xmlns:a16="http://schemas.microsoft.com/office/drawing/2014/main" id="{CA4E5B01-43C7-EE1F-3CFC-780E9F1DD6BA}"/>
              </a:ext>
            </a:extLst>
          </p:cNvPr>
          <p:cNvSpPr>
            <a:spLocks noGrp="1" noChangeArrowheads="1"/>
          </p:cNvSpPr>
          <p:nvPr>
            <p:ph type="title"/>
          </p:nvPr>
        </p:nvSpPr>
        <p:spPr>
          <a:xfrm>
            <a:off x="2743200" y="4419600"/>
            <a:ext cx="6629400" cy="2133600"/>
          </a:xfrm>
          <a:solidFill>
            <a:srgbClr val="FF9900"/>
          </a:solidFill>
        </p:spPr>
        <p:txBody>
          <a:bodyPr/>
          <a:lstStyle/>
          <a:p>
            <a:pPr algn="l" eaLnBrk="1" hangingPunct="1"/>
            <a:r>
              <a:rPr lang="en-US" altLang="en-US" sz="4000"/>
              <a:t>The converted transformed disciple renders to their civil government all that is due it.</a:t>
            </a:r>
          </a:p>
        </p:txBody>
      </p:sp>
      <p:grpSp>
        <p:nvGrpSpPr>
          <p:cNvPr id="2" name="Group 3">
            <a:extLst>
              <a:ext uri="{FF2B5EF4-FFF2-40B4-BE49-F238E27FC236}">
                <a16:creationId xmlns:a16="http://schemas.microsoft.com/office/drawing/2014/main" id="{BE794620-9BEC-753B-E1D1-C69C44130F76}"/>
              </a:ext>
            </a:extLst>
          </p:cNvPr>
          <p:cNvGrpSpPr>
            <a:grpSpLocks/>
          </p:cNvGrpSpPr>
          <p:nvPr/>
        </p:nvGrpSpPr>
        <p:grpSpPr bwMode="auto">
          <a:xfrm>
            <a:off x="3962400" y="228600"/>
            <a:ext cx="4114800" cy="1524000"/>
            <a:chOff x="1680" y="336"/>
            <a:chExt cx="2448" cy="816"/>
          </a:xfrm>
        </p:grpSpPr>
        <p:sp>
          <p:nvSpPr>
            <p:cNvPr id="8903684" name="AutoShape 4">
              <a:extLst>
                <a:ext uri="{FF2B5EF4-FFF2-40B4-BE49-F238E27FC236}">
                  <a16:creationId xmlns:a16="http://schemas.microsoft.com/office/drawing/2014/main" id="{61F9DDB0-1F32-30B9-7C9B-48BEB843EB4F}"/>
                </a:ext>
              </a:extLst>
            </p:cNvPr>
            <p:cNvSpPr>
              <a:spLocks noChangeArrowheads="1"/>
            </p:cNvSpPr>
            <p:nvPr/>
          </p:nvSpPr>
          <p:spPr bwMode="auto">
            <a:xfrm>
              <a:off x="1680" y="336"/>
              <a:ext cx="2448" cy="816"/>
            </a:xfrm>
            <a:prstGeom prst="downArrowCallout">
              <a:avLst>
                <a:gd name="adj1" fmla="val 75000"/>
                <a:gd name="adj2" fmla="val 75000"/>
                <a:gd name="adj3" fmla="val 16667"/>
                <a:gd name="adj4" fmla="val 66667"/>
              </a:avLst>
            </a:prstGeom>
            <a:solidFill>
              <a:schemeClr val="accent2"/>
            </a:solidFill>
            <a:ln w="9525">
              <a:solidFill>
                <a:schemeClr val="bg1"/>
              </a:solidFill>
              <a:miter lim="800000"/>
              <a:headEnd/>
              <a:tailEnd/>
            </a:ln>
            <a:effectLst/>
          </p:spPr>
          <p:txBody>
            <a:bodyPr wrap="none" anchor="ctr"/>
            <a:lstStyle/>
            <a:p>
              <a:pPr defTabSz="914400" eaLnBrk="0" fontAlgn="base" hangingPunct="0">
                <a:spcBef>
                  <a:spcPct val="0"/>
                </a:spcBef>
                <a:spcAft>
                  <a:spcPct val="0"/>
                </a:spcAft>
                <a:defRPr/>
              </a:pPr>
              <a:endParaRPr lang="en-US" sz="2800">
                <a:solidFill>
                  <a:srgbClr val="000000"/>
                </a:solidFill>
                <a:effectLst>
                  <a:outerShdw blurRad="38100" dist="38100" dir="2700000" algn="tl">
                    <a:srgbClr val="000000">
                      <a:alpha val="43137"/>
                    </a:srgbClr>
                  </a:outerShdw>
                </a:effectLst>
                <a:latin typeface="Flat Brush" pitchFamily="2" charset="0"/>
                <a:ea typeface="ＭＳ Ｐゴシック" pitchFamily="-112" charset="-128"/>
              </a:endParaRPr>
            </a:p>
          </p:txBody>
        </p:sp>
        <p:sp>
          <p:nvSpPr>
            <p:cNvPr id="698376" name="Text Box 5">
              <a:extLst>
                <a:ext uri="{FF2B5EF4-FFF2-40B4-BE49-F238E27FC236}">
                  <a16:creationId xmlns:a16="http://schemas.microsoft.com/office/drawing/2014/main" id="{44AC8424-3E59-87D8-DE39-69D962B5B7D9}"/>
                </a:ext>
              </a:extLst>
            </p:cNvPr>
            <p:cNvSpPr txBox="1">
              <a:spLocks noChangeArrowheads="1"/>
            </p:cNvSpPr>
            <p:nvPr/>
          </p:nvSpPr>
          <p:spPr bwMode="auto">
            <a:xfrm>
              <a:off x="2160" y="336"/>
              <a:ext cx="1776" cy="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defTabSz="914400" fontAlgn="base">
                <a:spcBef>
                  <a:spcPct val="50000"/>
                </a:spcBef>
                <a:spcAft>
                  <a:spcPct val="0"/>
                </a:spcAft>
              </a:pPr>
              <a:r>
                <a:rPr lang="en-US" altLang="en-US" sz="2400" b="1">
                  <a:solidFill>
                    <a:srgbClr val="BBE0E3"/>
                  </a:solidFill>
                  <a:latin typeface="Arial" panose="020B0604020202020204" pitchFamily="34" charset="0"/>
                </a:rPr>
                <a:t>Insight into the transformed life..</a:t>
              </a:r>
            </a:p>
          </p:txBody>
        </p:sp>
      </p:grpSp>
      <p:pic>
        <p:nvPicPr>
          <p:cNvPr id="8903686" name="Picture 6" descr="C:\Documents and Settings\Owner\My Documents\Educational Illustrations\Animations, Any &amp; All Others\uncle sam taxpayer.bmp">
            <a:extLst>
              <a:ext uri="{FF2B5EF4-FFF2-40B4-BE49-F238E27FC236}">
                <a16:creationId xmlns:a16="http://schemas.microsoft.com/office/drawing/2014/main" id="{5DD6DC6B-B59D-2D6B-5FD7-65DEA69987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981200"/>
            <a:ext cx="1981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3687" name="Picture 7" descr="C:\Documents and Settings\Owner\My Documents\Educational Illustrations\financial_tax_time_text_clock_lg_clr.gif">
            <a:extLst>
              <a:ext uri="{FF2B5EF4-FFF2-40B4-BE49-F238E27FC236}">
                <a16:creationId xmlns:a16="http://schemas.microsoft.com/office/drawing/2014/main" id="{D4169761-FE20-81A3-EA10-DCC45F7A6C8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914400"/>
            <a:ext cx="3810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9" presetClass="entr" presetSubtype="10" fill="hold" nodeType="clickEffect">
                                  <p:stCondLst>
                                    <p:cond delay="0"/>
                                  </p:stCondLst>
                                  <p:childTnLst>
                                    <p:set>
                                      <p:cBhvr>
                                        <p:cTn id="14" dur="1" fill="hold">
                                          <p:stCondLst>
                                            <p:cond delay="0"/>
                                          </p:stCondLst>
                                        </p:cTn>
                                        <p:tgtEl>
                                          <p:spTgt spid="8903686"/>
                                        </p:tgtEl>
                                        <p:attrNameLst>
                                          <p:attrName>style.visibility</p:attrName>
                                        </p:attrNameLst>
                                      </p:cBhvr>
                                      <p:to>
                                        <p:strVal val="visible"/>
                                      </p:to>
                                    </p:set>
                                    <p:anim calcmode="lin" valueType="num">
                                      <p:cBhvr>
                                        <p:cTn id="15" dur="5000" fill="hold"/>
                                        <p:tgtEl>
                                          <p:spTgt spid="8903686"/>
                                        </p:tgtEl>
                                        <p:attrNameLst>
                                          <p:attrName>ppt_w</p:attrName>
                                        </p:attrNameLst>
                                      </p:cBhvr>
                                      <p:tavLst>
                                        <p:tav tm="0" fmla="#ppt_w*sin(2.5*pi*$)">
                                          <p:val>
                                            <p:fltVal val="0"/>
                                          </p:val>
                                        </p:tav>
                                        <p:tav tm="100000">
                                          <p:val>
                                            <p:fltVal val="1"/>
                                          </p:val>
                                        </p:tav>
                                      </p:tavLst>
                                    </p:anim>
                                    <p:anim calcmode="lin" valueType="num">
                                      <p:cBhvr>
                                        <p:cTn id="16" dur="5000" fill="hold"/>
                                        <p:tgtEl>
                                          <p:spTgt spid="8903686"/>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nodeType="clickEffect">
                                  <p:stCondLst>
                                    <p:cond delay="0"/>
                                  </p:stCondLst>
                                  <p:iterate type="lt">
                                    <p:tmPct val="100000"/>
                                  </p:iterate>
                                  <p:childTnLst>
                                    <p:set>
                                      <p:cBhvr>
                                        <p:cTn id="20" dur="1" fill="hold">
                                          <p:stCondLst>
                                            <p:cond delay="0"/>
                                          </p:stCondLst>
                                        </p:cTn>
                                        <p:tgtEl>
                                          <p:spTgt spid="8903682"/>
                                        </p:tgtEl>
                                        <p:attrNameLst>
                                          <p:attrName>style.visibility</p:attrName>
                                        </p:attrNameLst>
                                      </p:cBhvr>
                                      <p:to>
                                        <p:strVal val="visible"/>
                                      </p:to>
                                    </p:set>
                                    <p:anim calcmode="lin" valueType="num">
                                      <p:cBhvr additive="base">
                                        <p:cTn id="21" dur="75" fill="hold"/>
                                        <p:tgtEl>
                                          <p:spTgt spid="8903682"/>
                                        </p:tgtEl>
                                        <p:attrNameLst>
                                          <p:attrName>ppt_x</p:attrName>
                                        </p:attrNameLst>
                                      </p:cBhvr>
                                      <p:tavLst>
                                        <p:tav tm="0">
                                          <p:val>
                                            <p:strVal val="#ppt_x"/>
                                          </p:val>
                                        </p:tav>
                                        <p:tav tm="100000">
                                          <p:val>
                                            <p:strVal val="#ppt_x"/>
                                          </p:val>
                                        </p:tav>
                                      </p:tavLst>
                                    </p:anim>
                                    <p:anim calcmode="lin" valueType="num">
                                      <p:cBhvr additive="base">
                                        <p:cTn id="22" dur="75" fill="hold"/>
                                        <p:tgtEl>
                                          <p:spTgt spid="890368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laser.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8903687"/>
                                        </p:tgtEl>
                                        <p:attrNameLst>
                                          <p:attrName>style.visibility</p:attrName>
                                        </p:attrNameLst>
                                      </p:cBhvr>
                                      <p:to>
                                        <p:strVal val="visible"/>
                                      </p:to>
                                    </p:set>
                                    <p:animEffect transition="in" filter="checkerboard(across)">
                                      <p:cBhvr>
                                        <p:cTn id="27" dur="500"/>
                                        <p:tgtEl>
                                          <p:spTgt spid="8903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3682" grpId="0" animBg="1"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2"/>
        </a:solidFill>
        <a:effectLst/>
      </p:bgPr>
    </p:bg>
    <p:spTree>
      <p:nvGrpSpPr>
        <p:cNvPr id="1" name=""/>
        <p:cNvGrpSpPr/>
        <p:nvPr/>
      </p:nvGrpSpPr>
      <p:grpSpPr>
        <a:xfrm>
          <a:off x="0" y="0"/>
          <a:ext cx="0" cy="0"/>
          <a:chOff x="0" y="0"/>
          <a:chExt cx="0" cy="0"/>
        </a:xfrm>
      </p:grpSpPr>
      <p:sp>
        <p:nvSpPr>
          <p:cNvPr id="8911874" name="Rectangle 2050">
            <a:extLst>
              <a:ext uri="{FF2B5EF4-FFF2-40B4-BE49-F238E27FC236}">
                <a16:creationId xmlns:a16="http://schemas.microsoft.com/office/drawing/2014/main" id="{2F29004C-6AD4-96D8-864A-CAD5A0F5954C}"/>
              </a:ext>
            </a:extLst>
          </p:cNvPr>
          <p:cNvSpPr>
            <a:spLocks noGrp="1" noChangeArrowheads="1"/>
          </p:cNvSpPr>
          <p:nvPr>
            <p:ph type="title"/>
          </p:nvPr>
        </p:nvSpPr>
        <p:spPr>
          <a:xfrm>
            <a:off x="1981200" y="457200"/>
            <a:ext cx="8229600" cy="1219200"/>
          </a:xfrm>
          <a:solidFill>
            <a:srgbClr val="6600CC"/>
          </a:solidFill>
        </p:spPr>
        <p:txBody>
          <a:bodyPr/>
          <a:lstStyle/>
          <a:p>
            <a:pPr eaLnBrk="1" hangingPunct="1">
              <a:defRPr/>
            </a:pPr>
            <a:r>
              <a:rPr lang="en-US" b="1">
                <a:solidFill>
                  <a:srgbClr val="CC3300"/>
                </a:solidFill>
                <a:effectLst>
                  <a:outerShdw blurRad="38100" dist="38100" dir="2700000" algn="tl">
                    <a:srgbClr val="000000"/>
                  </a:outerShdw>
                </a:effectLst>
                <a:latin typeface="Bazooka" pitchFamily="2" charset="0"/>
                <a:ea typeface="+mj-ea"/>
              </a:rPr>
              <a:t>The motivations for obedience</a:t>
            </a:r>
          </a:p>
        </p:txBody>
      </p:sp>
      <p:sp>
        <p:nvSpPr>
          <p:cNvPr id="8911875" name="Rectangle 2051">
            <a:extLst>
              <a:ext uri="{FF2B5EF4-FFF2-40B4-BE49-F238E27FC236}">
                <a16:creationId xmlns:a16="http://schemas.microsoft.com/office/drawing/2014/main" id="{F5E6905C-7778-6B1C-544A-8FDC3CB98E50}"/>
              </a:ext>
            </a:extLst>
          </p:cNvPr>
          <p:cNvSpPr>
            <a:spLocks noGrp="1" noChangeArrowheads="1"/>
          </p:cNvSpPr>
          <p:nvPr>
            <p:ph type="body" idx="1"/>
          </p:nvPr>
        </p:nvSpPr>
        <p:spPr>
          <a:xfrm>
            <a:off x="1981200" y="2362200"/>
            <a:ext cx="8229600" cy="3429000"/>
          </a:xfrm>
          <a:solidFill>
            <a:srgbClr val="FF9900"/>
          </a:solidFill>
        </p:spPr>
        <p:txBody>
          <a:bodyPr/>
          <a:lstStyle/>
          <a:p>
            <a:pPr eaLnBrk="1" hangingPunct="1">
              <a:defRPr/>
            </a:pPr>
            <a:r>
              <a:rPr lang="en-US" sz="4400" b="1">
                <a:effectLst>
                  <a:outerShdw blurRad="38100" dist="38100" dir="2700000" algn="tl">
                    <a:srgbClr val="FFFFFF"/>
                  </a:outerShdw>
                </a:effectLst>
                <a:ea typeface="+mn-ea"/>
              </a:rPr>
              <a:t>Because of judgement —</a:t>
            </a:r>
            <a:r>
              <a:rPr lang="en-US" sz="4000" b="1">
                <a:effectLst>
                  <a:outerShdw blurRad="38100" dist="38100" dir="2700000" algn="tl">
                    <a:srgbClr val="FFFFFF"/>
                  </a:outerShdw>
                </a:effectLst>
                <a:ea typeface="+mn-ea"/>
              </a:rPr>
              <a:t> </a:t>
            </a:r>
            <a:r>
              <a:rPr lang="en-US" sz="3600" b="1">
                <a:effectLst>
                  <a:outerShdw blurRad="38100" dist="38100" dir="2700000" algn="tl">
                    <a:srgbClr val="FFFFFF"/>
                  </a:outerShdw>
                </a:effectLst>
                <a:ea typeface="+mn-ea"/>
              </a:rPr>
              <a:t>Because of our being punished!</a:t>
            </a:r>
          </a:p>
          <a:p>
            <a:pPr eaLnBrk="1" hangingPunct="1">
              <a:defRPr/>
            </a:pPr>
            <a:endParaRPr lang="en-US" sz="2400" b="1">
              <a:effectLst>
                <a:outerShdw blurRad="38100" dist="38100" dir="2700000" algn="tl">
                  <a:srgbClr val="FFFFFF"/>
                </a:outerShdw>
              </a:effectLst>
              <a:ea typeface="+mn-ea"/>
            </a:endParaRPr>
          </a:p>
          <a:p>
            <a:pPr eaLnBrk="1" hangingPunct="1">
              <a:defRPr/>
            </a:pPr>
            <a:r>
              <a:rPr lang="en-US" sz="4400" b="1">
                <a:effectLst>
                  <a:outerShdw blurRad="38100" dist="38100" dir="2700000" algn="tl">
                    <a:srgbClr val="FFFFFF"/>
                  </a:outerShdw>
                </a:effectLst>
                <a:ea typeface="+mn-ea"/>
              </a:rPr>
              <a:t>Because of conscience —</a:t>
            </a:r>
            <a:r>
              <a:rPr lang="en-US" sz="4000" b="1">
                <a:effectLst>
                  <a:outerShdw blurRad="38100" dist="38100" dir="2700000" algn="tl">
                    <a:srgbClr val="FFFFFF"/>
                  </a:outerShdw>
                </a:effectLst>
                <a:ea typeface="+mn-ea"/>
              </a:rPr>
              <a:t> </a:t>
            </a:r>
            <a:r>
              <a:rPr lang="en-US" sz="3600" b="1">
                <a:effectLst>
                  <a:outerShdw blurRad="38100" dist="38100" dir="2700000" algn="tl">
                    <a:srgbClr val="FFFFFF"/>
                  </a:outerShdw>
                </a:effectLst>
                <a:ea typeface="+mn-ea"/>
              </a:rPr>
              <a:t>Because it is the right thing to do!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iterate type="wd">
                                    <p:tmPct val="100000"/>
                                  </p:iterate>
                                  <p:childTnLst>
                                    <p:set>
                                      <p:cBhvr>
                                        <p:cTn id="6" dur="1" fill="hold">
                                          <p:stCondLst>
                                            <p:cond delay="0"/>
                                          </p:stCondLst>
                                        </p:cTn>
                                        <p:tgtEl>
                                          <p:spTgt spid="8911874">
                                            <p:txEl>
                                              <p:pRg st="0" end="0"/>
                                            </p:txEl>
                                          </p:spTgt>
                                        </p:tgtEl>
                                        <p:attrNameLst>
                                          <p:attrName>style.visibility</p:attrName>
                                        </p:attrNameLst>
                                      </p:cBhvr>
                                      <p:to>
                                        <p:strVal val="visible"/>
                                      </p:to>
                                    </p:set>
                                    <p:anim calcmode="lin" valueType="num">
                                      <p:cBhvr additive="base">
                                        <p:cTn id="7" dur="300" fill="hold"/>
                                        <p:tgtEl>
                                          <p:spTgt spid="891187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891187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nodeType="clickEffect">
                                  <p:stCondLst>
                                    <p:cond delay="0"/>
                                  </p:stCondLst>
                                  <p:childTnLst>
                                    <p:set>
                                      <p:cBhvr>
                                        <p:cTn id="12" dur="1" fill="hold">
                                          <p:stCondLst>
                                            <p:cond delay="0"/>
                                          </p:stCondLst>
                                        </p:cTn>
                                        <p:tgtEl>
                                          <p:spTgt spid="8911875">
                                            <p:txEl>
                                              <p:pRg st="0" end="0"/>
                                            </p:txEl>
                                          </p:spTgt>
                                        </p:tgtEl>
                                        <p:attrNameLst>
                                          <p:attrName>style.visibility</p:attrName>
                                        </p:attrNameLst>
                                      </p:cBhvr>
                                      <p:to>
                                        <p:strVal val="visible"/>
                                      </p:to>
                                    </p:set>
                                    <p:animEffect transition="in" filter="box(out)">
                                      <p:cBhvr>
                                        <p:cTn id="13" dur="500"/>
                                        <p:tgtEl>
                                          <p:spTgt spid="8911875">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camera.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nodeType="clickEffect">
                                  <p:stCondLst>
                                    <p:cond delay="0"/>
                                  </p:stCondLst>
                                  <p:childTnLst>
                                    <p:set>
                                      <p:cBhvr>
                                        <p:cTn id="17" dur="1" fill="hold">
                                          <p:stCondLst>
                                            <p:cond delay="0"/>
                                          </p:stCondLst>
                                        </p:cTn>
                                        <p:tgtEl>
                                          <p:spTgt spid="8911875">
                                            <p:txEl>
                                              <p:pRg st="2" end="2"/>
                                            </p:txEl>
                                          </p:spTgt>
                                        </p:tgtEl>
                                        <p:attrNameLst>
                                          <p:attrName>style.visibility</p:attrName>
                                        </p:attrNameLst>
                                      </p:cBhvr>
                                      <p:to>
                                        <p:strVal val="visible"/>
                                      </p:to>
                                    </p:set>
                                    <p:animEffect transition="in" filter="box(out)">
                                      <p:cBhvr>
                                        <p:cTn id="18" dur="500"/>
                                        <p:tgtEl>
                                          <p:spTgt spid="8911875">
                                            <p:txEl>
                                              <p:pRg st="2" end="2"/>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1874" grpId="0" build="p" autoUpdateAnimBg="0"/>
      <p:bldP spid="8911875"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2"/>
        </a:solidFill>
        <a:effectLst/>
      </p:bgPr>
    </p:bg>
    <p:spTree>
      <p:nvGrpSpPr>
        <p:cNvPr id="1" name=""/>
        <p:cNvGrpSpPr/>
        <p:nvPr/>
      </p:nvGrpSpPr>
      <p:grpSpPr>
        <a:xfrm>
          <a:off x="0" y="0"/>
          <a:ext cx="0" cy="0"/>
          <a:chOff x="0" y="0"/>
          <a:chExt cx="0" cy="0"/>
        </a:xfrm>
      </p:grpSpPr>
      <p:sp>
        <p:nvSpPr>
          <p:cNvPr id="8913922" name="Rectangle 2">
            <a:extLst>
              <a:ext uri="{FF2B5EF4-FFF2-40B4-BE49-F238E27FC236}">
                <a16:creationId xmlns:a16="http://schemas.microsoft.com/office/drawing/2014/main" id="{0791AC25-8955-8A01-DDEE-6A69333DD59B}"/>
              </a:ext>
            </a:extLst>
          </p:cNvPr>
          <p:cNvSpPr>
            <a:spLocks noGrp="1" noChangeArrowheads="1"/>
          </p:cNvSpPr>
          <p:nvPr>
            <p:ph type="body" idx="1"/>
          </p:nvPr>
        </p:nvSpPr>
        <p:spPr>
          <a:xfrm>
            <a:off x="1981200" y="1066800"/>
            <a:ext cx="8229600" cy="4965700"/>
          </a:xfrm>
          <a:solidFill>
            <a:srgbClr val="FF9900"/>
          </a:solidFill>
        </p:spPr>
        <p:txBody>
          <a:bodyPr/>
          <a:lstStyle/>
          <a:p>
            <a:pPr eaLnBrk="1" hangingPunct="1">
              <a:lnSpc>
                <a:spcPct val="90000"/>
              </a:lnSpc>
            </a:pPr>
            <a:r>
              <a:rPr lang="en-US" altLang="en-US"/>
              <a:t>The Christian submits to all                   civil governments, not just to representative democracies.</a:t>
            </a:r>
          </a:p>
          <a:p>
            <a:pPr eaLnBrk="1" hangingPunct="1">
              <a:lnSpc>
                <a:spcPct val="90000"/>
              </a:lnSpc>
            </a:pPr>
            <a:r>
              <a:rPr lang="en-US" altLang="en-US"/>
              <a:t>The Christian must submit to civil government even when he may disagree with its policies or even when its rulers are morally reprobate. </a:t>
            </a:r>
          </a:p>
          <a:p>
            <a:pPr eaLnBrk="1" hangingPunct="1">
              <a:lnSpc>
                <a:spcPct val="90000"/>
              </a:lnSpc>
            </a:pPr>
            <a:r>
              <a:rPr lang="en-US" altLang="en-US"/>
              <a:t>The Christian may use civil government for justice and protection as long as its use does not hinder the cause of Christ.</a:t>
            </a:r>
          </a:p>
        </p:txBody>
      </p:sp>
      <p:pic>
        <p:nvPicPr>
          <p:cNvPr id="706563" name="Picture 3" descr="MCj01516990000[1]">
            <a:extLst>
              <a:ext uri="{FF2B5EF4-FFF2-40B4-BE49-F238E27FC236}">
                <a16:creationId xmlns:a16="http://schemas.microsoft.com/office/drawing/2014/main" id="{888DA593-B442-3252-5DFE-EA86E2B364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609600"/>
            <a:ext cx="2514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3924" name="Comment 4">
            <a:extLst>
              <a:ext uri="{FF2B5EF4-FFF2-40B4-BE49-F238E27FC236}">
                <a16:creationId xmlns:a16="http://schemas.microsoft.com/office/drawing/2014/main" id="{C5E59993-1150-7701-E719-DF4F8DCA0C0B}"/>
              </a:ext>
            </a:extLst>
          </p:cNvPr>
          <p:cNvSpPr>
            <a:spLocks noChangeArrowheads="1"/>
          </p:cNvSpPr>
          <p:nvPr/>
        </p:nvSpPr>
        <p:spPr bwMode="auto">
          <a:xfrm>
            <a:off x="1539876" y="-1371600"/>
            <a:ext cx="9128125"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defTabSz="914400" eaLnBrk="0" fontAlgn="base" hangingPunct="0">
              <a:spcBef>
                <a:spcPct val="50000"/>
              </a:spcBef>
              <a:spcAft>
                <a:spcPct val="0"/>
              </a:spcAft>
              <a:defRPr/>
            </a:pPr>
            <a:r>
              <a:rPr lang="en-US" sz="1600" b="1">
                <a:solidFill>
                  <a:srgbClr val="000000"/>
                </a:solidFill>
                <a:latin typeface="Arial" charset="0"/>
                <a:ea typeface="ＭＳ Ｐゴシック" pitchFamily="-112" charset="-128"/>
              </a:rPr>
              <a:t>David Lee Burris:</a:t>
            </a:r>
            <a:endParaRPr lang="en-US" sz="1600">
              <a:solidFill>
                <a:srgbClr val="000000"/>
              </a:solidFill>
              <a:effectLst>
                <a:outerShdw blurRad="38100" dist="38100" dir="2700000" algn="tl">
                  <a:srgbClr val="FFFFFF"/>
                </a:outerShdw>
              </a:effectLst>
              <a:latin typeface="Arial" charset="0"/>
              <a:ea typeface="ＭＳ Ｐゴシック" pitchFamily="-112" charset="-128"/>
            </a:endParaRPr>
          </a:p>
          <a:p>
            <a:pPr defTabSz="914400" eaLnBrk="0" fontAlgn="base" hangingPunct="0">
              <a:spcBef>
                <a:spcPct val="50000"/>
              </a:spcBef>
              <a:spcAft>
                <a:spcPct val="0"/>
              </a:spcAft>
              <a:defRPr/>
            </a:pPr>
            <a:r>
              <a:rPr lang="en-US" sz="1600" b="1">
                <a:solidFill>
                  <a:srgbClr val="000000"/>
                </a:solidFill>
                <a:effectLst>
                  <a:outerShdw blurRad="38100" dist="38100" dir="2700000" algn="tl">
                    <a:srgbClr val="FFFFFF"/>
                  </a:outerShdw>
                </a:effectLst>
                <a:latin typeface="Arial" charset="0"/>
                <a:ea typeface="ＭＳ Ｐゴシック" pitchFamily="-112" charset="-128"/>
              </a:rPr>
              <a:t>Abraham Lincoln </a:t>
            </a:r>
            <a:r>
              <a:rPr lang="en-US" sz="1600" b="1">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 </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The true rule,  in determining to embrace,  or reject any thing,  is not whether it have any evil in it;  but whether it have more of evil,  than of good.  Almost anything,  especially of government policy,  is an inseparable compound of the two</a:t>
            </a:r>
            <a:r>
              <a:rPr lang="en-US" sz="1600">
                <a:solidFill>
                  <a:srgbClr val="000000"/>
                </a:solidFill>
                <a:effectLst>
                  <a:outerShdw blurRad="38100" dist="38100" dir="2700000" algn="tl">
                    <a:srgbClr val="FFFFFF"/>
                  </a:outerShdw>
                </a:effectLst>
                <a:latin typeface="Flat Brush"/>
                <a:ea typeface="ＭＳ Ｐゴシック" pitchFamily="-112" charset="-128"/>
              </a:rPr>
              <a:t>…”</a:t>
            </a:r>
            <a:r>
              <a:rPr lang="en-US" sz="1600">
                <a:solidFill>
                  <a:srgbClr val="000000"/>
                </a:solidFill>
                <a:effectLst>
                  <a:outerShdw blurRad="38100" dist="38100" dir="2700000" algn="tl">
                    <a:srgbClr val="FFFFFF"/>
                  </a:outerShdw>
                </a:effectLst>
                <a:latin typeface="Arial" charset="0"/>
                <a:ea typeface="ＭＳ Ｐゴシック" pitchFamily="-112" charset="-128"/>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9139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3922" grpId="0" animBg="1"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2"/>
        </a:solidFill>
        <a:effectLst/>
      </p:bgPr>
    </p:bg>
    <p:spTree>
      <p:nvGrpSpPr>
        <p:cNvPr id="1" name=""/>
        <p:cNvGrpSpPr/>
        <p:nvPr/>
      </p:nvGrpSpPr>
      <p:grpSpPr>
        <a:xfrm>
          <a:off x="0" y="0"/>
          <a:ext cx="0" cy="0"/>
          <a:chOff x="0" y="0"/>
          <a:chExt cx="0" cy="0"/>
        </a:xfrm>
      </p:grpSpPr>
      <p:sp>
        <p:nvSpPr>
          <p:cNvPr id="8920066" name="Rectangle 1026">
            <a:extLst>
              <a:ext uri="{FF2B5EF4-FFF2-40B4-BE49-F238E27FC236}">
                <a16:creationId xmlns:a16="http://schemas.microsoft.com/office/drawing/2014/main" id="{5D643209-6E91-8797-16B5-516AD026ECCE}"/>
              </a:ext>
            </a:extLst>
          </p:cNvPr>
          <p:cNvSpPr>
            <a:spLocks noGrp="1" noChangeArrowheads="1"/>
          </p:cNvSpPr>
          <p:nvPr>
            <p:ph type="body" idx="1"/>
          </p:nvPr>
        </p:nvSpPr>
        <p:spPr>
          <a:xfrm>
            <a:off x="2057400" y="1295400"/>
            <a:ext cx="8077200" cy="4648200"/>
          </a:xfrm>
          <a:solidFill>
            <a:srgbClr val="FF9900"/>
          </a:solidFill>
        </p:spPr>
        <p:txBody>
          <a:bodyPr/>
          <a:lstStyle/>
          <a:p>
            <a:pPr eaLnBrk="1" hangingPunct="1"/>
            <a:r>
              <a:rPr lang="en-US" altLang="en-US"/>
              <a:t>The Christian is not obligated                   to obey what is contrary to the                will of God.</a:t>
            </a:r>
          </a:p>
          <a:p>
            <a:pPr eaLnBrk="1" hangingPunct="1"/>
            <a:r>
              <a:rPr lang="en-US" altLang="en-US"/>
              <a:t>The Christian may not resist the state    by force of arms to defend his faith. </a:t>
            </a:r>
          </a:p>
          <a:p>
            <a:pPr eaLnBrk="1" hangingPunct="1"/>
            <a:endParaRPr lang="en-US" altLang="en-US" sz="1200"/>
          </a:p>
          <a:p>
            <a:pPr eaLnBrk="1" hangingPunct="1"/>
            <a:r>
              <a:rPr lang="en-US" altLang="en-US" b="1"/>
              <a:t>God will in His way and in His time remove those governments that do defy His authority and His purposes.</a:t>
            </a:r>
          </a:p>
        </p:txBody>
      </p:sp>
      <p:pic>
        <p:nvPicPr>
          <p:cNvPr id="712707" name="Picture 1027" descr="MCj01516990000[1]">
            <a:extLst>
              <a:ext uri="{FF2B5EF4-FFF2-40B4-BE49-F238E27FC236}">
                <a16:creationId xmlns:a16="http://schemas.microsoft.com/office/drawing/2014/main" id="{A3AE36BD-DB17-1D9B-4C20-6EDA7261FE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762000"/>
            <a:ext cx="2057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9200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0066"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2"/>
        </a:solidFill>
        <a:effectLst/>
      </p:bgPr>
    </p:bg>
    <p:spTree>
      <p:nvGrpSpPr>
        <p:cNvPr id="1" name=""/>
        <p:cNvGrpSpPr/>
        <p:nvPr/>
      </p:nvGrpSpPr>
      <p:grpSpPr>
        <a:xfrm>
          <a:off x="0" y="0"/>
          <a:ext cx="0" cy="0"/>
          <a:chOff x="0" y="0"/>
          <a:chExt cx="0" cy="0"/>
        </a:xfrm>
      </p:grpSpPr>
      <p:sp>
        <p:nvSpPr>
          <p:cNvPr id="11052034" name="Rectangle 1026">
            <a:extLst>
              <a:ext uri="{FF2B5EF4-FFF2-40B4-BE49-F238E27FC236}">
                <a16:creationId xmlns:a16="http://schemas.microsoft.com/office/drawing/2014/main" id="{DA6C301C-2E7B-3238-98BA-EB740CDD0BF4}"/>
              </a:ext>
            </a:extLst>
          </p:cNvPr>
          <p:cNvSpPr>
            <a:spLocks noGrp="1" noChangeArrowheads="1"/>
          </p:cNvSpPr>
          <p:nvPr>
            <p:ph type="ctrTitle"/>
          </p:nvPr>
        </p:nvSpPr>
        <p:spPr>
          <a:xfrm>
            <a:off x="2133600" y="381000"/>
            <a:ext cx="7848600" cy="1447800"/>
          </a:xfrm>
          <a:solidFill>
            <a:schemeClr val="hlink"/>
          </a:solidFill>
        </p:spPr>
        <p:txBody>
          <a:bodyPr/>
          <a:lstStyle/>
          <a:p>
            <a:pPr algn="l" eaLnBrk="1" hangingPunct="1">
              <a:defRPr/>
            </a:pPr>
            <a:r>
              <a:rPr lang="en-US" sz="4800" b="1">
                <a:effectLst>
                  <a:outerShdw blurRad="38100" dist="38100" dir="2700000" algn="tl">
                    <a:srgbClr val="FFFFFF"/>
                  </a:outerShdw>
                </a:effectLst>
                <a:ea typeface="+mj-ea"/>
              </a:rPr>
              <a:t> Spiritual Transformation:</a:t>
            </a:r>
            <a:br>
              <a:rPr lang="en-US" sz="4800" b="1">
                <a:effectLst>
                  <a:outerShdw blurRad="38100" dist="38100" dir="2700000" algn="tl">
                    <a:srgbClr val="FFFFFF"/>
                  </a:outerShdw>
                </a:effectLst>
                <a:ea typeface="+mj-ea"/>
              </a:rPr>
            </a:br>
            <a:r>
              <a:rPr lang="en-US" sz="4800" b="1">
                <a:effectLst>
                  <a:outerShdw blurRad="38100" dist="38100" dir="2700000" algn="tl">
                    <a:srgbClr val="FFFFFF"/>
                  </a:outerShdw>
                </a:effectLst>
                <a:ea typeface="+mj-ea"/>
              </a:rPr>
              <a:t>  Benchmark To Hallmark</a:t>
            </a:r>
          </a:p>
        </p:txBody>
      </p:sp>
      <p:pic>
        <p:nvPicPr>
          <p:cNvPr id="11052035" name="Picture 1027" descr="j0198216">
            <a:extLst>
              <a:ext uri="{FF2B5EF4-FFF2-40B4-BE49-F238E27FC236}">
                <a16:creationId xmlns:a16="http://schemas.microsoft.com/office/drawing/2014/main" id="{A0687F69-0AA3-9D3D-735E-78DA1FDCFB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2667000"/>
            <a:ext cx="2362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28">
            <a:extLst>
              <a:ext uri="{FF2B5EF4-FFF2-40B4-BE49-F238E27FC236}">
                <a16:creationId xmlns:a16="http://schemas.microsoft.com/office/drawing/2014/main" id="{8981FAE6-4C49-7FB2-04A3-EA2361390159}"/>
              </a:ext>
            </a:extLst>
          </p:cNvPr>
          <p:cNvGrpSpPr>
            <a:grpSpLocks/>
          </p:cNvGrpSpPr>
          <p:nvPr/>
        </p:nvGrpSpPr>
        <p:grpSpPr bwMode="auto">
          <a:xfrm>
            <a:off x="2209800" y="3429000"/>
            <a:ext cx="4953000" cy="1981200"/>
            <a:chOff x="624" y="2256"/>
            <a:chExt cx="2928" cy="1248"/>
          </a:xfrm>
        </p:grpSpPr>
        <p:sp>
          <p:nvSpPr>
            <p:cNvPr id="11052037" name="AutoShape 1029">
              <a:extLst>
                <a:ext uri="{FF2B5EF4-FFF2-40B4-BE49-F238E27FC236}">
                  <a16:creationId xmlns:a16="http://schemas.microsoft.com/office/drawing/2014/main" id="{21BB5884-A180-522A-642E-2618EEA7F1EB}"/>
                </a:ext>
              </a:extLst>
            </p:cNvPr>
            <p:cNvSpPr>
              <a:spLocks noChangeArrowheads="1"/>
            </p:cNvSpPr>
            <p:nvPr/>
          </p:nvSpPr>
          <p:spPr bwMode="auto">
            <a:xfrm>
              <a:off x="624" y="2256"/>
              <a:ext cx="2928" cy="1248"/>
            </a:xfrm>
            <a:prstGeom prst="homePlate">
              <a:avLst>
                <a:gd name="adj" fmla="val 58654"/>
              </a:avLst>
            </a:prstGeom>
            <a:solidFill>
              <a:srgbClr val="FF9900"/>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800">
                <a:solidFill>
                  <a:srgbClr val="000000"/>
                </a:solidFill>
                <a:effectLst>
                  <a:outerShdw blurRad="38100" dist="38100" dir="2700000" algn="tl">
                    <a:srgbClr val="000000">
                      <a:alpha val="43137"/>
                    </a:srgbClr>
                  </a:outerShdw>
                </a:effectLst>
                <a:latin typeface="Flat Brush" pitchFamily="2" charset="0"/>
                <a:ea typeface="ＭＳ Ｐゴシック" pitchFamily="-112" charset="-128"/>
              </a:endParaRPr>
            </a:p>
          </p:txBody>
        </p:sp>
        <p:sp>
          <p:nvSpPr>
            <p:cNvPr id="11052038" name="Text Box 1030">
              <a:extLst>
                <a:ext uri="{FF2B5EF4-FFF2-40B4-BE49-F238E27FC236}">
                  <a16:creationId xmlns:a16="http://schemas.microsoft.com/office/drawing/2014/main" id="{D5CB83A0-7F1A-A8A0-0609-4B8179C6415B}"/>
                </a:ext>
              </a:extLst>
            </p:cNvPr>
            <p:cNvSpPr txBox="1">
              <a:spLocks noChangeArrowheads="1"/>
            </p:cNvSpPr>
            <p:nvPr/>
          </p:nvSpPr>
          <p:spPr bwMode="auto">
            <a:xfrm>
              <a:off x="816" y="2496"/>
              <a:ext cx="2064" cy="788"/>
            </a:xfrm>
            <a:prstGeom prst="rect">
              <a:avLst/>
            </a:prstGeom>
            <a:noFill/>
            <a:ln w="9525">
              <a:noFill/>
              <a:miter lim="800000"/>
              <a:headEnd/>
              <a:tailEnd/>
            </a:ln>
            <a:effectLst/>
          </p:spPr>
          <p:txBody>
            <a:bodyPr>
              <a:spAutoFit/>
            </a:bodyPr>
            <a:lstStyle/>
            <a:p>
              <a:pPr defTabSz="914400" fontAlgn="base">
                <a:spcBef>
                  <a:spcPct val="50000"/>
                </a:spcBef>
                <a:spcAft>
                  <a:spcPct val="0"/>
                </a:spcAft>
                <a:defRPr/>
              </a:pPr>
              <a:r>
                <a:rPr lang="en-US" sz="4000" b="1">
                  <a:solidFill>
                    <a:srgbClr val="333399"/>
                  </a:solidFill>
                  <a:effectLst>
                    <a:outerShdw blurRad="38100" dist="38100" dir="2700000" algn="tl">
                      <a:srgbClr val="000000"/>
                    </a:outerShdw>
                  </a:effectLst>
                  <a:latin typeface="Arial" charset="0"/>
                  <a:ea typeface="ＭＳ Ｐゴシック" pitchFamily="-112" charset="-128"/>
                </a:rPr>
                <a:t>Overcoming</a:t>
              </a:r>
              <a:r>
                <a:rPr lang="en-US" sz="4000">
                  <a:solidFill>
                    <a:srgbClr val="000000"/>
                  </a:solidFill>
                  <a:latin typeface="Arial" charset="0"/>
                  <a:ea typeface="ＭＳ Ｐゴシック" pitchFamily="-112" charset="-128"/>
                </a:rPr>
                <a:t> </a:t>
              </a:r>
              <a:r>
                <a:rPr lang="en-US" sz="3600">
                  <a:solidFill>
                    <a:srgbClr val="FFFF00"/>
                  </a:solidFill>
                  <a:effectLst>
                    <a:outerShdw blurRad="38100" dist="38100" dir="2700000" algn="tl">
                      <a:srgbClr val="000000"/>
                    </a:outerShdw>
                  </a:effectLst>
                  <a:latin typeface="Arial" charset="0"/>
                  <a:ea typeface="ＭＳ Ｐゴシック" pitchFamily="-112" charset="-128"/>
                </a:rPr>
                <a:t>Evil With Good</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1052034"/>
                                        </p:tgtEl>
                                        <p:attrNameLst>
                                          <p:attrName>style.visibility</p:attrName>
                                        </p:attrNameLst>
                                      </p:cBhvr>
                                      <p:to>
                                        <p:strVal val="visible"/>
                                      </p:to>
                                    </p:set>
                                    <p:anim calcmode="lin" valueType="num">
                                      <p:cBhvr additive="base">
                                        <p:cTn id="7" dur="500" fill="hold"/>
                                        <p:tgtEl>
                                          <p:spTgt spid="11052034"/>
                                        </p:tgtEl>
                                        <p:attrNameLst>
                                          <p:attrName>ppt_x</p:attrName>
                                        </p:attrNameLst>
                                      </p:cBhvr>
                                      <p:tavLst>
                                        <p:tav tm="0">
                                          <p:val>
                                            <p:strVal val="0-#ppt_w/2"/>
                                          </p:val>
                                        </p:tav>
                                        <p:tav tm="100000">
                                          <p:val>
                                            <p:strVal val="#ppt_x"/>
                                          </p:val>
                                        </p:tav>
                                      </p:tavLst>
                                    </p:anim>
                                    <p:anim calcmode="lin" valueType="num">
                                      <p:cBhvr additive="base">
                                        <p:cTn id="8" dur="500" fill="hold"/>
                                        <p:tgtEl>
                                          <p:spTgt spid="1105203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1052035"/>
                                        </p:tgtEl>
                                        <p:attrNameLst>
                                          <p:attrName>style.visibility</p:attrName>
                                        </p:attrNameLst>
                                      </p:cBhvr>
                                      <p:to>
                                        <p:strVal val="visible"/>
                                      </p:to>
                                    </p:set>
                                    <p:anim calcmode="lin" valueType="num">
                                      <p:cBhvr additive="base">
                                        <p:cTn id="13" dur="500" fill="hold"/>
                                        <p:tgtEl>
                                          <p:spTgt spid="11052035"/>
                                        </p:tgtEl>
                                        <p:attrNameLst>
                                          <p:attrName>ppt_x</p:attrName>
                                        </p:attrNameLst>
                                      </p:cBhvr>
                                      <p:tavLst>
                                        <p:tav tm="0">
                                          <p:val>
                                            <p:strVal val="0-#ppt_w/2"/>
                                          </p:val>
                                        </p:tav>
                                        <p:tav tm="100000">
                                          <p:val>
                                            <p:strVal val="#ppt_x"/>
                                          </p:val>
                                        </p:tav>
                                      </p:tavLst>
                                    </p:anim>
                                    <p:anim calcmode="lin" valueType="num">
                                      <p:cBhvr additive="base">
                                        <p:cTn id="14" dur="500" fill="hold"/>
                                        <p:tgtEl>
                                          <p:spTgt spid="1105203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0" fill="hold"/>
                                        <p:tgtEl>
                                          <p:spTgt spid="2"/>
                                        </p:tgtEl>
                                        <p:attrNameLst>
                                          <p:attrName>ppt_w</p:attrName>
                                        </p:attrNameLst>
                                      </p:cBhvr>
                                      <p:tavLst>
                                        <p:tav tm="0" fmla="#ppt_w*sin(2.5*pi*$)">
                                          <p:val>
                                            <p:fltVal val="0"/>
                                          </p:val>
                                        </p:tav>
                                        <p:tav tm="100000">
                                          <p:val>
                                            <p:fltVal val="1"/>
                                          </p:val>
                                        </p:tav>
                                      </p:tavLst>
                                    </p:anim>
                                    <p:anim calcmode="lin" valueType="num">
                                      <p:cBhvr>
                                        <p:cTn id="20"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2034"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rgbClr val="CC99FF"/>
        </a:solidFill>
        <a:effectLst/>
      </p:bgPr>
    </p:bg>
    <p:spTree>
      <p:nvGrpSpPr>
        <p:cNvPr id="1" name=""/>
        <p:cNvGrpSpPr/>
        <p:nvPr/>
      </p:nvGrpSpPr>
      <p:grpSpPr>
        <a:xfrm>
          <a:off x="0" y="0"/>
          <a:ext cx="0" cy="0"/>
          <a:chOff x="0" y="0"/>
          <a:chExt cx="0" cy="0"/>
        </a:xfrm>
      </p:grpSpPr>
      <p:sp>
        <p:nvSpPr>
          <p:cNvPr id="10990594" name="Rectangle 1026">
            <a:extLst>
              <a:ext uri="{FF2B5EF4-FFF2-40B4-BE49-F238E27FC236}">
                <a16:creationId xmlns:a16="http://schemas.microsoft.com/office/drawing/2014/main" id="{4D431492-C4F1-5ADE-3213-EF33918FC301}"/>
              </a:ext>
            </a:extLst>
          </p:cNvPr>
          <p:cNvSpPr>
            <a:spLocks noGrp="1" noChangeArrowheads="1"/>
          </p:cNvSpPr>
          <p:nvPr>
            <p:ph type="title"/>
          </p:nvPr>
        </p:nvSpPr>
        <p:spPr>
          <a:xfrm>
            <a:off x="1981200" y="2514600"/>
            <a:ext cx="8229600" cy="2159000"/>
          </a:xfrm>
          <a:solidFill>
            <a:srgbClr val="FF9933"/>
          </a:solidFill>
        </p:spPr>
        <p:txBody>
          <a:bodyPr/>
          <a:lstStyle/>
          <a:p>
            <a:pPr eaLnBrk="1" hangingPunct="1">
              <a:defRPr/>
            </a:pPr>
            <a:r>
              <a:rPr lang="en-US" sz="4000" b="1">
                <a:solidFill>
                  <a:srgbClr val="111111"/>
                </a:solidFill>
                <a:effectLst>
                  <a:outerShdw blurRad="38100" dist="38100" dir="2700000" algn="tl">
                    <a:srgbClr val="000000"/>
                  </a:outerShdw>
                </a:effectLst>
                <a:ea typeface="+mj-ea"/>
              </a:rPr>
              <a:t>The transformed disciple seeks to overcome evil with good.</a:t>
            </a:r>
          </a:p>
        </p:txBody>
      </p:sp>
      <p:grpSp>
        <p:nvGrpSpPr>
          <p:cNvPr id="830467" name="Group 1027">
            <a:extLst>
              <a:ext uri="{FF2B5EF4-FFF2-40B4-BE49-F238E27FC236}">
                <a16:creationId xmlns:a16="http://schemas.microsoft.com/office/drawing/2014/main" id="{60210509-6AC4-6133-EA8B-3F0D20BA0946}"/>
              </a:ext>
            </a:extLst>
          </p:cNvPr>
          <p:cNvGrpSpPr>
            <a:grpSpLocks/>
          </p:cNvGrpSpPr>
          <p:nvPr/>
        </p:nvGrpSpPr>
        <p:grpSpPr bwMode="auto">
          <a:xfrm>
            <a:off x="3276600" y="381000"/>
            <a:ext cx="5372100" cy="1676400"/>
            <a:chOff x="1680" y="336"/>
            <a:chExt cx="2448" cy="816"/>
          </a:xfrm>
        </p:grpSpPr>
        <p:sp>
          <p:nvSpPr>
            <p:cNvPr id="10990596" name="AutoShape 1028">
              <a:extLst>
                <a:ext uri="{FF2B5EF4-FFF2-40B4-BE49-F238E27FC236}">
                  <a16:creationId xmlns:a16="http://schemas.microsoft.com/office/drawing/2014/main" id="{29DA4856-04F1-A9AD-6E91-2A1AB2EDD079}"/>
                </a:ext>
              </a:extLst>
            </p:cNvPr>
            <p:cNvSpPr>
              <a:spLocks noChangeArrowheads="1"/>
            </p:cNvSpPr>
            <p:nvPr/>
          </p:nvSpPr>
          <p:spPr bwMode="auto">
            <a:xfrm>
              <a:off x="1680" y="336"/>
              <a:ext cx="2448" cy="816"/>
            </a:xfrm>
            <a:prstGeom prst="downArrowCallout">
              <a:avLst>
                <a:gd name="adj1" fmla="val 75000"/>
                <a:gd name="adj2" fmla="val 75000"/>
                <a:gd name="adj3" fmla="val 16667"/>
                <a:gd name="adj4" fmla="val 66667"/>
              </a:avLst>
            </a:prstGeom>
            <a:solidFill>
              <a:schemeClr val="accent2"/>
            </a:solidFill>
            <a:ln w="9525">
              <a:solidFill>
                <a:schemeClr val="bg1"/>
              </a:solidFill>
              <a:miter lim="800000"/>
              <a:headEnd/>
              <a:tailEnd/>
            </a:ln>
            <a:effectLst/>
          </p:spPr>
          <p:txBody>
            <a:bodyPr wrap="none" anchor="ctr"/>
            <a:lstStyle/>
            <a:p>
              <a:pPr defTabSz="914400" eaLnBrk="0" fontAlgn="base" hangingPunct="0">
                <a:spcBef>
                  <a:spcPct val="0"/>
                </a:spcBef>
                <a:spcAft>
                  <a:spcPct val="0"/>
                </a:spcAft>
                <a:defRPr/>
              </a:pPr>
              <a:endParaRPr lang="en-US" sz="2800">
                <a:solidFill>
                  <a:srgbClr val="000000"/>
                </a:solidFill>
                <a:effectLst>
                  <a:outerShdw blurRad="38100" dist="38100" dir="2700000" algn="tl">
                    <a:srgbClr val="000000">
                      <a:alpha val="43137"/>
                    </a:srgbClr>
                  </a:outerShdw>
                </a:effectLst>
                <a:latin typeface="Flat Brush" pitchFamily="2" charset="0"/>
                <a:ea typeface="ＭＳ Ｐゴシック" pitchFamily="-112" charset="-128"/>
              </a:endParaRPr>
            </a:p>
          </p:txBody>
        </p:sp>
        <p:sp>
          <p:nvSpPr>
            <p:cNvPr id="830473" name="Text Box 1029">
              <a:extLst>
                <a:ext uri="{FF2B5EF4-FFF2-40B4-BE49-F238E27FC236}">
                  <a16:creationId xmlns:a16="http://schemas.microsoft.com/office/drawing/2014/main" id="{4C48C81F-912F-AFEB-FFD6-722678E62A81}"/>
                </a:ext>
              </a:extLst>
            </p:cNvPr>
            <p:cNvSpPr txBox="1">
              <a:spLocks noChangeArrowheads="1"/>
            </p:cNvSpPr>
            <p:nvPr/>
          </p:nvSpPr>
          <p:spPr bwMode="auto">
            <a:xfrm>
              <a:off x="2160" y="336"/>
              <a:ext cx="1776" cy="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defTabSz="914400" fontAlgn="base">
                <a:spcBef>
                  <a:spcPct val="50000"/>
                </a:spcBef>
                <a:spcAft>
                  <a:spcPct val="0"/>
                </a:spcAft>
              </a:pPr>
              <a:r>
                <a:rPr lang="en-US" altLang="en-US" sz="3600" b="1">
                  <a:solidFill>
                    <a:srgbClr val="BBE0E3"/>
                  </a:solidFill>
                  <a:latin typeface="Arial" panose="020B0604020202020204" pitchFamily="34" charset="0"/>
                </a:rPr>
                <a:t>Insight into the transformed life..</a:t>
              </a:r>
            </a:p>
          </p:txBody>
        </p:sp>
      </p:grpSp>
      <p:sp>
        <p:nvSpPr>
          <p:cNvPr id="830468" name="Text Box 1030">
            <a:extLst>
              <a:ext uri="{FF2B5EF4-FFF2-40B4-BE49-F238E27FC236}">
                <a16:creationId xmlns:a16="http://schemas.microsoft.com/office/drawing/2014/main" id="{94BA4773-2EF2-1804-5E60-548266141A43}"/>
              </a:ext>
            </a:extLst>
          </p:cNvPr>
          <p:cNvSpPr txBox="1">
            <a:spLocks noChangeArrowheads="1"/>
          </p:cNvSpPr>
          <p:nvPr/>
        </p:nvSpPr>
        <p:spPr bwMode="auto">
          <a:xfrm>
            <a:off x="4038600" y="4953001"/>
            <a:ext cx="403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defTabSz="914400" fontAlgn="base">
              <a:spcBef>
                <a:spcPct val="50000"/>
              </a:spcBef>
              <a:spcAft>
                <a:spcPct val="0"/>
              </a:spcAft>
            </a:pPr>
            <a:endParaRPr lang="en-US" altLang="en-US" sz="1800">
              <a:solidFill>
                <a:srgbClr val="000000"/>
              </a:solidFill>
              <a:latin typeface="Arial" panose="020B0604020202020204" pitchFamily="34" charset="0"/>
            </a:endParaRPr>
          </a:p>
        </p:txBody>
      </p:sp>
      <p:grpSp>
        <p:nvGrpSpPr>
          <p:cNvPr id="3" name="Group 1031">
            <a:extLst>
              <a:ext uri="{FF2B5EF4-FFF2-40B4-BE49-F238E27FC236}">
                <a16:creationId xmlns:a16="http://schemas.microsoft.com/office/drawing/2014/main" id="{4BCE4B17-5816-B124-B48B-1D080C24308F}"/>
              </a:ext>
            </a:extLst>
          </p:cNvPr>
          <p:cNvGrpSpPr>
            <a:grpSpLocks/>
          </p:cNvGrpSpPr>
          <p:nvPr/>
        </p:nvGrpSpPr>
        <p:grpSpPr bwMode="auto">
          <a:xfrm>
            <a:off x="4038600" y="2590800"/>
            <a:ext cx="3962400" cy="1981200"/>
            <a:chOff x="1440" y="2880"/>
            <a:chExt cx="2496" cy="1248"/>
          </a:xfrm>
        </p:grpSpPr>
        <p:sp>
          <p:nvSpPr>
            <p:cNvPr id="10990600" name="Oval 1032">
              <a:extLst>
                <a:ext uri="{FF2B5EF4-FFF2-40B4-BE49-F238E27FC236}">
                  <a16:creationId xmlns:a16="http://schemas.microsoft.com/office/drawing/2014/main" id="{D87D5D5D-9996-44AE-2F2E-168232354A51}"/>
                </a:ext>
              </a:extLst>
            </p:cNvPr>
            <p:cNvSpPr>
              <a:spLocks noChangeArrowheads="1"/>
            </p:cNvSpPr>
            <p:nvPr/>
          </p:nvSpPr>
          <p:spPr bwMode="auto">
            <a:xfrm>
              <a:off x="1440" y="2880"/>
              <a:ext cx="2496" cy="1248"/>
            </a:xfrm>
            <a:prstGeom prst="ellipse">
              <a:avLst/>
            </a:prstGeom>
            <a:solidFill>
              <a:schemeClr val="accent1"/>
            </a:solidFill>
            <a:ln w="57150" cmpd="thinThick">
              <a:solidFill>
                <a:schemeClr val="bg1"/>
              </a:solidFill>
              <a:round/>
              <a:headEnd/>
              <a:tailEnd/>
            </a:ln>
            <a:effectLst/>
          </p:spPr>
          <p:txBody>
            <a:bodyPr wrap="none" anchor="ctr"/>
            <a:lstStyle/>
            <a:p>
              <a:pPr defTabSz="914400" eaLnBrk="0" fontAlgn="base" hangingPunct="0">
                <a:spcBef>
                  <a:spcPct val="0"/>
                </a:spcBef>
                <a:spcAft>
                  <a:spcPct val="0"/>
                </a:spcAft>
                <a:defRPr/>
              </a:pPr>
              <a:endParaRPr lang="en-US" sz="2800">
                <a:solidFill>
                  <a:srgbClr val="000000"/>
                </a:solidFill>
                <a:effectLst>
                  <a:outerShdw blurRad="38100" dist="38100" dir="2700000" algn="tl">
                    <a:srgbClr val="000000">
                      <a:alpha val="43137"/>
                    </a:srgbClr>
                  </a:outerShdw>
                </a:effectLst>
                <a:latin typeface="Flat Brush" pitchFamily="2" charset="0"/>
                <a:ea typeface="ＭＳ Ｐゴシック" pitchFamily="-112" charset="-128"/>
              </a:endParaRPr>
            </a:p>
          </p:txBody>
        </p:sp>
        <p:sp>
          <p:nvSpPr>
            <p:cNvPr id="830471" name="WordArt 1033">
              <a:extLst>
                <a:ext uri="{FF2B5EF4-FFF2-40B4-BE49-F238E27FC236}">
                  <a16:creationId xmlns:a16="http://schemas.microsoft.com/office/drawing/2014/main" id="{73AF499C-AD36-7644-2401-7917811D9C2D}"/>
                </a:ext>
              </a:extLst>
            </p:cNvPr>
            <p:cNvSpPr>
              <a:spLocks noChangeArrowheads="1" noChangeShapeType="1" noTextEdit="1"/>
            </p:cNvSpPr>
            <p:nvPr/>
          </p:nvSpPr>
          <p:spPr bwMode="auto">
            <a:xfrm>
              <a:off x="1968" y="3168"/>
              <a:ext cx="1488" cy="624"/>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4400" kern="10">
                  <a:ln w="19050">
                    <a:solidFill>
                      <a:srgbClr val="99CCFF"/>
                    </a:solidFill>
                    <a:round/>
                    <a:headEnd/>
                    <a:tailEnd/>
                  </a:ln>
                  <a:solidFill>
                    <a:srgbClr val="000080"/>
                  </a:solidFill>
                  <a:effectLst>
                    <a:outerShdw dist="35921" dir="2700000" algn="ctr" rotWithShape="0">
                      <a:srgbClr val="990000"/>
                    </a:outerShdw>
                  </a:effectLst>
                  <a:latin typeface="Impact" panose="020B0806030902050204" pitchFamily="34" charset="0"/>
                  <a:ea typeface="MS PGothic" panose="020B0600070205080204" pitchFamily="34" charset="-128"/>
                </a:rPr>
                <a:t>But How?</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8178" name="Rectangle 2">
            <a:extLst>
              <a:ext uri="{FF2B5EF4-FFF2-40B4-BE49-F238E27FC236}">
                <a16:creationId xmlns:a16="http://schemas.microsoft.com/office/drawing/2014/main" id="{EB26950D-D0B5-0307-E65B-46245300DF10}"/>
              </a:ext>
            </a:extLst>
          </p:cNvPr>
          <p:cNvSpPr>
            <a:spLocks noGrp="1" noChangeArrowheads="1"/>
          </p:cNvSpPr>
          <p:nvPr>
            <p:ph type="title"/>
          </p:nvPr>
        </p:nvSpPr>
        <p:spPr/>
        <p:txBody>
          <a:bodyPr/>
          <a:lstStyle/>
          <a:p>
            <a:pPr eaLnBrk="1" hangingPunct="1"/>
            <a:endParaRPr lang="en-US" altLang="en-US"/>
          </a:p>
        </p:txBody>
      </p:sp>
    </p:spTree>
  </p:cSld>
  <p:clrMapOvr>
    <a:masterClrMapping/>
  </p:clrMapOvr>
  <p:transition>
    <p:random/>
  </p:transition>
</p:sld>
</file>

<file path=ppt/slides/slide89.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202" name="Rectangle 2">
            <a:extLst>
              <a:ext uri="{FF2B5EF4-FFF2-40B4-BE49-F238E27FC236}">
                <a16:creationId xmlns:a16="http://schemas.microsoft.com/office/drawing/2014/main" id="{1694A49E-4B9E-899F-8486-C8C81A990A38}"/>
              </a:ext>
            </a:extLst>
          </p:cNvPr>
          <p:cNvSpPr>
            <a:spLocks noGrp="1" noChangeArrowheads="1"/>
          </p:cNvSpPr>
          <p:nvPr>
            <p:ph type="title"/>
          </p:nvPr>
        </p:nvSpPr>
        <p:spPr>
          <a:xfrm>
            <a:off x="2057400" y="762000"/>
            <a:ext cx="8153400" cy="457200"/>
          </a:xfrm>
        </p:spPr>
        <p:txBody>
          <a:bodyPr/>
          <a:lstStyle/>
          <a:p>
            <a:pPr eaLnBrk="1" hangingPunct="1"/>
            <a:r>
              <a:rPr lang="en-US" altLang="en-US" sz="4000" b="1" dirty="0">
                <a:solidFill>
                  <a:srgbClr val="FFFFFF"/>
                </a:solidFill>
                <a:effectLst>
                  <a:outerShdw blurRad="38100" dist="38100" dir="2700000" algn="tl">
                    <a:srgbClr val="000000">
                      <a:alpha val="43137"/>
                    </a:srgbClr>
                  </a:outerShdw>
                </a:effectLst>
                <a:latin typeface="Comic Sans MS" panose="030F0702030302020204" pitchFamily="66" charset="0"/>
              </a:rPr>
              <a:t>We Want Comfortable Discipleship</a:t>
            </a:r>
            <a:endParaRPr lang="en-US" altLang="en-US" b="1" dirty="0">
              <a:solidFill>
                <a:srgbClr val="FFFFFF"/>
              </a:solidFill>
              <a:effectLst>
                <a:outerShdw blurRad="38100" dist="38100" dir="2700000" algn="tl">
                  <a:srgbClr val="000000">
                    <a:alpha val="43137"/>
                  </a:srgbClr>
                </a:outerShdw>
              </a:effectLst>
            </a:endParaRPr>
          </a:p>
        </p:txBody>
      </p:sp>
      <p:sp>
        <p:nvSpPr>
          <p:cNvPr id="10955779" name="Rectangle 3">
            <a:extLst>
              <a:ext uri="{FF2B5EF4-FFF2-40B4-BE49-F238E27FC236}">
                <a16:creationId xmlns:a16="http://schemas.microsoft.com/office/drawing/2014/main" id="{6DF3E420-E499-9477-A14E-85AEC355232F}"/>
              </a:ext>
            </a:extLst>
          </p:cNvPr>
          <p:cNvSpPr>
            <a:spLocks noGrp="1" noChangeArrowheads="1"/>
          </p:cNvSpPr>
          <p:nvPr>
            <p:ph type="body" idx="1"/>
          </p:nvPr>
        </p:nvSpPr>
        <p:spPr>
          <a:xfrm>
            <a:off x="2438400" y="1752600"/>
            <a:ext cx="7239000" cy="4724400"/>
          </a:xfrm>
        </p:spPr>
        <p:txBody>
          <a:bodyPr/>
          <a:lstStyle/>
          <a:p>
            <a:pPr eaLnBrk="1" hangingPunct="1"/>
            <a:r>
              <a:rPr lang="en-US" altLang="en-US" sz="4000" dirty="0">
                <a:solidFill>
                  <a:srgbClr val="FF0C15"/>
                </a:solidFill>
                <a:effectLst>
                  <a:outerShdw blurRad="38100" dist="38100" dir="2700000" algn="tl">
                    <a:srgbClr val="000000">
                      <a:alpha val="43137"/>
                    </a:srgbClr>
                  </a:outerShdw>
                </a:effectLst>
                <a:latin typeface="Comic Sans MS" panose="030F0702030302020204" pitchFamily="66" charset="0"/>
              </a:rPr>
              <a:t>We want our discipleship</a:t>
            </a:r>
            <a:r>
              <a:rPr lang="en-US" altLang="en-US" sz="4000" dirty="0">
                <a:solidFill>
                  <a:srgbClr val="CC0BFF"/>
                </a:solidFill>
                <a:effectLst>
                  <a:outerShdw blurRad="38100" dist="38100" dir="2700000" algn="tl">
                    <a:srgbClr val="000000">
                      <a:alpha val="43137"/>
                    </a:srgbClr>
                  </a:outerShdw>
                </a:effectLst>
                <a:latin typeface="Comic Sans MS" panose="030F0702030302020204" pitchFamily="66" charset="0"/>
              </a:rPr>
              <a:t> </a:t>
            </a:r>
            <a:r>
              <a:rPr lang="en-US" altLang="en-US" sz="4000" i="1" dirty="0">
                <a:solidFill>
                  <a:srgbClr val="FF6600"/>
                </a:solidFill>
                <a:effectLst>
                  <a:outerShdw blurRad="38100" dist="38100" dir="2700000" algn="tl">
                    <a:srgbClr val="000000">
                      <a:alpha val="43137"/>
                    </a:srgbClr>
                  </a:outerShdw>
                </a:effectLst>
                <a:latin typeface="Comic Sans MS" panose="030F0702030302020204" pitchFamily="66" charset="0"/>
              </a:rPr>
              <a:t>compartmentalized</a:t>
            </a:r>
            <a:endParaRPr lang="en-US" altLang="en-US" sz="4000" b="1" dirty="0">
              <a:solidFill>
                <a:srgbClr val="FF6600"/>
              </a:solidFill>
              <a:effectLst>
                <a:outerShdw blurRad="38100" dist="38100" dir="2700000" algn="tl">
                  <a:srgbClr val="000000">
                    <a:alpha val="43137"/>
                  </a:srgbClr>
                </a:outerShdw>
              </a:effectLst>
              <a:latin typeface="Comic Sans MS" panose="030F0702030302020204" pitchFamily="66" charset="0"/>
            </a:endParaRPr>
          </a:p>
          <a:p>
            <a:pPr lvl="1" eaLnBrk="1" hangingPunct="1"/>
            <a:r>
              <a:rPr lang="en-US" altLang="en-US" sz="3200" dirty="0">
                <a:solidFill>
                  <a:srgbClr val="FFFF00"/>
                </a:solidFill>
                <a:effectLst>
                  <a:outerShdw blurRad="38100" dist="38100" dir="2700000" algn="tl">
                    <a:srgbClr val="000000">
                      <a:alpha val="43137"/>
                    </a:srgbClr>
                  </a:outerShdw>
                </a:effectLst>
                <a:latin typeface="Comic Sans MS" panose="030F0702030302020204" pitchFamily="66" charset="0"/>
              </a:rPr>
              <a:t>Express faith Sunday fervent</a:t>
            </a:r>
          </a:p>
          <a:p>
            <a:pPr lvl="1" eaLnBrk="1" hangingPunct="1"/>
            <a:r>
              <a:rPr lang="en-US" altLang="en-US" sz="3200" dirty="0">
                <a:solidFill>
                  <a:srgbClr val="FFFF00"/>
                </a:solidFill>
                <a:effectLst>
                  <a:outerShdw blurRad="38100" dist="38100" dir="2700000" algn="tl">
                    <a:srgbClr val="000000">
                      <a:alpha val="43137"/>
                    </a:srgbClr>
                  </a:outerShdw>
                </a:effectLst>
                <a:latin typeface="Comic Sans MS" panose="030F0702030302020204" pitchFamily="66" charset="0"/>
              </a:rPr>
              <a:t>Restrict the spiritual to times    &amp; places of least discomfort</a:t>
            </a:r>
          </a:p>
          <a:p>
            <a:pPr lvl="1" eaLnBrk="1" hangingPunct="1"/>
            <a:r>
              <a:rPr lang="en-US" altLang="en-US" sz="3200" dirty="0">
                <a:solidFill>
                  <a:srgbClr val="FFFF00"/>
                </a:solidFill>
                <a:effectLst>
                  <a:outerShdw blurRad="38100" dist="38100" dir="2700000" algn="tl">
                    <a:srgbClr val="000000">
                      <a:alpha val="43137"/>
                    </a:srgbClr>
                  </a:outerShdw>
                </a:effectLst>
                <a:latin typeface="Comic Sans MS" panose="030F0702030302020204" pitchFamily="66" charset="0"/>
              </a:rPr>
              <a:t>Preside as Kings &amp; Queens of mental castles with very many rooms &amp; areas out of bounds </a:t>
            </a:r>
            <a:endParaRPr lang="en-US" altLang="en-US" dirty="0">
              <a:solidFill>
                <a:srgbClr val="FFFF00"/>
              </a:solidFill>
              <a:effectLst>
                <a:outerShdw blurRad="38100" dist="38100" dir="2700000" algn="tl">
                  <a:srgbClr val="000000">
                    <a:alpha val="43137"/>
                  </a:srgbClr>
                </a:outerShdw>
              </a:effectLs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0955779">
                                            <p:txEl>
                                              <p:pRg st="0" end="0"/>
                                            </p:txEl>
                                          </p:spTgt>
                                        </p:tgtEl>
                                        <p:attrNameLst>
                                          <p:attrName>style.visibility</p:attrName>
                                        </p:attrNameLst>
                                      </p:cBhvr>
                                      <p:to>
                                        <p:strVal val="visible"/>
                                      </p:to>
                                    </p:set>
                                    <p:anim calcmode="lin" valueType="num">
                                      <p:cBhvr>
                                        <p:cTn id="7" dur="1000" fill="hold"/>
                                        <p:tgtEl>
                                          <p:spTgt spid="1095577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95577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95577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95577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0955779">
                                            <p:txEl>
                                              <p:pRg st="1" end="1"/>
                                            </p:txEl>
                                          </p:spTgt>
                                        </p:tgtEl>
                                        <p:attrNameLst>
                                          <p:attrName>style.visibility</p:attrName>
                                        </p:attrNameLst>
                                      </p:cBhvr>
                                      <p:to>
                                        <p:strVal val="visible"/>
                                      </p:to>
                                    </p:set>
                                    <p:anim calcmode="lin" valueType="num">
                                      <p:cBhvr>
                                        <p:cTn id="15" dur="1000" fill="hold"/>
                                        <p:tgtEl>
                                          <p:spTgt spid="10955779">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0955779">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095577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095577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0955779">
                                            <p:txEl>
                                              <p:pRg st="2" end="2"/>
                                            </p:txEl>
                                          </p:spTgt>
                                        </p:tgtEl>
                                        <p:attrNameLst>
                                          <p:attrName>style.visibility</p:attrName>
                                        </p:attrNameLst>
                                      </p:cBhvr>
                                      <p:to>
                                        <p:strVal val="visible"/>
                                      </p:to>
                                    </p:set>
                                    <p:anim calcmode="lin" valueType="num">
                                      <p:cBhvr>
                                        <p:cTn id="23" dur="1000" fill="hold"/>
                                        <p:tgtEl>
                                          <p:spTgt spid="10955779">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0955779">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095577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095577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10955779">
                                            <p:txEl>
                                              <p:pRg st="3" end="3"/>
                                            </p:txEl>
                                          </p:spTgt>
                                        </p:tgtEl>
                                        <p:attrNameLst>
                                          <p:attrName>style.visibility</p:attrName>
                                        </p:attrNameLst>
                                      </p:cBhvr>
                                      <p:to>
                                        <p:strVal val="visible"/>
                                      </p:to>
                                    </p:set>
                                    <p:anim calcmode="lin" valueType="num">
                                      <p:cBhvr>
                                        <p:cTn id="31" dur="1000" fill="hold"/>
                                        <p:tgtEl>
                                          <p:spTgt spid="10955779">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0955779">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095577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095577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5779" grpId="0" build="p" bldLvl="3"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54D0BE-BC0F-4E82-D578-78D8E4692C61}"/>
              </a:ext>
            </a:extLst>
          </p:cNvPr>
          <p:cNvSpPr>
            <a:spLocks noGrp="1"/>
          </p:cNvSpPr>
          <p:nvPr>
            <p:ph idx="1"/>
          </p:nvPr>
        </p:nvSpPr>
        <p:spPr>
          <a:xfrm>
            <a:off x="1138687" y="3243532"/>
            <a:ext cx="6228269" cy="2649268"/>
          </a:xfrm>
        </p:spPr>
        <p:txBody>
          <a:bodyPr/>
          <a:lstStyle/>
          <a:p>
            <a:pPr marL="861822" lvl="1" indent="-514350">
              <a:buFont typeface="Wingdings" panose="05000000000000000000" pitchFamily="2" charset="2"/>
              <a:buChar char="Ø"/>
            </a:pPr>
            <a:r>
              <a:rPr lang="en-US" b="1" dirty="0">
                <a:solidFill>
                  <a:srgbClr val="C00000"/>
                </a:solidFill>
                <a:effectLst>
                  <a:outerShdw blurRad="38100" dist="38100" dir="2700000" algn="tl">
                    <a:srgbClr val="000000">
                      <a:alpha val="43137"/>
                    </a:srgbClr>
                  </a:outerShdw>
                </a:effectLst>
              </a:rPr>
              <a:t>WE ARE TO PRAY FOR THOSE IN AUTHORITY {1st Timothy 2:1-4}</a:t>
            </a:r>
          </a:p>
          <a:p>
            <a:pPr marL="861822" lvl="1" indent="-514350">
              <a:buFont typeface="Wingdings" panose="05000000000000000000" pitchFamily="2" charset="2"/>
              <a:buChar char="Ø"/>
            </a:pPr>
            <a:r>
              <a:rPr lang="en-US" b="1" dirty="0">
                <a:solidFill>
                  <a:srgbClr val="C00000"/>
                </a:solidFill>
                <a:effectLst>
                  <a:outerShdw blurRad="38100" dist="38100" dir="2700000" algn="tl">
                    <a:srgbClr val="000000">
                      <a:alpha val="43137"/>
                    </a:srgbClr>
                  </a:outerShdw>
                </a:effectLst>
              </a:rPr>
              <a:t>WE ARE NOT TO SPEAK EVIL OF OUR LEADERS {Titus 3:1-2}</a:t>
            </a:r>
          </a:p>
          <a:p>
            <a:pPr marL="861822" lvl="1" indent="-514350">
              <a:buFont typeface="Wingdings" panose="05000000000000000000" pitchFamily="2" charset="2"/>
              <a:buChar char="Ø"/>
            </a:pPr>
            <a:r>
              <a:rPr lang="en-US" b="1" dirty="0">
                <a:solidFill>
                  <a:srgbClr val="C00000"/>
                </a:solidFill>
                <a:effectLst>
                  <a:outerShdw blurRad="38100" dist="38100" dir="2700000" algn="tl">
                    <a:srgbClr val="000000">
                      <a:alpha val="43137"/>
                    </a:srgbClr>
                  </a:outerShdw>
                </a:effectLst>
              </a:rPr>
              <a:t>WE MUST PAY OUR TAXES {Romans 13:6-7}</a:t>
            </a:r>
          </a:p>
          <a:p>
            <a:endParaRPr lang="en-US" dirty="0"/>
          </a:p>
        </p:txBody>
      </p:sp>
      <p:sp>
        <p:nvSpPr>
          <p:cNvPr id="5" name="Title 4">
            <a:extLst>
              <a:ext uri="{FF2B5EF4-FFF2-40B4-BE49-F238E27FC236}">
                <a16:creationId xmlns:a16="http://schemas.microsoft.com/office/drawing/2014/main" id="{1CA15C00-D616-5A84-ED97-F644A5B30CE0}"/>
              </a:ext>
            </a:extLst>
          </p:cNvPr>
          <p:cNvSpPr>
            <a:spLocks noGrp="1"/>
          </p:cNvSpPr>
          <p:nvPr>
            <p:ph type="title"/>
          </p:nvPr>
        </p:nvSpPr>
        <p:spPr>
          <a:xfrm>
            <a:off x="1499616" y="1500996"/>
            <a:ext cx="5867342" cy="1169052"/>
          </a:xfrm>
        </p:spPr>
        <p:txBody>
          <a:bodyPr/>
          <a:lstStyle/>
          <a:p>
            <a:r>
              <a:rPr lang="en-US" sz="3600" dirty="0">
                <a:effectLst>
                  <a:outerShdw blurRad="38100" dist="38100" dir="2700000" algn="tl">
                    <a:srgbClr val="000000">
                      <a:alpha val="43137"/>
                    </a:srgbClr>
                  </a:outerShdw>
                </a:effectLst>
              </a:rPr>
              <a:t>Our duty to the civil government</a:t>
            </a:r>
            <a:br>
              <a:rPr lang="en-US" sz="3600" dirty="0">
                <a:effectLst>
                  <a:outerShdw blurRad="38100" dist="38100" dir="2700000" algn="tl">
                    <a:srgbClr val="000000">
                      <a:alpha val="43137"/>
                    </a:srgbClr>
                  </a:outerShdw>
                </a:effectLst>
              </a:rPr>
            </a:br>
            <a:r>
              <a:rPr lang="en-US" sz="3200" u="sng" dirty="0">
                <a:solidFill>
                  <a:srgbClr val="C00000"/>
                </a:solidFill>
                <a:effectLst>
                  <a:outerShdw blurRad="38100" dist="38100" dir="2700000" algn="tl">
                    <a:srgbClr val="000000">
                      <a:alpha val="43137"/>
                    </a:srgbClr>
                  </a:outerShdw>
                </a:effectLst>
              </a:rPr>
              <a:t>during </a:t>
            </a:r>
            <a:r>
              <a:rPr lang="en-US" sz="3200" u="sng" dirty="0" err="1">
                <a:solidFill>
                  <a:srgbClr val="C00000"/>
                </a:solidFill>
                <a:effectLst>
                  <a:outerShdw blurRad="38100" dist="38100" dir="2700000" algn="tl">
                    <a:srgbClr val="000000">
                      <a:alpha val="43137"/>
                    </a:srgbClr>
                  </a:outerShdw>
                </a:effectLst>
              </a:rPr>
              <a:t>nero’s</a:t>
            </a:r>
            <a:r>
              <a:rPr lang="en-US" sz="3200" u="sng" dirty="0">
                <a:solidFill>
                  <a:srgbClr val="C00000"/>
                </a:solidFill>
                <a:effectLst>
                  <a:outerShdw blurRad="38100" dist="38100" dir="2700000" algn="tl">
                    <a:srgbClr val="000000">
                      <a:alpha val="43137"/>
                    </a:srgbClr>
                  </a:outerShdw>
                </a:effectLst>
              </a:rPr>
              <a:t> reign</a:t>
            </a:r>
          </a:p>
        </p:txBody>
      </p:sp>
    </p:spTree>
    <p:extLst>
      <p:ext uri="{BB962C8B-B14F-4D97-AF65-F5344CB8AC3E}">
        <p14:creationId xmlns:p14="http://schemas.microsoft.com/office/powerpoint/2010/main" val="10243194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20226" name="Rectangle 2">
            <a:extLst>
              <a:ext uri="{FF2B5EF4-FFF2-40B4-BE49-F238E27FC236}">
                <a16:creationId xmlns:a16="http://schemas.microsoft.com/office/drawing/2014/main" id="{A6A45C4D-8627-6A6B-5901-78EDE2D6E3A8}"/>
              </a:ext>
            </a:extLst>
          </p:cNvPr>
          <p:cNvSpPr>
            <a:spLocks noGrp="1" noChangeArrowheads="1"/>
          </p:cNvSpPr>
          <p:nvPr>
            <p:ph type="title"/>
          </p:nvPr>
        </p:nvSpPr>
        <p:spPr>
          <a:xfrm>
            <a:off x="1524000" y="304800"/>
            <a:ext cx="8458200" cy="1143000"/>
          </a:xfrm>
        </p:spPr>
        <p:txBody>
          <a:bodyPr/>
          <a:lstStyle/>
          <a:p>
            <a:pPr eaLnBrk="1" hangingPunct="1"/>
            <a:r>
              <a:rPr lang="en-US" altLang="en-US" sz="4000" b="1" dirty="0">
                <a:solidFill>
                  <a:srgbClr val="FFFFFF"/>
                </a:solidFill>
                <a:effectLst>
                  <a:outerShdw blurRad="38100" dist="38100" dir="2700000" algn="tl">
                    <a:srgbClr val="000000">
                      <a:alpha val="43137"/>
                    </a:srgbClr>
                  </a:outerShdw>
                </a:effectLst>
                <a:latin typeface="Comic Sans MS" panose="030F0702030302020204" pitchFamily="66" charset="0"/>
              </a:rPr>
              <a:t>We Want Comfortable Discipleship</a:t>
            </a:r>
          </a:p>
        </p:txBody>
      </p:sp>
      <p:sp>
        <p:nvSpPr>
          <p:cNvPr id="10957827" name="Rectangle 3">
            <a:extLst>
              <a:ext uri="{FF2B5EF4-FFF2-40B4-BE49-F238E27FC236}">
                <a16:creationId xmlns:a16="http://schemas.microsoft.com/office/drawing/2014/main" id="{180FAB6D-DC40-D4EA-A537-DD6AF05F1CEB}"/>
              </a:ext>
            </a:extLst>
          </p:cNvPr>
          <p:cNvSpPr>
            <a:spLocks noGrp="1" noChangeArrowheads="1"/>
          </p:cNvSpPr>
          <p:nvPr>
            <p:ph type="body" idx="1"/>
          </p:nvPr>
        </p:nvSpPr>
        <p:spPr>
          <a:xfrm>
            <a:off x="2057400" y="1752600"/>
            <a:ext cx="8001000" cy="4800600"/>
          </a:xfrm>
        </p:spPr>
        <p:txBody>
          <a:bodyPr/>
          <a:lstStyle/>
          <a:p>
            <a:pPr eaLnBrk="1" hangingPunct="1"/>
            <a:r>
              <a:rPr lang="en-US" altLang="en-US" sz="3600" dirty="0">
                <a:solidFill>
                  <a:srgbClr val="FF0C15"/>
                </a:solidFill>
                <a:effectLst>
                  <a:outerShdw blurRad="38100" dist="38100" dir="2700000" algn="tl">
                    <a:srgbClr val="000000">
                      <a:alpha val="43137"/>
                    </a:srgbClr>
                  </a:outerShdw>
                </a:effectLst>
                <a:latin typeface="Comic Sans MS" panose="030F0702030302020204" pitchFamily="66" charset="0"/>
              </a:rPr>
              <a:t>We </a:t>
            </a:r>
            <a:r>
              <a:rPr lang="en-US" altLang="en-US" sz="3600" i="1" dirty="0" err="1">
                <a:solidFill>
                  <a:srgbClr val="FF6600"/>
                </a:solidFill>
                <a:effectLst>
                  <a:outerShdw blurRad="38100" dist="38100" dir="2700000" algn="tl">
                    <a:srgbClr val="000000">
                      <a:alpha val="43137"/>
                    </a:srgbClr>
                  </a:outerShdw>
                </a:effectLst>
                <a:latin typeface="Comic Sans MS" panose="030F0702030302020204" pitchFamily="66" charset="0"/>
              </a:rPr>
              <a:t>consumerize</a:t>
            </a:r>
            <a:r>
              <a:rPr lang="en-US" altLang="en-US" sz="3600" dirty="0">
                <a:solidFill>
                  <a:srgbClr val="FDFF05"/>
                </a:solidFill>
                <a:effectLst>
                  <a:outerShdw blurRad="38100" dist="38100" dir="2700000" algn="tl">
                    <a:srgbClr val="000000">
                      <a:alpha val="43137"/>
                    </a:srgbClr>
                  </a:outerShdw>
                </a:effectLst>
                <a:latin typeface="Comic Sans MS" panose="030F0702030302020204" pitchFamily="66" charset="0"/>
              </a:rPr>
              <a:t> </a:t>
            </a:r>
            <a:r>
              <a:rPr lang="en-US" altLang="en-US" sz="3600" dirty="0">
                <a:solidFill>
                  <a:srgbClr val="FF0C15"/>
                </a:solidFill>
                <a:effectLst>
                  <a:outerShdw blurRad="38100" dist="38100" dir="2700000" algn="tl">
                    <a:srgbClr val="000000">
                      <a:alpha val="43137"/>
                    </a:srgbClr>
                  </a:outerShdw>
                </a:effectLst>
                <a:latin typeface="Comic Sans MS" panose="030F0702030302020204" pitchFamily="66" charset="0"/>
              </a:rPr>
              <a:t>our discipleship</a:t>
            </a:r>
          </a:p>
          <a:p>
            <a:pPr eaLnBrk="1" hangingPunct="1"/>
            <a:endParaRPr lang="en-US" altLang="en-US" sz="1400" dirty="0">
              <a:effectLst>
                <a:outerShdw blurRad="38100" dist="38100" dir="2700000" algn="tl">
                  <a:srgbClr val="000000">
                    <a:alpha val="43137"/>
                  </a:srgbClr>
                </a:outerShdw>
              </a:effectLst>
              <a:latin typeface="Comic Sans MS" panose="030F0702030302020204" pitchFamily="66" charset="0"/>
            </a:endParaRPr>
          </a:p>
          <a:p>
            <a:pPr lvl="1" eaLnBrk="1" hangingPunct="1"/>
            <a:r>
              <a:rPr lang="en-US" altLang="en-US" sz="2400" dirty="0">
                <a:solidFill>
                  <a:srgbClr val="FFFF00"/>
                </a:solidFill>
                <a:effectLst>
                  <a:outerShdw blurRad="38100" dist="38100" dir="2700000" algn="tl">
                    <a:srgbClr val="000000">
                      <a:alpha val="43137"/>
                    </a:srgbClr>
                  </a:outerShdw>
                </a:effectLst>
                <a:latin typeface="Comic Sans MS" panose="030F0702030302020204" pitchFamily="66" charset="0"/>
              </a:rPr>
              <a:t>“</a:t>
            </a:r>
            <a:r>
              <a:rPr lang="en-US" altLang="en-US" sz="2400" i="1" dirty="0">
                <a:solidFill>
                  <a:srgbClr val="FFFF00"/>
                </a:solidFill>
                <a:effectLst>
                  <a:outerShdw blurRad="38100" dist="38100" dir="2700000" algn="tl">
                    <a:srgbClr val="000000">
                      <a:alpha val="43137"/>
                    </a:srgbClr>
                  </a:outerShdw>
                </a:effectLst>
                <a:latin typeface="Comic Sans MS" panose="030F0702030302020204" pitchFamily="66" charset="0"/>
              </a:rPr>
              <a:t>What’s in it for me?”</a:t>
            </a:r>
            <a:r>
              <a:rPr lang="en-US" altLang="en-US" sz="2400" dirty="0">
                <a:solidFill>
                  <a:srgbClr val="FFFF00"/>
                </a:solidFill>
                <a:effectLst>
                  <a:outerShdw blurRad="38100" dist="38100" dir="2700000" algn="tl">
                    <a:srgbClr val="000000">
                      <a:alpha val="43137"/>
                    </a:srgbClr>
                  </a:outerShdw>
                </a:effectLst>
                <a:latin typeface="Comic Sans MS" panose="030F0702030302020204" pitchFamily="66" charset="0"/>
              </a:rPr>
              <a:t>  &amp; </a:t>
            </a:r>
            <a:r>
              <a:rPr lang="en-US" altLang="en-US" sz="2400" i="1" dirty="0">
                <a:solidFill>
                  <a:srgbClr val="FFFF00"/>
                </a:solidFill>
                <a:effectLst>
                  <a:outerShdw blurRad="38100" dist="38100" dir="2700000" algn="tl">
                    <a:srgbClr val="000000">
                      <a:alpha val="43137"/>
                    </a:srgbClr>
                  </a:outerShdw>
                </a:effectLst>
                <a:latin typeface="Comic Sans MS" panose="030F0702030302020204" pitchFamily="66" charset="0"/>
              </a:rPr>
              <a:t>“What have you done</a:t>
            </a:r>
            <a:r>
              <a:rPr lang="en-US" altLang="en-US" sz="2400" dirty="0">
                <a:solidFill>
                  <a:srgbClr val="FFFF00"/>
                </a:solidFill>
                <a:effectLst>
                  <a:outerShdw blurRad="38100" dist="38100" dir="2700000" algn="tl">
                    <a:srgbClr val="000000">
                      <a:alpha val="43137"/>
                    </a:srgbClr>
                  </a:outerShdw>
                </a:effectLst>
                <a:latin typeface="Comic Sans MS" panose="030F0702030302020204" pitchFamily="66" charset="0"/>
              </a:rPr>
              <a:t> </a:t>
            </a:r>
            <a:r>
              <a:rPr lang="en-US" altLang="en-US" sz="2400" i="1" dirty="0">
                <a:solidFill>
                  <a:srgbClr val="FFFF00"/>
                </a:solidFill>
                <a:effectLst>
                  <a:outerShdw blurRad="38100" dist="38100" dir="2700000" algn="tl">
                    <a:srgbClr val="000000">
                      <a:alpha val="43137"/>
                    </a:srgbClr>
                  </a:outerShdw>
                </a:effectLst>
                <a:latin typeface="Comic Sans MS" panose="030F0702030302020204" pitchFamily="66" charset="0"/>
              </a:rPr>
              <a:t>for me recently?”</a:t>
            </a:r>
            <a:r>
              <a:rPr lang="en-US" altLang="en-US" sz="2400" dirty="0">
                <a:solidFill>
                  <a:srgbClr val="FFFF00"/>
                </a:solidFill>
                <a:effectLst>
                  <a:outerShdw blurRad="38100" dist="38100" dir="2700000" algn="tl">
                    <a:srgbClr val="000000">
                      <a:alpha val="43137"/>
                    </a:srgbClr>
                  </a:outerShdw>
                </a:effectLst>
                <a:latin typeface="Comic Sans MS" panose="030F0702030302020204" pitchFamily="66" charset="0"/>
              </a:rPr>
              <a:t> questions are always in mind.</a:t>
            </a:r>
          </a:p>
          <a:p>
            <a:pPr lvl="1" eaLnBrk="1" hangingPunct="1"/>
            <a:endParaRPr lang="en-US" altLang="en-US" sz="800" dirty="0">
              <a:solidFill>
                <a:srgbClr val="FFFF00"/>
              </a:solidFill>
              <a:effectLst>
                <a:outerShdw blurRad="38100" dist="38100" dir="2700000" algn="tl">
                  <a:srgbClr val="000000">
                    <a:alpha val="43137"/>
                  </a:srgbClr>
                </a:outerShdw>
              </a:effectLst>
              <a:latin typeface="Comic Sans MS" panose="030F0702030302020204" pitchFamily="66" charset="0"/>
            </a:endParaRPr>
          </a:p>
          <a:p>
            <a:pPr lvl="1" eaLnBrk="1" hangingPunct="1"/>
            <a:r>
              <a:rPr lang="en-US" altLang="en-US" sz="2400" dirty="0">
                <a:solidFill>
                  <a:srgbClr val="FFFF00"/>
                </a:solidFill>
                <a:effectLst>
                  <a:outerShdw blurRad="38100" dist="38100" dir="2700000" algn="tl">
                    <a:srgbClr val="000000">
                      <a:alpha val="43137"/>
                    </a:srgbClr>
                  </a:outerShdw>
                </a:effectLst>
                <a:latin typeface="Comic Sans MS" panose="030F0702030302020204" pitchFamily="66" charset="0"/>
              </a:rPr>
              <a:t>Unconsciously, we project continuously our cost calculating culture of benefit &amp; burden analysis</a:t>
            </a:r>
          </a:p>
          <a:p>
            <a:pPr lvl="1" eaLnBrk="1" hangingPunct="1"/>
            <a:endParaRPr lang="en-US" altLang="en-US" sz="800" dirty="0">
              <a:solidFill>
                <a:srgbClr val="FFFF00"/>
              </a:solidFill>
              <a:effectLst>
                <a:outerShdw blurRad="38100" dist="38100" dir="2700000" algn="tl">
                  <a:srgbClr val="000000">
                    <a:alpha val="43137"/>
                  </a:srgbClr>
                </a:outerShdw>
              </a:effectLst>
              <a:latin typeface="Comic Sans MS" panose="030F0702030302020204" pitchFamily="66" charset="0"/>
            </a:endParaRPr>
          </a:p>
          <a:p>
            <a:pPr lvl="1" eaLnBrk="1" hangingPunct="1"/>
            <a:r>
              <a:rPr lang="en-US" altLang="en-US" sz="2400" dirty="0">
                <a:solidFill>
                  <a:srgbClr val="FFFF00"/>
                </a:solidFill>
                <a:effectLst>
                  <a:outerShdw blurRad="38100" dist="38100" dir="2700000" algn="tl">
                    <a:srgbClr val="000000">
                      <a:alpha val="43137"/>
                    </a:srgbClr>
                  </a:outerShdw>
                </a:effectLst>
                <a:latin typeface="Comic Sans MS" panose="030F0702030302020204" pitchFamily="66" charset="0"/>
              </a:rPr>
              <a:t>We seem to say:  “Ask not what can we do for God but what can He do for us.”  Each new day, by this attitude we reflect an inner corruption desirous of an inverted relationship with God.</a:t>
            </a:r>
            <a:endParaRPr lang="en-US" altLang="en-US" sz="2400"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0957827">
                                            <p:txEl>
                                              <p:pRg st="0" end="0"/>
                                            </p:txEl>
                                          </p:spTgt>
                                        </p:tgtEl>
                                        <p:attrNameLst>
                                          <p:attrName>style.visibility</p:attrName>
                                        </p:attrNameLst>
                                      </p:cBhvr>
                                      <p:to>
                                        <p:strVal val="visible"/>
                                      </p:to>
                                    </p:set>
                                    <p:anim calcmode="lin" valueType="num">
                                      <p:cBhvr>
                                        <p:cTn id="7" dur="1000" fill="hold"/>
                                        <p:tgtEl>
                                          <p:spTgt spid="1095782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95782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95782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95782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0957827">
                                            <p:txEl>
                                              <p:pRg st="2" end="2"/>
                                            </p:txEl>
                                          </p:spTgt>
                                        </p:tgtEl>
                                        <p:attrNameLst>
                                          <p:attrName>style.visibility</p:attrName>
                                        </p:attrNameLst>
                                      </p:cBhvr>
                                      <p:to>
                                        <p:strVal val="visible"/>
                                      </p:to>
                                    </p:set>
                                    <p:anim calcmode="lin" valueType="num">
                                      <p:cBhvr>
                                        <p:cTn id="15" dur="1000" fill="hold"/>
                                        <p:tgtEl>
                                          <p:spTgt spid="10957827">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10957827">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1095782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095782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0957827">
                                            <p:txEl>
                                              <p:pRg st="4" end="4"/>
                                            </p:txEl>
                                          </p:spTgt>
                                        </p:tgtEl>
                                        <p:attrNameLst>
                                          <p:attrName>style.visibility</p:attrName>
                                        </p:attrNameLst>
                                      </p:cBhvr>
                                      <p:to>
                                        <p:strVal val="visible"/>
                                      </p:to>
                                    </p:set>
                                    <p:anim calcmode="lin" valueType="num">
                                      <p:cBhvr>
                                        <p:cTn id="23" dur="1000" fill="hold"/>
                                        <p:tgtEl>
                                          <p:spTgt spid="10957827">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10957827">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1095782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095782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10957827">
                                            <p:txEl>
                                              <p:pRg st="6" end="6"/>
                                            </p:txEl>
                                          </p:spTgt>
                                        </p:tgtEl>
                                        <p:attrNameLst>
                                          <p:attrName>style.visibility</p:attrName>
                                        </p:attrNameLst>
                                      </p:cBhvr>
                                      <p:to>
                                        <p:strVal val="visible"/>
                                      </p:to>
                                    </p:set>
                                    <p:anim calcmode="lin" valueType="num">
                                      <p:cBhvr>
                                        <p:cTn id="31" dur="1000" fill="hold"/>
                                        <p:tgtEl>
                                          <p:spTgt spid="10957827">
                                            <p:txEl>
                                              <p:pRg st="6" end="6"/>
                                            </p:txEl>
                                          </p:spTgt>
                                        </p:tgtEl>
                                        <p:attrNameLst>
                                          <p:attrName>ppt_w</p:attrName>
                                        </p:attrNameLst>
                                      </p:cBhvr>
                                      <p:tavLst>
                                        <p:tav tm="0">
                                          <p:val>
                                            <p:fltVal val="0"/>
                                          </p:val>
                                        </p:tav>
                                        <p:tav tm="100000">
                                          <p:val>
                                            <p:strVal val="#ppt_w"/>
                                          </p:val>
                                        </p:tav>
                                      </p:tavLst>
                                    </p:anim>
                                    <p:anim calcmode="lin" valueType="num">
                                      <p:cBhvr>
                                        <p:cTn id="32" dur="1000" fill="hold"/>
                                        <p:tgtEl>
                                          <p:spTgt spid="10957827">
                                            <p:txEl>
                                              <p:pRg st="6" end="6"/>
                                            </p:txEl>
                                          </p:spTgt>
                                        </p:tgtEl>
                                        <p:attrNameLst>
                                          <p:attrName>ppt_h</p:attrName>
                                        </p:attrNameLst>
                                      </p:cBhvr>
                                      <p:tavLst>
                                        <p:tav tm="0">
                                          <p:val>
                                            <p:fltVal val="0"/>
                                          </p:val>
                                        </p:tav>
                                        <p:tav tm="100000">
                                          <p:val>
                                            <p:strVal val="#ppt_h"/>
                                          </p:val>
                                        </p:tav>
                                      </p:tavLst>
                                    </p:anim>
                                    <p:anim calcmode="lin" valueType="num">
                                      <p:cBhvr>
                                        <p:cTn id="33" dur="1000" fill="hold"/>
                                        <p:tgtEl>
                                          <p:spTgt spid="10957827">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0957827">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827" grpId="0" build="p" bldLvl="2"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21250" name="Rectangle 1026">
            <a:extLst>
              <a:ext uri="{FF2B5EF4-FFF2-40B4-BE49-F238E27FC236}">
                <a16:creationId xmlns:a16="http://schemas.microsoft.com/office/drawing/2014/main" id="{40413B73-0BCF-50F7-BCFB-DAE17B4644A4}"/>
              </a:ext>
            </a:extLst>
          </p:cNvPr>
          <p:cNvSpPr>
            <a:spLocks noGrp="1" noChangeArrowheads="1"/>
          </p:cNvSpPr>
          <p:nvPr>
            <p:ph type="title"/>
          </p:nvPr>
        </p:nvSpPr>
        <p:spPr>
          <a:xfrm>
            <a:off x="2209800" y="533400"/>
            <a:ext cx="7391400" cy="914400"/>
          </a:xfrm>
        </p:spPr>
        <p:txBody>
          <a:bodyPr/>
          <a:lstStyle/>
          <a:p>
            <a:pPr eaLnBrk="1" hangingPunct="1"/>
            <a:r>
              <a:rPr lang="en-US" altLang="en-US" sz="4000" b="1" dirty="0">
                <a:solidFill>
                  <a:srgbClr val="FFFFFF"/>
                </a:solidFill>
                <a:effectLst>
                  <a:outerShdw blurRad="38100" dist="38100" dir="2700000" algn="tl">
                    <a:srgbClr val="000000">
                      <a:alpha val="43137"/>
                    </a:srgbClr>
                  </a:outerShdw>
                </a:effectLst>
                <a:latin typeface="Comic Sans MS" panose="030F0702030302020204" pitchFamily="66" charset="0"/>
              </a:rPr>
              <a:t>We Want Comfortable Discipleship</a:t>
            </a:r>
          </a:p>
        </p:txBody>
      </p:sp>
      <p:sp>
        <p:nvSpPr>
          <p:cNvPr id="10959875" name="Rectangle 1027">
            <a:extLst>
              <a:ext uri="{FF2B5EF4-FFF2-40B4-BE49-F238E27FC236}">
                <a16:creationId xmlns:a16="http://schemas.microsoft.com/office/drawing/2014/main" id="{EE990E8A-108C-5566-6CF4-CCA676A12003}"/>
              </a:ext>
            </a:extLst>
          </p:cNvPr>
          <p:cNvSpPr>
            <a:spLocks noGrp="1" noChangeArrowheads="1"/>
          </p:cNvSpPr>
          <p:nvPr>
            <p:ph type="body" idx="1"/>
          </p:nvPr>
        </p:nvSpPr>
        <p:spPr>
          <a:xfrm>
            <a:off x="2209800" y="1600200"/>
            <a:ext cx="7467600" cy="4953000"/>
          </a:xfrm>
        </p:spPr>
        <p:txBody>
          <a:bodyPr/>
          <a:lstStyle/>
          <a:p>
            <a:pPr eaLnBrk="1" hangingPunct="1"/>
            <a:r>
              <a:rPr lang="en-US" altLang="en-US" sz="4000" dirty="0">
                <a:solidFill>
                  <a:srgbClr val="FF0C15"/>
                </a:solidFill>
                <a:effectLst>
                  <a:outerShdw blurRad="38100" dist="38100" dir="2700000" algn="tl">
                    <a:srgbClr val="000000">
                      <a:alpha val="43137"/>
                    </a:srgbClr>
                  </a:outerShdw>
                </a:effectLst>
                <a:latin typeface="Comic Sans MS" panose="030F0702030302020204" pitchFamily="66" charset="0"/>
              </a:rPr>
              <a:t>We are </a:t>
            </a:r>
            <a:r>
              <a:rPr lang="en-US" altLang="en-US" sz="4000" i="1" dirty="0">
                <a:solidFill>
                  <a:srgbClr val="FF6600"/>
                </a:solidFill>
                <a:effectLst>
                  <a:outerShdw blurRad="38100" dist="38100" dir="2700000" algn="tl">
                    <a:srgbClr val="000000">
                      <a:alpha val="43137"/>
                    </a:srgbClr>
                  </a:outerShdw>
                </a:effectLst>
                <a:latin typeface="Comic Sans MS" panose="030F0702030302020204" pitchFamily="66" charset="0"/>
              </a:rPr>
              <a:t>complacent</a:t>
            </a:r>
            <a:r>
              <a:rPr lang="en-US" altLang="en-US" sz="4000" dirty="0">
                <a:solidFill>
                  <a:srgbClr val="FF6600"/>
                </a:solidFill>
                <a:effectLst>
                  <a:outerShdw blurRad="38100" dist="38100" dir="2700000" algn="tl">
                    <a:srgbClr val="000000">
                      <a:alpha val="43137"/>
                    </a:srgbClr>
                  </a:outerShdw>
                </a:effectLst>
                <a:latin typeface="Comic Sans MS" panose="030F0702030302020204" pitchFamily="66" charset="0"/>
              </a:rPr>
              <a:t> </a:t>
            </a:r>
            <a:r>
              <a:rPr lang="en-US" altLang="en-US" sz="4000" dirty="0">
                <a:solidFill>
                  <a:srgbClr val="FF0C15"/>
                </a:solidFill>
                <a:effectLst>
                  <a:outerShdw blurRad="38100" dist="38100" dir="2700000" algn="tl">
                    <a:srgbClr val="000000">
                      <a:alpha val="43137"/>
                    </a:srgbClr>
                  </a:outerShdw>
                </a:effectLst>
                <a:latin typeface="Comic Sans MS" panose="030F0702030302020204" pitchFamily="66" charset="0"/>
              </a:rPr>
              <a:t>disciples</a:t>
            </a:r>
            <a:endParaRPr lang="en-US" altLang="en-US" sz="4000" dirty="0">
              <a:effectLst>
                <a:outerShdw blurRad="38100" dist="38100" dir="2700000" algn="tl">
                  <a:srgbClr val="000000">
                    <a:alpha val="43137"/>
                  </a:srgbClr>
                </a:outerShdw>
              </a:effectLst>
              <a:latin typeface="Comic Sans MS" panose="030F0702030302020204" pitchFamily="66" charset="0"/>
            </a:endParaRPr>
          </a:p>
          <a:p>
            <a:pPr lvl="1" eaLnBrk="1" hangingPunct="1"/>
            <a:r>
              <a:rPr lang="en-US" altLang="en-US" dirty="0">
                <a:solidFill>
                  <a:srgbClr val="FFFF00"/>
                </a:solidFill>
                <a:effectLst>
                  <a:outerShdw blurRad="38100" dist="38100" dir="2700000" algn="tl">
                    <a:srgbClr val="000000">
                      <a:alpha val="43137"/>
                    </a:srgbClr>
                  </a:outerShdw>
                </a:effectLst>
                <a:latin typeface="Comic Sans MS" panose="030F0702030302020204" pitchFamily="66" charset="0"/>
              </a:rPr>
              <a:t>We prefer to have events occur such  that they cause minimal trouble and bother to our established patterns</a:t>
            </a:r>
          </a:p>
          <a:p>
            <a:pPr lvl="1" eaLnBrk="1" hangingPunct="1"/>
            <a:endParaRPr lang="en-US" altLang="en-US" sz="800" dirty="0">
              <a:solidFill>
                <a:srgbClr val="FFFF00"/>
              </a:solidFill>
              <a:effectLst>
                <a:outerShdw blurRad="38100" dist="38100" dir="2700000" algn="tl">
                  <a:srgbClr val="000000">
                    <a:alpha val="43137"/>
                  </a:srgbClr>
                </a:outerShdw>
              </a:effectLst>
              <a:latin typeface="Comic Sans MS" panose="030F0702030302020204" pitchFamily="66" charset="0"/>
            </a:endParaRPr>
          </a:p>
          <a:p>
            <a:pPr lvl="1" eaLnBrk="1" hangingPunct="1"/>
            <a:r>
              <a:rPr lang="en-US" altLang="en-US" dirty="0">
                <a:solidFill>
                  <a:srgbClr val="FFFF00"/>
                </a:solidFill>
                <a:effectLst>
                  <a:outerShdw blurRad="38100" dist="38100" dir="2700000" algn="tl">
                    <a:srgbClr val="000000">
                      <a:alpha val="43137"/>
                    </a:srgbClr>
                  </a:outerShdw>
                </a:effectLst>
                <a:latin typeface="Comic Sans MS" panose="030F0702030302020204" pitchFamily="66" charset="0"/>
              </a:rPr>
              <a:t>We assume that if it is God’s Will that something happens in our world He can do that thing  without our taking part</a:t>
            </a:r>
          </a:p>
          <a:p>
            <a:pPr lvl="1" eaLnBrk="1" hangingPunct="1"/>
            <a:endParaRPr lang="en-US" altLang="en-US" sz="800" dirty="0">
              <a:solidFill>
                <a:srgbClr val="FFFF00"/>
              </a:solidFill>
              <a:effectLst>
                <a:outerShdw blurRad="38100" dist="38100" dir="2700000" algn="tl">
                  <a:srgbClr val="000000">
                    <a:alpha val="43137"/>
                  </a:srgbClr>
                </a:outerShdw>
              </a:effectLst>
              <a:latin typeface="Comic Sans MS" panose="030F0702030302020204" pitchFamily="66" charset="0"/>
            </a:endParaRPr>
          </a:p>
          <a:p>
            <a:pPr lvl="1" eaLnBrk="1" hangingPunct="1"/>
            <a:r>
              <a:rPr lang="en-US" altLang="en-US" dirty="0">
                <a:solidFill>
                  <a:srgbClr val="FFFF00"/>
                </a:solidFill>
                <a:effectLst>
                  <a:outerShdw blurRad="38100" dist="38100" dir="2700000" algn="tl">
                    <a:srgbClr val="000000">
                      <a:alpha val="43137"/>
                    </a:srgbClr>
                  </a:outerShdw>
                </a:effectLst>
                <a:latin typeface="Comic Sans MS" panose="030F0702030302020204" pitchFamily="66" charset="0"/>
              </a:rPr>
              <a:t>We presume our being contented is     a goal accepted &amp; destiny approved</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0959875">
                                            <p:txEl>
                                              <p:pRg st="0" end="0"/>
                                            </p:txEl>
                                          </p:spTgt>
                                        </p:tgtEl>
                                        <p:attrNameLst>
                                          <p:attrName>style.visibility</p:attrName>
                                        </p:attrNameLst>
                                      </p:cBhvr>
                                      <p:to>
                                        <p:strVal val="visible"/>
                                      </p:to>
                                    </p:set>
                                    <p:anim calcmode="lin" valueType="num">
                                      <p:cBhvr>
                                        <p:cTn id="7" dur="1000" fill="hold"/>
                                        <p:tgtEl>
                                          <p:spTgt spid="1095987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95987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95987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95987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0959875">
                                            <p:txEl>
                                              <p:pRg st="1" end="1"/>
                                            </p:txEl>
                                          </p:spTgt>
                                        </p:tgtEl>
                                        <p:attrNameLst>
                                          <p:attrName>style.visibility</p:attrName>
                                        </p:attrNameLst>
                                      </p:cBhvr>
                                      <p:to>
                                        <p:strVal val="visible"/>
                                      </p:to>
                                    </p:set>
                                    <p:anim calcmode="lin" valueType="num">
                                      <p:cBhvr>
                                        <p:cTn id="15" dur="1000" fill="hold"/>
                                        <p:tgtEl>
                                          <p:spTgt spid="1095987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095987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095987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095987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0959875">
                                            <p:txEl>
                                              <p:pRg st="3" end="3"/>
                                            </p:txEl>
                                          </p:spTgt>
                                        </p:tgtEl>
                                        <p:attrNameLst>
                                          <p:attrName>style.visibility</p:attrName>
                                        </p:attrNameLst>
                                      </p:cBhvr>
                                      <p:to>
                                        <p:strVal val="visible"/>
                                      </p:to>
                                    </p:set>
                                    <p:anim calcmode="lin" valueType="num">
                                      <p:cBhvr>
                                        <p:cTn id="23" dur="1000" fill="hold"/>
                                        <p:tgtEl>
                                          <p:spTgt spid="10959875">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10959875">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1095987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095987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10959875">
                                            <p:txEl>
                                              <p:pRg st="5" end="5"/>
                                            </p:txEl>
                                          </p:spTgt>
                                        </p:tgtEl>
                                        <p:attrNameLst>
                                          <p:attrName>style.visibility</p:attrName>
                                        </p:attrNameLst>
                                      </p:cBhvr>
                                      <p:to>
                                        <p:strVal val="visible"/>
                                      </p:to>
                                    </p:set>
                                    <p:anim calcmode="lin" valueType="num">
                                      <p:cBhvr>
                                        <p:cTn id="31" dur="1000" fill="hold"/>
                                        <p:tgtEl>
                                          <p:spTgt spid="10959875">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10959875">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1095987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0959875">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9875" grpId="0" build="p" bldLvl="2"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22274" name="Rectangle 2">
            <a:extLst>
              <a:ext uri="{FF2B5EF4-FFF2-40B4-BE49-F238E27FC236}">
                <a16:creationId xmlns:a16="http://schemas.microsoft.com/office/drawing/2014/main" id="{FDB83A31-CC16-C319-DE02-8FEF3BFB7DB6}"/>
              </a:ext>
            </a:extLst>
          </p:cNvPr>
          <p:cNvSpPr>
            <a:spLocks noGrp="1" noChangeArrowheads="1"/>
          </p:cNvSpPr>
          <p:nvPr>
            <p:ph type="title"/>
          </p:nvPr>
        </p:nvSpPr>
        <p:spPr>
          <a:xfrm>
            <a:off x="1524000" y="304800"/>
            <a:ext cx="9144000" cy="990600"/>
          </a:xfrm>
        </p:spPr>
        <p:txBody>
          <a:bodyPr/>
          <a:lstStyle/>
          <a:p>
            <a:pPr eaLnBrk="1" hangingPunct="1"/>
            <a:r>
              <a:rPr lang="en-US" altLang="en-US" sz="4000" b="1" dirty="0">
                <a:solidFill>
                  <a:srgbClr val="FFFFFF"/>
                </a:solidFill>
                <a:effectLst>
                  <a:outerShdw blurRad="38100" dist="38100" dir="2700000" algn="tl">
                    <a:srgbClr val="000000">
                      <a:alpha val="43137"/>
                    </a:srgbClr>
                  </a:outerShdw>
                </a:effectLst>
                <a:latin typeface="Comic Sans MS" panose="030F0702030302020204" pitchFamily="66" charset="0"/>
              </a:rPr>
              <a:t>We Want Comfortable Discipleship</a:t>
            </a:r>
          </a:p>
        </p:txBody>
      </p:sp>
      <p:sp>
        <p:nvSpPr>
          <p:cNvPr id="10963971" name="Rectangle 3">
            <a:extLst>
              <a:ext uri="{FF2B5EF4-FFF2-40B4-BE49-F238E27FC236}">
                <a16:creationId xmlns:a16="http://schemas.microsoft.com/office/drawing/2014/main" id="{0E0A6DC6-9E15-454E-BD09-2829522C8B9C}"/>
              </a:ext>
            </a:extLst>
          </p:cNvPr>
          <p:cNvSpPr>
            <a:spLocks noGrp="1" noChangeArrowheads="1"/>
          </p:cNvSpPr>
          <p:nvPr>
            <p:ph type="body" idx="1"/>
          </p:nvPr>
        </p:nvSpPr>
        <p:spPr>
          <a:xfrm>
            <a:off x="2057400" y="1371600"/>
            <a:ext cx="8305800" cy="4648200"/>
          </a:xfrm>
        </p:spPr>
        <p:txBody>
          <a:bodyPr/>
          <a:lstStyle/>
          <a:p>
            <a:pPr eaLnBrk="1" hangingPunct="1">
              <a:lnSpc>
                <a:spcPct val="90000"/>
              </a:lnSpc>
            </a:pPr>
            <a:r>
              <a:rPr lang="en-US" altLang="en-US" sz="3600" dirty="0">
                <a:solidFill>
                  <a:srgbClr val="FF0C15"/>
                </a:solidFill>
                <a:effectLst>
                  <a:outerShdw blurRad="38100" dist="38100" dir="2700000" algn="tl">
                    <a:srgbClr val="000000">
                      <a:alpha val="43137"/>
                    </a:srgbClr>
                  </a:outerShdw>
                </a:effectLst>
                <a:latin typeface="Comic Sans MS" panose="030F0702030302020204" pitchFamily="66" charset="0"/>
              </a:rPr>
              <a:t>We want our discipleship </a:t>
            </a:r>
            <a:r>
              <a:rPr lang="en-US" altLang="en-US" sz="3600" i="1" dirty="0">
                <a:solidFill>
                  <a:srgbClr val="FF6600"/>
                </a:solidFill>
                <a:effectLst>
                  <a:outerShdw blurRad="38100" dist="38100" dir="2700000" algn="tl">
                    <a:srgbClr val="000000">
                      <a:alpha val="43137"/>
                    </a:srgbClr>
                  </a:outerShdw>
                </a:effectLst>
                <a:latin typeface="Comic Sans MS" panose="030F0702030302020204" pitchFamily="66" charset="0"/>
              </a:rPr>
              <a:t>casual </a:t>
            </a:r>
          </a:p>
          <a:p>
            <a:pPr eaLnBrk="1" hangingPunct="1">
              <a:lnSpc>
                <a:spcPct val="90000"/>
              </a:lnSpc>
            </a:pPr>
            <a:endParaRPr lang="en-US" altLang="en-US" sz="800" i="1" dirty="0">
              <a:solidFill>
                <a:srgbClr val="FF6600"/>
              </a:solidFill>
              <a:effectLst>
                <a:outerShdw blurRad="38100" dist="38100" dir="2700000" algn="tl">
                  <a:srgbClr val="000000">
                    <a:alpha val="43137"/>
                  </a:srgbClr>
                </a:outerShdw>
              </a:effectLst>
              <a:latin typeface="Comic Sans MS" panose="030F0702030302020204" pitchFamily="66" charset="0"/>
            </a:endParaRPr>
          </a:p>
          <a:p>
            <a:pPr lvl="1" eaLnBrk="1" hangingPunct="1">
              <a:lnSpc>
                <a:spcPct val="90000"/>
              </a:lnSpc>
            </a:pPr>
            <a:r>
              <a:rPr lang="en-US" altLang="en-US" sz="3200" dirty="0">
                <a:solidFill>
                  <a:srgbClr val="FFFF00"/>
                </a:solidFill>
                <a:effectLst>
                  <a:outerShdw blurRad="38100" dist="38100" dir="2700000" algn="tl">
                    <a:srgbClr val="000000">
                      <a:alpha val="43137"/>
                    </a:srgbClr>
                  </a:outerShdw>
                </a:effectLst>
                <a:latin typeface="Comic Sans MS" panose="030F0702030302020204" pitchFamily="66" charset="0"/>
              </a:rPr>
              <a:t>What would happen with our lives,   our families,  our neighborhood  &amp; employment,  and especially to our churches, if we took God seriously</a:t>
            </a:r>
          </a:p>
          <a:p>
            <a:pPr lvl="1" eaLnBrk="1" hangingPunct="1">
              <a:lnSpc>
                <a:spcPct val="90000"/>
              </a:lnSpc>
            </a:pPr>
            <a:r>
              <a:rPr lang="en-US" altLang="en-US" sz="3200" dirty="0">
                <a:solidFill>
                  <a:srgbClr val="FFFF00"/>
                </a:solidFill>
                <a:effectLst>
                  <a:outerShdw blurRad="38100" dist="38100" dir="2700000" algn="tl">
                    <a:srgbClr val="000000">
                      <a:alpha val="43137"/>
                    </a:srgbClr>
                  </a:outerShdw>
                </a:effectLst>
                <a:latin typeface="Comic Sans MS" panose="030F0702030302020204" pitchFamily="66" charset="0"/>
              </a:rPr>
              <a:t>Routine &amp; regime “Christianity lite”</a:t>
            </a:r>
          </a:p>
          <a:p>
            <a:pPr lvl="1" eaLnBrk="1" hangingPunct="1">
              <a:lnSpc>
                <a:spcPct val="90000"/>
              </a:lnSpc>
            </a:pPr>
            <a:r>
              <a:rPr lang="en-US" altLang="en-US" sz="3200" dirty="0">
                <a:solidFill>
                  <a:srgbClr val="FFFF00"/>
                </a:solidFill>
                <a:effectLst>
                  <a:outerShdw blurRad="38100" dist="38100" dir="2700000" algn="tl">
                    <a:srgbClr val="000000">
                      <a:alpha val="43137"/>
                    </a:srgbClr>
                  </a:outerShdw>
                </a:effectLst>
                <a:latin typeface="Comic Sans MS" panose="030F0702030302020204" pitchFamily="66" charset="0"/>
              </a:rPr>
              <a:t>The fear of being labeled fanatics prevents us being fans of God’s plan</a:t>
            </a:r>
          </a:p>
          <a:p>
            <a:pPr lvl="1" eaLnBrk="1" hangingPunct="1">
              <a:lnSpc>
                <a:spcPct val="90000"/>
              </a:lnSpc>
            </a:pPr>
            <a:r>
              <a:rPr lang="en-US" altLang="en-US" sz="3200" dirty="0">
                <a:solidFill>
                  <a:srgbClr val="FFFF00"/>
                </a:solidFill>
                <a:effectLst>
                  <a:outerShdw blurRad="38100" dist="38100" dir="2700000" algn="tl">
                    <a:srgbClr val="000000">
                      <a:alpha val="43137"/>
                    </a:srgbClr>
                  </a:outerShdw>
                </a:effectLst>
                <a:latin typeface="Comic Sans MS" panose="030F0702030302020204" pitchFamily="66" charset="0"/>
              </a:rPr>
              <a:t>Avoidance of these images instead hinder integrity to professed faith</a:t>
            </a:r>
            <a:endParaRPr lang="en-US" altLang="en-US" sz="2400"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0963971">
                                            <p:txEl>
                                              <p:pRg st="0" end="0"/>
                                            </p:txEl>
                                          </p:spTgt>
                                        </p:tgtEl>
                                        <p:attrNameLst>
                                          <p:attrName>style.visibility</p:attrName>
                                        </p:attrNameLst>
                                      </p:cBhvr>
                                      <p:to>
                                        <p:strVal val="visible"/>
                                      </p:to>
                                    </p:set>
                                    <p:anim calcmode="lin" valueType="num">
                                      <p:cBhvr>
                                        <p:cTn id="7" dur="1000" fill="hold"/>
                                        <p:tgtEl>
                                          <p:spTgt spid="1096397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96397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96397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96397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0963971">
                                            <p:txEl>
                                              <p:pRg st="2" end="2"/>
                                            </p:txEl>
                                          </p:spTgt>
                                        </p:tgtEl>
                                        <p:attrNameLst>
                                          <p:attrName>style.visibility</p:attrName>
                                        </p:attrNameLst>
                                      </p:cBhvr>
                                      <p:to>
                                        <p:strVal val="visible"/>
                                      </p:to>
                                    </p:set>
                                    <p:anim calcmode="lin" valueType="num">
                                      <p:cBhvr>
                                        <p:cTn id="15" dur="1000" fill="hold"/>
                                        <p:tgtEl>
                                          <p:spTgt spid="10963971">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10963971">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1096397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096397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0963971">
                                            <p:txEl>
                                              <p:pRg st="3" end="3"/>
                                            </p:txEl>
                                          </p:spTgt>
                                        </p:tgtEl>
                                        <p:attrNameLst>
                                          <p:attrName>style.visibility</p:attrName>
                                        </p:attrNameLst>
                                      </p:cBhvr>
                                      <p:to>
                                        <p:strVal val="visible"/>
                                      </p:to>
                                    </p:set>
                                    <p:anim calcmode="lin" valueType="num">
                                      <p:cBhvr>
                                        <p:cTn id="23" dur="1000" fill="hold"/>
                                        <p:tgtEl>
                                          <p:spTgt spid="10963971">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10963971">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1096397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096397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10963971">
                                            <p:txEl>
                                              <p:pRg st="4" end="4"/>
                                            </p:txEl>
                                          </p:spTgt>
                                        </p:tgtEl>
                                        <p:attrNameLst>
                                          <p:attrName>style.visibility</p:attrName>
                                        </p:attrNameLst>
                                      </p:cBhvr>
                                      <p:to>
                                        <p:strVal val="visible"/>
                                      </p:to>
                                    </p:set>
                                    <p:anim calcmode="lin" valueType="num">
                                      <p:cBhvr>
                                        <p:cTn id="31" dur="1000" fill="hold"/>
                                        <p:tgtEl>
                                          <p:spTgt spid="10963971">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10963971">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1096397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096397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10963971">
                                            <p:txEl>
                                              <p:pRg st="5" end="5"/>
                                            </p:txEl>
                                          </p:spTgt>
                                        </p:tgtEl>
                                        <p:attrNameLst>
                                          <p:attrName>style.visibility</p:attrName>
                                        </p:attrNameLst>
                                      </p:cBhvr>
                                      <p:to>
                                        <p:strVal val="visible"/>
                                      </p:to>
                                    </p:set>
                                    <p:anim calcmode="lin" valueType="num">
                                      <p:cBhvr>
                                        <p:cTn id="39" dur="1000" fill="hold"/>
                                        <p:tgtEl>
                                          <p:spTgt spid="10963971">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10963971">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1096397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096397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3971" grpId="0" build="p" bldLvl="2"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23298" name="Rectangle 2">
            <a:extLst>
              <a:ext uri="{FF2B5EF4-FFF2-40B4-BE49-F238E27FC236}">
                <a16:creationId xmlns:a16="http://schemas.microsoft.com/office/drawing/2014/main" id="{1549C522-B10A-2A89-CC6B-3CB8FB36E8EB}"/>
              </a:ext>
            </a:extLst>
          </p:cNvPr>
          <p:cNvSpPr>
            <a:spLocks noGrp="1" noChangeArrowheads="1"/>
          </p:cNvSpPr>
          <p:nvPr>
            <p:ph type="title"/>
          </p:nvPr>
        </p:nvSpPr>
        <p:spPr>
          <a:xfrm>
            <a:off x="2209800" y="609600"/>
            <a:ext cx="7848600" cy="762000"/>
          </a:xfrm>
        </p:spPr>
        <p:txBody>
          <a:bodyPr/>
          <a:lstStyle/>
          <a:p>
            <a:pPr eaLnBrk="1" hangingPunct="1"/>
            <a:r>
              <a:rPr lang="en-US" altLang="en-US" sz="4000" b="1" dirty="0">
                <a:solidFill>
                  <a:srgbClr val="FFFFFF"/>
                </a:solidFill>
                <a:effectLst>
                  <a:outerShdw blurRad="38100" dist="38100" dir="2700000" algn="tl">
                    <a:srgbClr val="000000">
                      <a:alpha val="43137"/>
                    </a:srgbClr>
                  </a:outerShdw>
                </a:effectLst>
                <a:latin typeface="Comic Sans MS" panose="030F0702030302020204" pitchFamily="66" charset="0"/>
              </a:rPr>
              <a:t>We Want Comfortable Discipleship</a:t>
            </a:r>
          </a:p>
        </p:txBody>
      </p:sp>
      <p:sp>
        <p:nvSpPr>
          <p:cNvPr id="10966019" name="Rectangle 3">
            <a:extLst>
              <a:ext uri="{FF2B5EF4-FFF2-40B4-BE49-F238E27FC236}">
                <a16:creationId xmlns:a16="http://schemas.microsoft.com/office/drawing/2014/main" id="{417566EF-8A80-99E1-F316-5A4AD893851D}"/>
              </a:ext>
            </a:extLst>
          </p:cNvPr>
          <p:cNvSpPr>
            <a:spLocks noGrp="1" noChangeArrowheads="1"/>
          </p:cNvSpPr>
          <p:nvPr>
            <p:ph type="body" idx="1"/>
          </p:nvPr>
        </p:nvSpPr>
        <p:spPr>
          <a:xfrm>
            <a:off x="2286000" y="1752600"/>
            <a:ext cx="7239000" cy="5105400"/>
          </a:xfrm>
        </p:spPr>
        <p:txBody>
          <a:bodyPr/>
          <a:lstStyle/>
          <a:p>
            <a:pPr eaLnBrk="1" hangingPunct="1"/>
            <a:r>
              <a:rPr lang="en-US" altLang="en-US" sz="4000" dirty="0">
                <a:solidFill>
                  <a:srgbClr val="FF0C15"/>
                </a:solidFill>
                <a:effectLst>
                  <a:outerShdw blurRad="38100" dist="38100" dir="2700000" algn="tl">
                    <a:srgbClr val="000000">
                      <a:alpha val="43137"/>
                    </a:srgbClr>
                  </a:outerShdw>
                </a:effectLst>
                <a:latin typeface="Comic Sans MS" panose="030F0702030302020204" pitchFamily="66" charset="0"/>
              </a:rPr>
              <a:t>We have </a:t>
            </a:r>
            <a:r>
              <a:rPr lang="en-US" altLang="en-US" sz="4000" i="1" dirty="0">
                <a:solidFill>
                  <a:srgbClr val="FF6600"/>
                </a:solidFill>
                <a:effectLst>
                  <a:outerShdw blurRad="38100" dist="38100" dir="2700000" algn="tl">
                    <a:srgbClr val="000000">
                      <a:alpha val="43137"/>
                    </a:srgbClr>
                  </a:outerShdw>
                </a:effectLst>
                <a:latin typeface="Comic Sans MS" panose="030F0702030302020204" pitchFamily="66" charset="0"/>
              </a:rPr>
              <a:t>compromised</a:t>
            </a:r>
            <a:r>
              <a:rPr lang="en-US" altLang="en-US" sz="4000" dirty="0">
                <a:solidFill>
                  <a:srgbClr val="FF0C15"/>
                </a:solidFill>
                <a:effectLst>
                  <a:outerShdw blurRad="38100" dist="38100" dir="2700000" algn="tl">
                    <a:srgbClr val="000000">
                      <a:alpha val="43137"/>
                    </a:srgbClr>
                  </a:outerShdw>
                </a:effectLst>
                <a:latin typeface="Comic Sans MS" panose="030F0702030302020204" pitchFamily="66" charset="0"/>
              </a:rPr>
              <a:t> our discipleship</a:t>
            </a:r>
            <a:endParaRPr lang="en-US" altLang="en-US" sz="4000" dirty="0">
              <a:effectLst>
                <a:outerShdw blurRad="38100" dist="38100" dir="2700000" algn="tl">
                  <a:srgbClr val="000000">
                    <a:alpha val="43137"/>
                  </a:srgbClr>
                </a:outerShdw>
              </a:effectLst>
              <a:latin typeface="Comic Sans MS" panose="030F0702030302020204" pitchFamily="66" charset="0"/>
            </a:endParaRPr>
          </a:p>
          <a:p>
            <a:pPr lvl="1" eaLnBrk="1" hangingPunct="1"/>
            <a:r>
              <a:rPr lang="en-US" altLang="en-US" dirty="0">
                <a:solidFill>
                  <a:srgbClr val="FFFF00"/>
                </a:solidFill>
                <a:effectLst>
                  <a:outerShdw blurRad="38100" dist="38100" dir="2700000" algn="tl">
                    <a:srgbClr val="000000">
                      <a:alpha val="43137"/>
                    </a:srgbClr>
                  </a:outerShdw>
                </a:effectLst>
                <a:latin typeface="Comic Sans MS" panose="030F0702030302020204" pitchFamily="66" charset="0"/>
              </a:rPr>
              <a:t>We claim to love God but still love sin</a:t>
            </a:r>
          </a:p>
          <a:p>
            <a:pPr lvl="1" eaLnBrk="1" hangingPunct="1"/>
            <a:r>
              <a:rPr lang="en-US" altLang="en-US" dirty="0">
                <a:solidFill>
                  <a:srgbClr val="FFFF00"/>
                </a:solidFill>
                <a:effectLst>
                  <a:outerShdw blurRad="38100" dist="38100" dir="2700000" algn="tl">
                    <a:srgbClr val="000000">
                      <a:alpha val="43137"/>
                    </a:srgbClr>
                  </a:outerShdw>
                </a:effectLst>
                <a:latin typeface="Comic Sans MS" panose="030F0702030302020204" pitchFamily="66" charset="0"/>
              </a:rPr>
              <a:t>We assume we are allowed some sin   because we retain our human nature  </a:t>
            </a:r>
          </a:p>
          <a:p>
            <a:pPr lvl="1" eaLnBrk="1" hangingPunct="1"/>
            <a:r>
              <a:rPr lang="en-US" altLang="en-US" dirty="0">
                <a:solidFill>
                  <a:srgbClr val="FFFF00"/>
                </a:solidFill>
                <a:effectLst>
                  <a:outerShdw blurRad="38100" dist="38100" dir="2700000" algn="tl">
                    <a:srgbClr val="000000">
                      <a:alpha val="43137"/>
                    </a:srgbClr>
                  </a:outerShdw>
                </a:effectLst>
                <a:latin typeface="Comic Sans MS" panose="030F0702030302020204" pitchFamily="66" charset="0"/>
              </a:rPr>
              <a:t>We excuse the actions of the flesh  by pointing to it’s evident weakness</a:t>
            </a:r>
          </a:p>
          <a:p>
            <a:pPr lvl="1" eaLnBrk="1" hangingPunct="1"/>
            <a:r>
              <a:rPr lang="en-US" altLang="en-US" dirty="0">
                <a:solidFill>
                  <a:srgbClr val="FFFF00"/>
                </a:solidFill>
                <a:effectLst>
                  <a:outerShdw blurRad="38100" dist="38100" dir="2700000" algn="tl">
                    <a:srgbClr val="000000">
                      <a:alpha val="43137"/>
                    </a:srgbClr>
                  </a:outerShdw>
                </a:effectLst>
                <a:latin typeface="Comic Sans MS" panose="030F0702030302020204" pitchFamily="66" charset="0"/>
              </a:rPr>
              <a:t>We fail to understand or appreciate the significance of spiritual “being”</a:t>
            </a:r>
            <a:endParaRPr lang="en-US" altLang="en-US" sz="2400"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0966019">
                                            <p:txEl>
                                              <p:pRg st="0" end="0"/>
                                            </p:txEl>
                                          </p:spTgt>
                                        </p:tgtEl>
                                        <p:attrNameLst>
                                          <p:attrName>style.visibility</p:attrName>
                                        </p:attrNameLst>
                                      </p:cBhvr>
                                      <p:to>
                                        <p:strVal val="visible"/>
                                      </p:to>
                                    </p:set>
                                    <p:anim calcmode="lin" valueType="num">
                                      <p:cBhvr>
                                        <p:cTn id="7" dur="1000" fill="hold"/>
                                        <p:tgtEl>
                                          <p:spTgt spid="1096601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96601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96601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96601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0966019">
                                            <p:txEl>
                                              <p:pRg st="1" end="1"/>
                                            </p:txEl>
                                          </p:spTgt>
                                        </p:tgtEl>
                                        <p:attrNameLst>
                                          <p:attrName>style.visibility</p:attrName>
                                        </p:attrNameLst>
                                      </p:cBhvr>
                                      <p:to>
                                        <p:strVal val="visible"/>
                                      </p:to>
                                    </p:set>
                                    <p:anim calcmode="lin" valueType="num">
                                      <p:cBhvr>
                                        <p:cTn id="15" dur="1000" fill="hold"/>
                                        <p:tgtEl>
                                          <p:spTgt spid="10966019">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0966019">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096601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096601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0966019">
                                            <p:txEl>
                                              <p:pRg st="2" end="2"/>
                                            </p:txEl>
                                          </p:spTgt>
                                        </p:tgtEl>
                                        <p:attrNameLst>
                                          <p:attrName>style.visibility</p:attrName>
                                        </p:attrNameLst>
                                      </p:cBhvr>
                                      <p:to>
                                        <p:strVal val="visible"/>
                                      </p:to>
                                    </p:set>
                                    <p:anim calcmode="lin" valueType="num">
                                      <p:cBhvr>
                                        <p:cTn id="23" dur="1000" fill="hold"/>
                                        <p:tgtEl>
                                          <p:spTgt spid="10966019">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0966019">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096601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096601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10966019">
                                            <p:txEl>
                                              <p:pRg st="3" end="3"/>
                                            </p:txEl>
                                          </p:spTgt>
                                        </p:tgtEl>
                                        <p:attrNameLst>
                                          <p:attrName>style.visibility</p:attrName>
                                        </p:attrNameLst>
                                      </p:cBhvr>
                                      <p:to>
                                        <p:strVal val="visible"/>
                                      </p:to>
                                    </p:set>
                                    <p:anim calcmode="lin" valueType="num">
                                      <p:cBhvr>
                                        <p:cTn id="31" dur="1000" fill="hold"/>
                                        <p:tgtEl>
                                          <p:spTgt spid="10966019">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0966019">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096601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096601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10966019">
                                            <p:txEl>
                                              <p:pRg st="4" end="4"/>
                                            </p:txEl>
                                          </p:spTgt>
                                        </p:tgtEl>
                                        <p:attrNameLst>
                                          <p:attrName>style.visibility</p:attrName>
                                        </p:attrNameLst>
                                      </p:cBhvr>
                                      <p:to>
                                        <p:strVal val="visible"/>
                                      </p:to>
                                    </p:set>
                                    <p:anim calcmode="lin" valueType="num">
                                      <p:cBhvr>
                                        <p:cTn id="39" dur="1000" fill="hold"/>
                                        <p:tgtEl>
                                          <p:spTgt spid="10966019">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0966019">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0966019">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0966019">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6019" grpId="0" build="p" bldLvl="2"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24322" name="Rectangle 2">
            <a:extLst>
              <a:ext uri="{FF2B5EF4-FFF2-40B4-BE49-F238E27FC236}">
                <a16:creationId xmlns:a16="http://schemas.microsoft.com/office/drawing/2014/main" id="{2F5346DB-415D-6DB1-1A6C-4DA2920D6A62}"/>
              </a:ext>
            </a:extLst>
          </p:cNvPr>
          <p:cNvSpPr>
            <a:spLocks noGrp="1" noChangeArrowheads="1"/>
          </p:cNvSpPr>
          <p:nvPr>
            <p:ph type="title"/>
          </p:nvPr>
        </p:nvSpPr>
        <p:spPr>
          <a:xfrm>
            <a:off x="2209800" y="457200"/>
            <a:ext cx="7772400" cy="1066800"/>
          </a:xfrm>
        </p:spPr>
        <p:txBody>
          <a:bodyPr/>
          <a:lstStyle/>
          <a:p>
            <a:pPr eaLnBrk="1" hangingPunct="1"/>
            <a:r>
              <a:rPr lang="en-US" altLang="en-US" sz="4000" b="1" dirty="0">
                <a:solidFill>
                  <a:srgbClr val="FFFFFF"/>
                </a:solidFill>
                <a:effectLst>
                  <a:outerShdw blurRad="38100" dist="38100" dir="2700000" algn="tl">
                    <a:srgbClr val="000000">
                      <a:alpha val="43137"/>
                    </a:srgbClr>
                  </a:outerShdw>
                </a:effectLst>
                <a:latin typeface="Comic Sans MS" panose="030F0702030302020204" pitchFamily="66" charset="0"/>
              </a:rPr>
              <a:t>We Want Comfortable Discipleship</a:t>
            </a:r>
          </a:p>
        </p:txBody>
      </p:sp>
      <p:sp>
        <p:nvSpPr>
          <p:cNvPr id="10968067" name="Rectangle 3">
            <a:extLst>
              <a:ext uri="{FF2B5EF4-FFF2-40B4-BE49-F238E27FC236}">
                <a16:creationId xmlns:a16="http://schemas.microsoft.com/office/drawing/2014/main" id="{A9140704-42D0-43D4-CB38-BE34B7254793}"/>
              </a:ext>
            </a:extLst>
          </p:cNvPr>
          <p:cNvSpPr>
            <a:spLocks noGrp="1" noChangeArrowheads="1"/>
          </p:cNvSpPr>
          <p:nvPr>
            <p:ph type="body" idx="1"/>
          </p:nvPr>
        </p:nvSpPr>
        <p:spPr>
          <a:xfrm>
            <a:off x="2362200" y="1828800"/>
            <a:ext cx="7162800" cy="4800600"/>
          </a:xfrm>
        </p:spPr>
        <p:txBody>
          <a:bodyPr/>
          <a:lstStyle/>
          <a:p>
            <a:pPr eaLnBrk="1" hangingPunct="1">
              <a:lnSpc>
                <a:spcPct val="110000"/>
              </a:lnSpc>
            </a:pPr>
            <a:r>
              <a:rPr lang="en-US" altLang="en-US" dirty="0">
                <a:solidFill>
                  <a:srgbClr val="FF0C15"/>
                </a:solidFill>
                <a:effectLst>
                  <a:outerShdw blurRad="38100" dist="38100" dir="2700000" algn="tl">
                    <a:srgbClr val="000000">
                      <a:alpha val="43137"/>
                    </a:srgbClr>
                  </a:outerShdw>
                </a:effectLst>
                <a:latin typeface="Comic Sans MS" panose="030F0702030302020204" pitchFamily="66" charset="0"/>
              </a:rPr>
              <a:t>We become </a:t>
            </a:r>
            <a:r>
              <a:rPr lang="en-US" altLang="en-US" i="1" dirty="0">
                <a:solidFill>
                  <a:srgbClr val="FF6600"/>
                </a:solidFill>
                <a:effectLst>
                  <a:outerShdw blurRad="38100" dist="38100" dir="2700000" algn="tl">
                    <a:srgbClr val="000000">
                      <a:alpha val="43137"/>
                    </a:srgbClr>
                  </a:outerShdw>
                </a:effectLst>
                <a:latin typeface="Comic Sans MS" panose="030F0702030302020204" pitchFamily="66" charset="0"/>
              </a:rPr>
              <a:t>conceited</a:t>
            </a:r>
            <a:r>
              <a:rPr lang="en-US" altLang="en-US" dirty="0">
                <a:solidFill>
                  <a:srgbClr val="FF6600"/>
                </a:solidFill>
                <a:effectLst>
                  <a:outerShdw blurRad="38100" dist="38100" dir="2700000" algn="tl">
                    <a:srgbClr val="000000">
                      <a:alpha val="43137"/>
                    </a:srgbClr>
                  </a:outerShdw>
                </a:effectLst>
                <a:latin typeface="Comic Sans MS" panose="030F0702030302020204" pitchFamily="66" charset="0"/>
              </a:rPr>
              <a:t> </a:t>
            </a:r>
            <a:r>
              <a:rPr lang="en-US" altLang="en-US" dirty="0">
                <a:solidFill>
                  <a:srgbClr val="FF0C15"/>
                </a:solidFill>
                <a:effectLst>
                  <a:outerShdw blurRad="38100" dist="38100" dir="2700000" algn="tl">
                    <a:srgbClr val="000000">
                      <a:alpha val="43137"/>
                    </a:srgbClr>
                  </a:outerShdw>
                </a:effectLst>
                <a:latin typeface="Comic Sans MS" panose="030F0702030302020204" pitchFamily="66" charset="0"/>
              </a:rPr>
              <a:t>disciples</a:t>
            </a:r>
          </a:p>
          <a:p>
            <a:pPr eaLnBrk="1" hangingPunct="1">
              <a:lnSpc>
                <a:spcPct val="110000"/>
              </a:lnSpc>
            </a:pPr>
            <a:endParaRPr lang="en-US" altLang="en-US" sz="900" dirty="0">
              <a:effectLst>
                <a:outerShdw blurRad="38100" dist="38100" dir="2700000" algn="tl">
                  <a:srgbClr val="000000">
                    <a:alpha val="43137"/>
                  </a:srgbClr>
                </a:outerShdw>
              </a:effectLst>
              <a:latin typeface="Comic Sans MS" panose="030F0702030302020204" pitchFamily="66" charset="0"/>
            </a:endParaRPr>
          </a:p>
          <a:p>
            <a:pPr lvl="1" eaLnBrk="1" hangingPunct="1">
              <a:lnSpc>
                <a:spcPct val="110000"/>
              </a:lnSpc>
            </a:pPr>
            <a:r>
              <a:rPr lang="en-US" altLang="en-US" dirty="0">
                <a:solidFill>
                  <a:srgbClr val="FFFF00"/>
                </a:solidFill>
                <a:effectLst>
                  <a:outerShdw blurRad="38100" dist="38100" dir="2700000" algn="tl">
                    <a:srgbClr val="000000">
                      <a:alpha val="43137"/>
                    </a:srgbClr>
                  </a:outerShdw>
                </a:effectLst>
                <a:latin typeface="Comic Sans MS" panose="030F0702030302020204" pitchFamily="66" charset="0"/>
              </a:rPr>
              <a:t>We believe we know better than God</a:t>
            </a:r>
          </a:p>
          <a:p>
            <a:pPr lvl="1" eaLnBrk="1" hangingPunct="1">
              <a:lnSpc>
                <a:spcPct val="110000"/>
              </a:lnSpc>
            </a:pPr>
            <a:r>
              <a:rPr lang="en-US" altLang="en-US" dirty="0">
                <a:solidFill>
                  <a:srgbClr val="FFFF00"/>
                </a:solidFill>
                <a:effectLst>
                  <a:outerShdw blurRad="38100" dist="38100" dir="2700000" algn="tl">
                    <a:srgbClr val="000000">
                      <a:alpha val="43137"/>
                    </a:srgbClr>
                  </a:outerShdw>
                </a:effectLst>
                <a:latin typeface="Comic Sans MS" panose="030F0702030302020204" pitchFamily="66" charset="0"/>
              </a:rPr>
              <a:t>We equate either years in the faith or years in the church with maturity</a:t>
            </a:r>
          </a:p>
          <a:p>
            <a:pPr lvl="1" eaLnBrk="1" hangingPunct="1">
              <a:lnSpc>
                <a:spcPct val="110000"/>
              </a:lnSpc>
            </a:pPr>
            <a:r>
              <a:rPr lang="en-US" altLang="en-US" dirty="0">
                <a:solidFill>
                  <a:srgbClr val="FFFF00"/>
                </a:solidFill>
                <a:effectLst>
                  <a:outerShdw blurRad="38100" dist="38100" dir="2700000" algn="tl">
                    <a:srgbClr val="000000">
                      <a:alpha val="43137"/>
                    </a:srgbClr>
                  </a:outerShdw>
                </a:effectLst>
                <a:latin typeface="Comic Sans MS" panose="030F0702030302020204" pitchFamily="66" charset="0"/>
              </a:rPr>
              <a:t>Our actions &amp; words – our say and our do relate little with each other</a:t>
            </a:r>
          </a:p>
          <a:p>
            <a:pPr lvl="1" eaLnBrk="1" hangingPunct="1">
              <a:lnSpc>
                <a:spcPct val="110000"/>
              </a:lnSpc>
            </a:pPr>
            <a:r>
              <a:rPr lang="en-US" altLang="en-US" dirty="0">
                <a:solidFill>
                  <a:srgbClr val="FFFF00"/>
                </a:solidFill>
                <a:effectLst>
                  <a:outerShdw blurRad="38100" dist="38100" dir="2700000" algn="tl">
                    <a:srgbClr val="000000">
                      <a:alpha val="43137"/>
                    </a:srgbClr>
                  </a:outerShdw>
                </a:effectLst>
                <a:latin typeface="Comic Sans MS" panose="030F0702030302020204" pitchFamily="66" charset="0"/>
              </a:rPr>
              <a:t>This arrogance amounts to an inner wall &amp; low ceiling to further growth</a:t>
            </a:r>
            <a:r>
              <a:rPr lang="en-US" altLang="en-US" sz="2400" b="1" dirty="0">
                <a:effectLst>
                  <a:outerShdw blurRad="38100" dist="38100" dir="2700000" algn="tl">
                    <a:srgbClr val="000000">
                      <a:alpha val="43137"/>
                    </a:srgbClr>
                  </a:outerShdw>
                </a:effectLst>
                <a:latin typeface="Comic Sans MS" panose="030F0702030302020204" pitchFamily="66" charset="0"/>
              </a:rPr>
              <a:t>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0968067">
                                            <p:txEl>
                                              <p:pRg st="0" end="0"/>
                                            </p:txEl>
                                          </p:spTgt>
                                        </p:tgtEl>
                                        <p:attrNameLst>
                                          <p:attrName>style.visibility</p:attrName>
                                        </p:attrNameLst>
                                      </p:cBhvr>
                                      <p:to>
                                        <p:strVal val="visible"/>
                                      </p:to>
                                    </p:set>
                                    <p:anim calcmode="lin" valueType="num">
                                      <p:cBhvr>
                                        <p:cTn id="7" dur="1000" fill="hold"/>
                                        <p:tgtEl>
                                          <p:spTgt spid="1096806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96806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96806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96806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0968067">
                                            <p:txEl>
                                              <p:pRg st="2" end="2"/>
                                            </p:txEl>
                                          </p:spTgt>
                                        </p:tgtEl>
                                        <p:attrNameLst>
                                          <p:attrName>style.visibility</p:attrName>
                                        </p:attrNameLst>
                                      </p:cBhvr>
                                      <p:to>
                                        <p:strVal val="visible"/>
                                      </p:to>
                                    </p:set>
                                    <p:anim calcmode="lin" valueType="num">
                                      <p:cBhvr>
                                        <p:cTn id="15" dur="1000" fill="hold"/>
                                        <p:tgtEl>
                                          <p:spTgt spid="10968067">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10968067">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1096806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096806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0968067">
                                            <p:txEl>
                                              <p:pRg st="3" end="3"/>
                                            </p:txEl>
                                          </p:spTgt>
                                        </p:tgtEl>
                                        <p:attrNameLst>
                                          <p:attrName>style.visibility</p:attrName>
                                        </p:attrNameLst>
                                      </p:cBhvr>
                                      <p:to>
                                        <p:strVal val="visible"/>
                                      </p:to>
                                    </p:set>
                                    <p:anim calcmode="lin" valueType="num">
                                      <p:cBhvr>
                                        <p:cTn id="23" dur="1000" fill="hold"/>
                                        <p:tgtEl>
                                          <p:spTgt spid="10968067">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10968067">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1096806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096806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10968067">
                                            <p:txEl>
                                              <p:pRg st="4" end="4"/>
                                            </p:txEl>
                                          </p:spTgt>
                                        </p:tgtEl>
                                        <p:attrNameLst>
                                          <p:attrName>style.visibility</p:attrName>
                                        </p:attrNameLst>
                                      </p:cBhvr>
                                      <p:to>
                                        <p:strVal val="visible"/>
                                      </p:to>
                                    </p:set>
                                    <p:anim calcmode="lin" valueType="num">
                                      <p:cBhvr>
                                        <p:cTn id="31" dur="1000" fill="hold"/>
                                        <p:tgtEl>
                                          <p:spTgt spid="10968067">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10968067">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1096806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096806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10968067">
                                            <p:txEl>
                                              <p:pRg st="5" end="5"/>
                                            </p:txEl>
                                          </p:spTgt>
                                        </p:tgtEl>
                                        <p:attrNameLst>
                                          <p:attrName>style.visibility</p:attrName>
                                        </p:attrNameLst>
                                      </p:cBhvr>
                                      <p:to>
                                        <p:strVal val="visible"/>
                                      </p:to>
                                    </p:set>
                                    <p:anim calcmode="lin" valueType="num">
                                      <p:cBhvr>
                                        <p:cTn id="39" dur="1000" fill="hold"/>
                                        <p:tgtEl>
                                          <p:spTgt spid="10968067">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10968067">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1096806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096806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8067" grpId="0" build="p" bldLvl="2"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970114" name="Rectangle 2">
            <a:extLst>
              <a:ext uri="{FF2B5EF4-FFF2-40B4-BE49-F238E27FC236}">
                <a16:creationId xmlns:a16="http://schemas.microsoft.com/office/drawing/2014/main" id="{E26C3FCB-D9D5-1CD6-458C-5740D64E0FD7}"/>
              </a:ext>
            </a:extLst>
          </p:cNvPr>
          <p:cNvSpPr>
            <a:spLocks noGrp="1" noChangeArrowheads="1"/>
          </p:cNvSpPr>
          <p:nvPr>
            <p:ph type="title"/>
          </p:nvPr>
        </p:nvSpPr>
        <p:spPr>
          <a:xfrm>
            <a:off x="2286000" y="381000"/>
            <a:ext cx="7696200" cy="1295400"/>
          </a:xfrm>
        </p:spPr>
        <p:txBody>
          <a:bodyPr/>
          <a:lstStyle/>
          <a:p>
            <a:pPr eaLnBrk="1" hangingPunct="1"/>
            <a:r>
              <a:rPr lang="en-US" altLang="en-US" sz="4000" b="1" dirty="0">
                <a:solidFill>
                  <a:srgbClr val="FFFFFF"/>
                </a:solidFill>
                <a:effectLst>
                  <a:outerShdw blurRad="38100" dist="38100" dir="2700000" algn="tl">
                    <a:srgbClr val="000000">
                      <a:alpha val="43137"/>
                    </a:srgbClr>
                  </a:outerShdw>
                </a:effectLst>
                <a:latin typeface="Comic Sans MS" panose="030F0702030302020204" pitchFamily="66" charset="0"/>
              </a:rPr>
              <a:t>We Want Comfortable Discipleship</a:t>
            </a:r>
          </a:p>
        </p:txBody>
      </p:sp>
      <p:sp>
        <p:nvSpPr>
          <p:cNvPr id="10970115" name="Rectangle 3">
            <a:extLst>
              <a:ext uri="{FF2B5EF4-FFF2-40B4-BE49-F238E27FC236}">
                <a16:creationId xmlns:a16="http://schemas.microsoft.com/office/drawing/2014/main" id="{920F3BF3-05E2-117A-CA64-2C29247FB99B}"/>
              </a:ext>
            </a:extLst>
          </p:cNvPr>
          <p:cNvSpPr>
            <a:spLocks noGrp="1" noChangeArrowheads="1"/>
          </p:cNvSpPr>
          <p:nvPr>
            <p:ph type="body" idx="1"/>
          </p:nvPr>
        </p:nvSpPr>
        <p:spPr>
          <a:xfrm>
            <a:off x="2438400" y="1981200"/>
            <a:ext cx="7543800" cy="4343400"/>
          </a:xfrm>
        </p:spPr>
        <p:txBody>
          <a:bodyPr/>
          <a:lstStyle/>
          <a:p>
            <a:pPr eaLnBrk="1" hangingPunct="1"/>
            <a:r>
              <a:rPr lang="en-US" altLang="en-US" sz="4000" dirty="0">
                <a:solidFill>
                  <a:srgbClr val="FF0C15"/>
                </a:solidFill>
                <a:effectLst>
                  <a:outerShdw blurRad="38100" dist="38100" dir="2700000" algn="tl">
                    <a:srgbClr val="000000">
                      <a:alpha val="43137"/>
                    </a:srgbClr>
                  </a:outerShdw>
                </a:effectLst>
                <a:latin typeface="Comic Sans MS" panose="030F0702030302020204" pitchFamily="66" charset="0"/>
              </a:rPr>
              <a:t>We are </a:t>
            </a:r>
            <a:r>
              <a:rPr lang="en-US" altLang="en-US" sz="4000" i="1" dirty="0">
                <a:solidFill>
                  <a:srgbClr val="FF6600"/>
                </a:solidFill>
                <a:effectLst>
                  <a:outerShdw blurRad="38100" dist="38100" dir="2700000" algn="tl">
                    <a:srgbClr val="000000">
                      <a:alpha val="43137"/>
                    </a:srgbClr>
                  </a:outerShdw>
                </a:effectLst>
                <a:latin typeface="Comic Sans MS" panose="030F0702030302020204" pitchFamily="66" charset="0"/>
              </a:rPr>
              <a:t>conditional</a:t>
            </a:r>
            <a:r>
              <a:rPr lang="en-US" altLang="en-US" sz="4000" dirty="0">
                <a:solidFill>
                  <a:srgbClr val="FF6600"/>
                </a:solidFill>
                <a:effectLst>
                  <a:outerShdw blurRad="38100" dist="38100" dir="2700000" algn="tl">
                    <a:srgbClr val="000000">
                      <a:alpha val="43137"/>
                    </a:srgbClr>
                  </a:outerShdw>
                </a:effectLst>
                <a:latin typeface="Comic Sans MS" panose="030F0702030302020204" pitchFamily="66" charset="0"/>
              </a:rPr>
              <a:t> </a:t>
            </a:r>
            <a:r>
              <a:rPr lang="en-US" altLang="en-US" sz="4000" dirty="0">
                <a:solidFill>
                  <a:srgbClr val="FF0C15"/>
                </a:solidFill>
                <a:effectLst>
                  <a:outerShdw blurRad="38100" dist="38100" dir="2700000" algn="tl">
                    <a:srgbClr val="000000">
                      <a:alpha val="43137"/>
                    </a:srgbClr>
                  </a:outerShdw>
                </a:effectLst>
                <a:latin typeface="Comic Sans MS" panose="030F0702030302020204" pitchFamily="66" charset="0"/>
              </a:rPr>
              <a:t>disciples</a:t>
            </a:r>
          </a:p>
          <a:p>
            <a:pPr eaLnBrk="1" hangingPunct="1"/>
            <a:endParaRPr lang="en-US" altLang="en-US" sz="1400" dirty="0">
              <a:latin typeface="Comic Sans MS" panose="030F0702030302020204" pitchFamily="66" charset="0"/>
            </a:endParaRPr>
          </a:p>
          <a:p>
            <a:pPr lvl="1" eaLnBrk="1" hangingPunct="1"/>
            <a:r>
              <a:rPr lang="en-US" altLang="en-US" sz="3200" dirty="0">
                <a:solidFill>
                  <a:srgbClr val="FFFF00"/>
                </a:solidFill>
                <a:latin typeface="Comic Sans MS" panose="030F0702030302020204" pitchFamily="66" charset="0"/>
              </a:rPr>
              <a:t>We have assigned duty to God as if arranged in one-sided contract</a:t>
            </a:r>
          </a:p>
          <a:p>
            <a:pPr lvl="1" eaLnBrk="1" hangingPunct="1"/>
            <a:r>
              <a:rPr lang="en-US" altLang="en-US" sz="3200" dirty="0">
                <a:solidFill>
                  <a:srgbClr val="FFFF00"/>
                </a:solidFill>
                <a:latin typeface="Comic Sans MS" panose="030F0702030302020204" pitchFamily="66" charset="0"/>
              </a:rPr>
              <a:t>We keep that which we don’t want included out of the negotiations</a:t>
            </a:r>
          </a:p>
          <a:p>
            <a:pPr lvl="1" eaLnBrk="1" hangingPunct="1"/>
            <a:r>
              <a:rPr lang="en-US" altLang="en-US" sz="3200" dirty="0">
                <a:solidFill>
                  <a:srgbClr val="FFFF00"/>
                </a:solidFill>
                <a:latin typeface="Comic Sans MS" panose="030F0702030302020204" pitchFamily="66" charset="0"/>
              </a:rPr>
              <a:t>We attribute to God the role play of trapped tight “genie” in bottle</a:t>
            </a:r>
            <a:endParaRPr lang="en-US" altLang="en-US" dirty="0">
              <a:solidFill>
                <a:srgbClr val="FFFF00"/>
              </a:solidFill>
              <a:latin typeface="Comic Sans MS" panose="030F0702030302020204" pitchFamily="66" charset="0"/>
            </a:endParaRPr>
          </a:p>
        </p:txBody>
      </p:sp>
      <p:pic>
        <p:nvPicPr>
          <p:cNvPr id="10970116" name="Picture 4" descr="C:\Documents and Settings\Owner\My Documents\Educational Illustrations\jesuslovesyou.gif">
            <a:extLst>
              <a:ext uri="{FF2B5EF4-FFF2-40B4-BE49-F238E27FC236}">
                <a16:creationId xmlns:a16="http://schemas.microsoft.com/office/drawing/2014/main" id="{B7B7F873-7837-CE1A-4506-A6A5DD4E45A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743200"/>
            <a:ext cx="7848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970114"/>
                                        </p:tgtEl>
                                        <p:attrNameLst>
                                          <p:attrName>style.visibility</p:attrName>
                                        </p:attrNameLst>
                                      </p:cBhvr>
                                      <p:to>
                                        <p:strVal val="visible"/>
                                      </p:to>
                                    </p:set>
                                    <p:anim calcmode="lin" valueType="num">
                                      <p:cBhvr additive="base">
                                        <p:cTn id="7" dur="500" fill="hold"/>
                                        <p:tgtEl>
                                          <p:spTgt spid="10970114"/>
                                        </p:tgtEl>
                                        <p:attrNameLst>
                                          <p:attrName>ppt_x</p:attrName>
                                        </p:attrNameLst>
                                      </p:cBhvr>
                                      <p:tavLst>
                                        <p:tav tm="0">
                                          <p:val>
                                            <p:strVal val="0-#ppt_w/2"/>
                                          </p:val>
                                        </p:tav>
                                        <p:tav tm="100000">
                                          <p:val>
                                            <p:strVal val="#ppt_x"/>
                                          </p:val>
                                        </p:tav>
                                      </p:tavLst>
                                    </p:anim>
                                    <p:anim calcmode="lin" valueType="num">
                                      <p:cBhvr additive="base">
                                        <p:cTn id="8" dur="500" fill="hold"/>
                                        <p:tgtEl>
                                          <p:spTgt spid="109701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10970115">
                                            <p:txEl>
                                              <p:pRg st="0" end="0"/>
                                            </p:txEl>
                                          </p:spTgt>
                                        </p:tgtEl>
                                        <p:attrNameLst>
                                          <p:attrName>style.visibility</p:attrName>
                                        </p:attrNameLst>
                                      </p:cBhvr>
                                      <p:to>
                                        <p:strVal val="visible"/>
                                      </p:to>
                                    </p:set>
                                    <p:anim calcmode="lin" valueType="num">
                                      <p:cBhvr>
                                        <p:cTn id="13" dur="1000" fill="hold"/>
                                        <p:tgtEl>
                                          <p:spTgt spid="10970115">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10970115">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1097011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097011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5" presetClass="entr" presetSubtype="0" fill="hold" nodeType="clickEffect">
                                  <p:stCondLst>
                                    <p:cond delay="0"/>
                                  </p:stCondLst>
                                  <p:childTnLst>
                                    <p:set>
                                      <p:cBhvr>
                                        <p:cTn id="20" dur="1" fill="hold">
                                          <p:stCondLst>
                                            <p:cond delay="0"/>
                                          </p:stCondLst>
                                        </p:cTn>
                                        <p:tgtEl>
                                          <p:spTgt spid="10970115">
                                            <p:txEl>
                                              <p:pRg st="2" end="2"/>
                                            </p:txEl>
                                          </p:spTgt>
                                        </p:tgtEl>
                                        <p:attrNameLst>
                                          <p:attrName>style.visibility</p:attrName>
                                        </p:attrNameLst>
                                      </p:cBhvr>
                                      <p:to>
                                        <p:strVal val="visible"/>
                                      </p:to>
                                    </p:set>
                                    <p:anim calcmode="lin" valueType="num">
                                      <p:cBhvr>
                                        <p:cTn id="21" dur="1000" fill="hold"/>
                                        <p:tgtEl>
                                          <p:spTgt spid="10970115">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10970115">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1097011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097011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5" presetClass="entr" presetSubtype="0" fill="hold" nodeType="clickEffect">
                                  <p:stCondLst>
                                    <p:cond delay="0"/>
                                  </p:stCondLst>
                                  <p:childTnLst>
                                    <p:set>
                                      <p:cBhvr>
                                        <p:cTn id="28" dur="1" fill="hold">
                                          <p:stCondLst>
                                            <p:cond delay="0"/>
                                          </p:stCondLst>
                                        </p:cTn>
                                        <p:tgtEl>
                                          <p:spTgt spid="10970115">
                                            <p:txEl>
                                              <p:pRg st="3" end="3"/>
                                            </p:txEl>
                                          </p:spTgt>
                                        </p:tgtEl>
                                        <p:attrNameLst>
                                          <p:attrName>style.visibility</p:attrName>
                                        </p:attrNameLst>
                                      </p:cBhvr>
                                      <p:to>
                                        <p:strVal val="visible"/>
                                      </p:to>
                                    </p:set>
                                    <p:anim calcmode="lin" valueType="num">
                                      <p:cBhvr>
                                        <p:cTn id="29" dur="1000" fill="hold"/>
                                        <p:tgtEl>
                                          <p:spTgt spid="10970115">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10970115">
                                            <p:txEl>
                                              <p:pRg st="3" end="3"/>
                                            </p:txEl>
                                          </p:spTgt>
                                        </p:tgtEl>
                                        <p:attrNameLst>
                                          <p:attrName>ppt_h</p:attrName>
                                        </p:attrNameLst>
                                      </p:cBhvr>
                                      <p:tavLst>
                                        <p:tav tm="0">
                                          <p:val>
                                            <p:fltVal val="0"/>
                                          </p:val>
                                        </p:tav>
                                        <p:tav tm="100000">
                                          <p:val>
                                            <p:strVal val="#ppt_h"/>
                                          </p:val>
                                        </p:tav>
                                      </p:tavLst>
                                    </p:anim>
                                    <p:anim calcmode="lin" valueType="num">
                                      <p:cBhvr>
                                        <p:cTn id="31" dur="1000" fill="hold"/>
                                        <p:tgtEl>
                                          <p:spTgt spid="1097011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097011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nodeType="clickEffect">
                                  <p:stCondLst>
                                    <p:cond delay="0"/>
                                  </p:stCondLst>
                                  <p:childTnLst>
                                    <p:set>
                                      <p:cBhvr>
                                        <p:cTn id="36" dur="1" fill="hold">
                                          <p:stCondLst>
                                            <p:cond delay="0"/>
                                          </p:stCondLst>
                                        </p:cTn>
                                        <p:tgtEl>
                                          <p:spTgt spid="10970115">
                                            <p:txEl>
                                              <p:pRg st="4" end="4"/>
                                            </p:txEl>
                                          </p:spTgt>
                                        </p:tgtEl>
                                        <p:attrNameLst>
                                          <p:attrName>style.visibility</p:attrName>
                                        </p:attrNameLst>
                                      </p:cBhvr>
                                      <p:to>
                                        <p:strVal val="visible"/>
                                      </p:to>
                                    </p:set>
                                    <p:anim calcmode="lin" valueType="num">
                                      <p:cBhvr>
                                        <p:cTn id="37" dur="1000" fill="hold"/>
                                        <p:tgtEl>
                                          <p:spTgt spid="10970115">
                                            <p:txEl>
                                              <p:pRg st="4" end="4"/>
                                            </p:txEl>
                                          </p:spTgt>
                                        </p:tgtEl>
                                        <p:attrNameLst>
                                          <p:attrName>ppt_w</p:attrName>
                                        </p:attrNameLst>
                                      </p:cBhvr>
                                      <p:tavLst>
                                        <p:tav tm="0">
                                          <p:val>
                                            <p:fltVal val="0"/>
                                          </p:val>
                                        </p:tav>
                                        <p:tav tm="100000">
                                          <p:val>
                                            <p:strVal val="#ppt_w"/>
                                          </p:val>
                                        </p:tav>
                                      </p:tavLst>
                                    </p:anim>
                                    <p:anim calcmode="lin" valueType="num">
                                      <p:cBhvr>
                                        <p:cTn id="38" dur="1000" fill="hold"/>
                                        <p:tgtEl>
                                          <p:spTgt spid="10970115">
                                            <p:txEl>
                                              <p:pRg st="4" end="4"/>
                                            </p:txEl>
                                          </p:spTgt>
                                        </p:tgtEl>
                                        <p:attrNameLst>
                                          <p:attrName>ppt_h</p:attrName>
                                        </p:attrNameLst>
                                      </p:cBhvr>
                                      <p:tavLst>
                                        <p:tav tm="0">
                                          <p:val>
                                            <p:fltVal val="0"/>
                                          </p:val>
                                        </p:tav>
                                        <p:tav tm="100000">
                                          <p:val>
                                            <p:strVal val="#ppt_h"/>
                                          </p:val>
                                        </p:tav>
                                      </p:tavLst>
                                    </p:anim>
                                    <p:anim calcmode="lin" valueType="num">
                                      <p:cBhvr>
                                        <p:cTn id="39" dur="1000" fill="hold"/>
                                        <p:tgtEl>
                                          <p:spTgt spid="10970115">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0970115">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9" presetClass="entr" presetSubtype="10" fill="hold" nodeType="clickEffect">
                                  <p:stCondLst>
                                    <p:cond delay="0"/>
                                  </p:stCondLst>
                                  <p:childTnLst>
                                    <p:set>
                                      <p:cBhvr>
                                        <p:cTn id="44" dur="1" fill="hold">
                                          <p:stCondLst>
                                            <p:cond delay="0"/>
                                          </p:stCondLst>
                                        </p:cTn>
                                        <p:tgtEl>
                                          <p:spTgt spid="10970116"/>
                                        </p:tgtEl>
                                        <p:attrNameLst>
                                          <p:attrName>style.visibility</p:attrName>
                                        </p:attrNameLst>
                                      </p:cBhvr>
                                      <p:to>
                                        <p:strVal val="visible"/>
                                      </p:to>
                                    </p:set>
                                    <p:anim calcmode="lin" valueType="num">
                                      <p:cBhvr>
                                        <p:cTn id="45" dur="5000" fill="hold"/>
                                        <p:tgtEl>
                                          <p:spTgt spid="10970116"/>
                                        </p:tgtEl>
                                        <p:attrNameLst>
                                          <p:attrName>ppt_w</p:attrName>
                                        </p:attrNameLst>
                                      </p:cBhvr>
                                      <p:tavLst>
                                        <p:tav tm="0" fmla="#ppt_w*sin(2.5*pi*$)">
                                          <p:val>
                                            <p:fltVal val="0"/>
                                          </p:val>
                                        </p:tav>
                                        <p:tav tm="100000">
                                          <p:val>
                                            <p:fltVal val="1"/>
                                          </p:val>
                                        </p:tav>
                                      </p:tavLst>
                                    </p:anim>
                                    <p:anim calcmode="lin" valueType="num">
                                      <p:cBhvr>
                                        <p:cTn id="46" dur="5000" fill="hold"/>
                                        <p:tgtEl>
                                          <p:spTgt spid="109701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70114" grpId="0" autoUpdateAnimBg="0"/>
      <p:bldP spid="10970115" grpId="0" build="p" bldLvl="2"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27394" name="WordArt 1028">
            <a:extLst>
              <a:ext uri="{FF2B5EF4-FFF2-40B4-BE49-F238E27FC236}">
                <a16:creationId xmlns:a16="http://schemas.microsoft.com/office/drawing/2014/main" id="{F4F69AA8-2204-D9B0-F99E-98F7BF15BD04}"/>
              </a:ext>
            </a:extLst>
          </p:cNvPr>
          <p:cNvSpPr>
            <a:spLocks noChangeArrowheads="1" noChangeShapeType="1" noTextEdit="1"/>
          </p:cNvSpPr>
          <p:nvPr/>
        </p:nvSpPr>
        <p:spPr bwMode="auto">
          <a:xfrm>
            <a:off x="1828800" y="0"/>
            <a:ext cx="8610600" cy="65532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contourClr>
                <a:srgbClr val="FFFFCC"/>
              </a:contourClr>
            </a:sp3d>
          </a:bodyPr>
          <a:lstStyle/>
          <a:p>
            <a:pPr algn="ctr" defTabSz="914400" eaLnBrk="0" fontAlgn="base" hangingPunct="0">
              <a:spcBef>
                <a:spcPct val="0"/>
              </a:spcBef>
              <a:spcAft>
                <a:spcPct val="0"/>
              </a:spcAft>
            </a:pPr>
            <a:r>
              <a:rPr lang="fr-FR" sz="3600" kern="10">
                <a:ln w="9525">
                  <a:round/>
                  <a:headEnd/>
                  <a:tailEnd/>
                </a:ln>
                <a:gradFill rotWithShape="1">
                  <a:gsLst>
                    <a:gs pos="0">
                      <a:srgbClr val="FFFFCC"/>
                    </a:gs>
                    <a:gs pos="100000">
                      <a:srgbClr val="FF9999"/>
                    </a:gs>
                  </a:gsLst>
                  <a:lin ang="5400000" scaled="1"/>
                </a:gradFill>
                <a:effectLst>
                  <a:outerShdw dist="38100" dir="2700000" algn="tl" rotWithShape="0">
                    <a:srgbClr val="000000">
                      <a:alpha val="43137"/>
                    </a:srgbClr>
                  </a:outerShdw>
                </a:effectLst>
                <a:latin typeface="Times New Roman" panose="02020603050405020304" pitchFamily="18" charset="0"/>
                <a:ea typeface="MS PGothic" panose="020B0600070205080204" pitchFamily="34" charset="-128"/>
                <a:cs typeface="Times New Roman" panose="02020603050405020304" pitchFamily="18" charset="0"/>
              </a:rPr>
              <a:t>This Comfort Zone</a:t>
            </a:r>
          </a:p>
          <a:p>
            <a:pPr algn="ctr" defTabSz="914400" eaLnBrk="0" fontAlgn="base" hangingPunct="0">
              <a:spcBef>
                <a:spcPct val="0"/>
              </a:spcBef>
              <a:spcAft>
                <a:spcPct val="0"/>
              </a:spcAft>
            </a:pPr>
            <a:r>
              <a:rPr lang="fr-FR" sz="3600" kern="10">
                <a:ln w="9525">
                  <a:round/>
                  <a:headEnd/>
                  <a:tailEnd/>
                </a:ln>
                <a:gradFill rotWithShape="1">
                  <a:gsLst>
                    <a:gs pos="0">
                      <a:srgbClr val="FFFFCC"/>
                    </a:gs>
                    <a:gs pos="100000">
                      <a:srgbClr val="FF9999"/>
                    </a:gs>
                  </a:gsLst>
                  <a:lin ang="5400000" scaled="1"/>
                </a:gradFill>
                <a:effectLst>
                  <a:outerShdw dist="38100" dir="2700000" algn="tl" rotWithShape="0">
                    <a:srgbClr val="000000">
                      <a:alpha val="43137"/>
                    </a:srgbClr>
                  </a:outerShdw>
                </a:effectLst>
                <a:latin typeface="Times New Roman" panose="02020603050405020304" pitchFamily="18" charset="0"/>
                <a:ea typeface="MS PGothic" panose="020B0600070205080204" pitchFamily="34" charset="-128"/>
                <a:cs typeface="Times New Roman" panose="02020603050405020304" pitchFamily="18" charset="0"/>
              </a:rPr>
              <a:t> DANGER ZONE</a:t>
            </a:r>
            <a:endParaRPr lang="en-US" sz="3600" kern="10">
              <a:ln w="9525">
                <a:round/>
                <a:headEnd/>
                <a:tailEnd/>
              </a:ln>
              <a:gradFill rotWithShape="1">
                <a:gsLst>
                  <a:gs pos="0">
                    <a:srgbClr val="FFFFCC"/>
                  </a:gs>
                  <a:gs pos="100000">
                    <a:srgbClr val="FF9999"/>
                  </a:gs>
                </a:gsLst>
                <a:lin ang="5400000" scaled="1"/>
              </a:gradFill>
              <a:effectLst>
                <a:outerShdw dist="38100" dir="2700000" algn="tl" rotWithShape="0">
                  <a:srgbClr val="000000">
                    <a:alpha val="43137"/>
                  </a:srgbClr>
                </a:outerShdw>
              </a:effectLst>
              <a:latin typeface="Times New Roman" panose="02020603050405020304" pitchFamily="18" charset="0"/>
              <a:ea typeface="MS PGothic" panose="020B0600070205080204" pitchFamily="34" charset="-128"/>
              <a:cs typeface="Times New Roman" panose="02020603050405020304" pitchFamily="18" charset="0"/>
            </a:endParaRPr>
          </a:p>
        </p:txBody>
      </p:sp>
      <p:pic>
        <p:nvPicPr>
          <p:cNvPr id="11013125" name="Picture 1029" descr="C:\Documents and Settings\Owner\My Documents\Educational Illustrations\negative no.bmp">
            <a:extLst>
              <a:ext uri="{FF2B5EF4-FFF2-40B4-BE49-F238E27FC236}">
                <a16:creationId xmlns:a16="http://schemas.microsoft.com/office/drawing/2014/main" id="{0AB16054-C0B4-84A2-B440-EE6BCF542F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11013125"/>
                                        </p:tgtEl>
                                        <p:attrNameLst>
                                          <p:attrName>style.visibility</p:attrName>
                                        </p:attrNameLst>
                                      </p:cBhvr>
                                      <p:to>
                                        <p:strVal val="visible"/>
                                      </p:to>
                                    </p:set>
                                    <p:anim calcmode="lin" valueType="num">
                                      <p:cBhvr>
                                        <p:cTn id="7" dur="5000" fill="hold"/>
                                        <p:tgtEl>
                                          <p:spTgt spid="11013125"/>
                                        </p:tgtEl>
                                        <p:attrNameLst>
                                          <p:attrName>ppt_w</p:attrName>
                                        </p:attrNameLst>
                                      </p:cBhvr>
                                      <p:tavLst>
                                        <p:tav tm="0" fmla="#ppt_w*sin(2.5*pi*$)">
                                          <p:val>
                                            <p:fltVal val="0"/>
                                          </p:val>
                                        </p:tav>
                                        <p:tav tm="100000">
                                          <p:val>
                                            <p:fltVal val="1"/>
                                          </p:val>
                                        </p:tav>
                                      </p:tavLst>
                                    </p:anim>
                                    <p:anim calcmode="lin" valueType="num">
                                      <p:cBhvr>
                                        <p:cTn id="8" dur="5000" fill="hold"/>
                                        <p:tgtEl>
                                          <p:spTgt spid="1101312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Color-Block_Win32_jx_v9.potx" id="{B1D493D9-AF74-4AD6-8F0C-5B1308D7041B}" vid="{1AA99070-5A1F-42D2-9F5B-E7354C964689}"/>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unset Cross">
  <a:themeElements>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nset Cro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nset Cros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nset Cros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nset Cros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nset Cros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nset Cros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nset Cros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nset Cros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nset Cros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nset Cros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nset Cros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nset Cros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unset Cross">
  <a:themeElements>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nset Cro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nset Cros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nset Cros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nset Cros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nset Cros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nset Cros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nset Cros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nset Cros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nset Cros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nset Cros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nset Cros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nset Cros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112"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0">
          <a:tailEnd type="triangle"/>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{6B9E71FA-2B9A-435C-96FB-DE434118C91B}tf78438558_win32</Template>
  <TotalTime>220</TotalTime>
  <Words>5108</Words>
  <Application>Microsoft Office PowerPoint</Application>
  <PresentationFormat>Widescreen</PresentationFormat>
  <Paragraphs>327</Paragraphs>
  <Slides>96</Slides>
  <Notes>46</Notes>
  <HiddenSlides>0</HiddenSlides>
  <MMClips>1</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96</vt:i4>
      </vt:variant>
    </vt:vector>
  </HeadingPairs>
  <TitlesOfParts>
    <vt:vector size="123" baseType="lpstr">
      <vt:lpstr>Aaargh</vt:lpstr>
      <vt:lpstr>Aaargh Normal</vt:lpstr>
      <vt:lpstr>Arial</vt:lpstr>
      <vt:lpstr>Arial Black</vt:lpstr>
      <vt:lpstr>Bazooka</vt:lpstr>
      <vt:lpstr>Calibri</vt:lpstr>
      <vt:lpstr>Comic Sans MS</vt:lpstr>
      <vt:lpstr>Cooper Black</vt:lpstr>
      <vt:lpstr>Flat Brush</vt:lpstr>
      <vt:lpstr>Gabriola</vt:lpstr>
      <vt:lpstr>Garamond</vt:lpstr>
      <vt:lpstr>Impact</vt:lpstr>
      <vt:lpstr>Lato Black</vt:lpstr>
      <vt:lpstr>Lato Regular</vt:lpstr>
      <vt:lpstr>Monaco</vt:lpstr>
      <vt:lpstr>Sabon Next LT</vt:lpstr>
      <vt:lpstr>Times New Roman</vt:lpstr>
      <vt:lpstr>Wingdings</vt:lpstr>
      <vt:lpstr>Office Theme</vt:lpstr>
      <vt:lpstr>4_Presentation12</vt:lpstr>
      <vt:lpstr>Presentation12</vt:lpstr>
      <vt:lpstr>Sunset Cross</vt:lpstr>
      <vt:lpstr>8_Presentation12</vt:lpstr>
      <vt:lpstr>1_Sunset Cross</vt:lpstr>
      <vt:lpstr>1_Presentation12</vt:lpstr>
      <vt:lpstr>1_Office Theme</vt:lpstr>
      <vt:lpstr>With Title</vt:lpstr>
      <vt:lpstr>CHRISTIAN CITIZENSHIP </vt:lpstr>
      <vt:lpstr>The world in which our lord lived</vt:lpstr>
      <vt:lpstr>The solution given by jesus christ </vt:lpstr>
      <vt:lpstr>what is civil government?</vt:lpstr>
      <vt:lpstr>Rationale:</vt:lpstr>
      <vt:lpstr>Rationale:</vt:lpstr>
      <vt:lpstr>Our duty to the civil government during nero’s reign</vt:lpstr>
      <vt:lpstr>Our duty to the civil government during nero’s reign</vt:lpstr>
      <vt:lpstr>Our duty to the civil government during nero’s reign</vt:lpstr>
      <vt:lpstr>Our duty to the civil government during nero’s reign</vt:lpstr>
      <vt:lpstr>PowerPoint Presentation</vt:lpstr>
      <vt:lpstr>PowerPoint Presentation</vt:lpstr>
      <vt:lpstr>AN AMBASSADOR</vt:lpstr>
      <vt:lpstr>PowerPoint Presentation</vt:lpstr>
      <vt:lpstr>Romans 13: Initial Thoughts</vt:lpstr>
      <vt:lpstr> Initial Thoughts Continued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Submission</vt:lpstr>
      <vt:lpstr>PowerPoint Presentation</vt:lpstr>
      <vt:lpstr>PowerPoint Presentation</vt:lpstr>
      <vt:lpstr>PowerPoint Presentation</vt:lpstr>
      <vt:lpstr>PowerPoint Presentation</vt:lpstr>
      <vt:lpstr>PowerPoint Presentation</vt:lpstr>
      <vt:lpstr>The Christian and Civil Government</vt:lpstr>
      <vt:lpstr>PowerPoint Presentation</vt:lpstr>
      <vt:lpstr>The Context</vt:lpstr>
      <vt:lpstr>PowerPoint Presentation</vt:lpstr>
      <vt:lpstr>The Context</vt:lpstr>
      <vt:lpstr>The Context</vt:lpstr>
      <vt:lpstr>ROMANS CHAPTER 13 VERSES 1 - 7</vt:lpstr>
      <vt:lpstr>ROMANS CHAPTER 13 VERSES 1 - 7</vt:lpstr>
      <vt:lpstr>ROMANS CHAPTER 13 VERSES 1 - 7</vt:lpstr>
      <vt:lpstr>PowerPoint Presentation</vt:lpstr>
      <vt:lpstr>ROMANS CHAPTER 13 VERSES 1 - 7</vt:lpstr>
      <vt:lpstr>PowerPoint Presentation</vt:lpstr>
      <vt:lpstr>PowerPoint Presentation</vt:lpstr>
      <vt:lpstr>Righteousness Applied</vt:lpstr>
      <vt:lpstr>Submit to Governing Authorities</vt:lpstr>
      <vt:lpstr>Submit to Governing Authorities</vt:lpstr>
      <vt:lpstr>Submit to Governing Authorities</vt:lpstr>
      <vt:lpstr>Submit to Governing Authorities</vt:lpstr>
      <vt:lpstr>Submit to Governing Authorities</vt:lpstr>
      <vt:lpstr>Submit to Governing Authorities</vt:lpstr>
      <vt:lpstr>Submit to Governing Authorities</vt:lpstr>
      <vt:lpstr>Submit to Governing Authorities</vt:lpstr>
      <vt:lpstr>Submit to Governing Authorities</vt:lpstr>
      <vt:lpstr>Submit to Governing Authorities</vt:lpstr>
      <vt:lpstr>Submit to Governing Authorities</vt:lpstr>
      <vt:lpstr>Submit to Governing Authorities</vt:lpstr>
      <vt:lpstr>Submit to Governing Authorities</vt:lpstr>
      <vt:lpstr>Submit to Governing Authorities</vt:lpstr>
      <vt:lpstr>PowerPoint Presentation</vt:lpstr>
      <vt:lpstr>The transformed disciple recognizes the authority behind civil government.</vt:lpstr>
      <vt:lpstr>PowerPoint Presentation</vt:lpstr>
      <vt:lpstr>PowerPoint Presentation</vt:lpstr>
      <vt:lpstr>PowerPoint Presentation</vt:lpstr>
      <vt:lpstr>The converted and  transformed disciple acknowledges the authorized functions    of civil government.</vt:lpstr>
      <vt:lpstr>PowerPoint Presentation</vt:lpstr>
      <vt:lpstr>PowerPoint Presentation</vt:lpstr>
      <vt:lpstr>“Submit”</vt:lpstr>
      <vt:lpstr>The converted transformed disciple renders to their civil government all that is due it.</vt:lpstr>
      <vt:lpstr>PowerPoint Presentation</vt:lpstr>
      <vt:lpstr>Hidden Principle</vt:lpstr>
      <vt:lpstr>PowerPoint Presentation</vt:lpstr>
      <vt:lpstr>PowerPoint Presentation</vt:lpstr>
      <vt:lpstr>The converted transformed disciple renders to their civil government all that is due it.</vt:lpstr>
      <vt:lpstr>The motivations for obedience</vt:lpstr>
      <vt:lpstr>PowerPoint Presentation</vt:lpstr>
      <vt:lpstr>PowerPoint Presentation</vt:lpstr>
      <vt:lpstr> Spiritual Transformation:   Benchmark To Hallmark</vt:lpstr>
      <vt:lpstr>The transformed disciple seeks to overcome evil with good.</vt:lpstr>
      <vt:lpstr>PowerPoint Presentation</vt:lpstr>
      <vt:lpstr>We Want Comfortable Discipleship</vt:lpstr>
      <vt:lpstr>We Want Comfortable Discipleship</vt:lpstr>
      <vt:lpstr>We Want Comfortable Discipleship</vt:lpstr>
      <vt:lpstr>We Want Comfortable Discipleship</vt:lpstr>
      <vt:lpstr>We Want Comfortable Discipleship</vt:lpstr>
      <vt:lpstr>We Want Comfortable Discipleship</vt:lpstr>
      <vt:lpstr>We Want Comfortable Discipleship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dc:title>
  <dc:subject/>
  <dc:creator>David Burris</dc:creator>
  <cp:lastModifiedBy>David Burris</cp:lastModifiedBy>
  <cp:revision>16</cp:revision>
  <dcterms:created xsi:type="dcterms:W3CDTF">2023-06-02T19:56:44Z</dcterms:created>
  <dcterms:modified xsi:type="dcterms:W3CDTF">2023-06-03T16:46:22Z</dcterms:modified>
</cp:coreProperties>
</file>