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0.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1.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2.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3.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4.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15.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6.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17.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1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19.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0.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21.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22.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23.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24.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25.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26.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27.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28.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media/media1.WAV" ContentType="audio/x-wav"/>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 id="2147483687" r:id="rId3"/>
    <p:sldMasterId id="2147483699" r:id="rId4"/>
    <p:sldMasterId id="2147483720" r:id="rId5"/>
    <p:sldMasterId id="2147483762" r:id="rId6"/>
    <p:sldMasterId id="2147483783" r:id="rId7"/>
    <p:sldMasterId id="2147483819" r:id="rId8"/>
    <p:sldMasterId id="2147483840" r:id="rId9"/>
    <p:sldMasterId id="2147483861" r:id="rId10"/>
    <p:sldMasterId id="2147483882" r:id="rId11"/>
    <p:sldMasterId id="2147483924" r:id="rId12"/>
    <p:sldMasterId id="2147483987" r:id="rId13"/>
    <p:sldMasterId id="2147484188" r:id="rId14"/>
    <p:sldMasterId id="2147484200" r:id="rId15"/>
    <p:sldMasterId id="2147484221" r:id="rId16"/>
    <p:sldMasterId id="2147484242" r:id="rId17"/>
    <p:sldMasterId id="2147484287" r:id="rId18"/>
    <p:sldMasterId id="2147484308" r:id="rId19"/>
    <p:sldMasterId id="2147484322" r:id="rId20"/>
    <p:sldMasterId id="2147484422" r:id="rId21"/>
    <p:sldMasterId id="2147484445" r:id="rId22"/>
    <p:sldMasterId id="2147484457" r:id="rId23"/>
    <p:sldMasterId id="2147484478" r:id="rId24"/>
    <p:sldMasterId id="2147484535" r:id="rId25"/>
    <p:sldMasterId id="2147484592" r:id="rId26"/>
    <p:sldMasterId id="2147484604" r:id="rId27"/>
    <p:sldMasterId id="2147484627" r:id="rId28"/>
    <p:sldMasterId id="2147484648" r:id="rId29"/>
  </p:sldMasterIdLst>
  <p:notesMasterIdLst>
    <p:notesMasterId r:id="rId169"/>
  </p:notesMasterIdLst>
  <p:sldIdLst>
    <p:sldId id="282" r:id="rId30"/>
    <p:sldId id="1100" r:id="rId31"/>
    <p:sldId id="737" r:id="rId32"/>
    <p:sldId id="2185" r:id="rId33"/>
    <p:sldId id="3964" r:id="rId34"/>
    <p:sldId id="3588" r:id="rId35"/>
    <p:sldId id="3589" r:id="rId36"/>
    <p:sldId id="3590" r:id="rId37"/>
    <p:sldId id="3591" r:id="rId38"/>
    <p:sldId id="3592" r:id="rId39"/>
    <p:sldId id="1265" r:id="rId40"/>
    <p:sldId id="4317" r:id="rId41"/>
    <p:sldId id="4316" r:id="rId42"/>
    <p:sldId id="4319" r:id="rId43"/>
    <p:sldId id="4318" r:id="rId44"/>
    <p:sldId id="921" r:id="rId45"/>
    <p:sldId id="924" r:id="rId46"/>
    <p:sldId id="922" r:id="rId47"/>
    <p:sldId id="4306" r:id="rId48"/>
    <p:sldId id="3019" r:id="rId49"/>
    <p:sldId id="3024" r:id="rId50"/>
    <p:sldId id="3025" r:id="rId51"/>
    <p:sldId id="3026" r:id="rId52"/>
    <p:sldId id="3027" r:id="rId53"/>
    <p:sldId id="3028" r:id="rId54"/>
    <p:sldId id="1646" r:id="rId55"/>
    <p:sldId id="4091" r:id="rId56"/>
    <p:sldId id="4320" r:id="rId57"/>
    <p:sldId id="4321" r:id="rId58"/>
    <p:sldId id="4332" r:id="rId59"/>
    <p:sldId id="4326" r:id="rId60"/>
    <p:sldId id="4325" r:id="rId61"/>
    <p:sldId id="4328" r:id="rId62"/>
    <p:sldId id="4323" r:id="rId63"/>
    <p:sldId id="919" r:id="rId64"/>
    <p:sldId id="2527" r:id="rId65"/>
    <p:sldId id="4322" r:id="rId66"/>
    <p:sldId id="4331" r:id="rId67"/>
    <p:sldId id="4311" r:id="rId68"/>
    <p:sldId id="4313" r:id="rId69"/>
    <p:sldId id="3795" r:id="rId70"/>
    <p:sldId id="1238" r:id="rId71"/>
    <p:sldId id="1112" r:id="rId72"/>
    <p:sldId id="3707" r:id="rId73"/>
    <p:sldId id="1114" r:id="rId74"/>
    <p:sldId id="4125" r:id="rId75"/>
    <p:sldId id="4126" r:id="rId76"/>
    <p:sldId id="1113" r:id="rId77"/>
    <p:sldId id="4333" r:id="rId78"/>
    <p:sldId id="1498" r:id="rId79"/>
    <p:sldId id="2016" r:id="rId80"/>
    <p:sldId id="1449" r:id="rId81"/>
    <p:sldId id="3044" r:id="rId82"/>
    <p:sldId id="1357" r:id="rId83"/>
    <p:sldId id="1358" r:id="rId84"/>
    <p:sldId id="2896" r:id="rId85"/>
    <p:sldId id="2019" r:id="rId86"/>
    <p:sldId id="1450" r:id="rId87"/>
    <p:sldId id="2897" r:id="rId88"/>
    <p:sldId id="754" r:id="rId89"/>
    <p:sldId id="920" r:id="rId90"/>
    <p:sldId id="1658" r:id="rId91"/>
    <p:sldId id="2013" r:id="rId92"/>
    <p:sldId id="739" r:id="rId93"/>
    <p:sldId id="740" r:id="rId94"/>
    <p:sldId id="741" r:id="rId95"/>
    <p:sldId id="742" r:id="rId96"/>
    <p:sldId id="743" r:id="rId97"/>
    <p:sldId id="4334" r:id="rId98"/>
    <p:sldId id="4093" r:id="rId99"/>
    <p:sldId id="744" r:id="rId100"/>
    <p:sldId id="3063" r:id="rId101"/>
    <p:sldId id="745" r:id="rId102"/>
    <p:sldId id="2489" r:id="rId103"/>
    <p:sldId id="2096" r:id="rId104"/>
    <p:sldId id="501" r:id="rId105"/>
    <p:sldId id="4094" r:id="rId106"/>
    <p:sldId id="2578" r:id="rId107"/>
    <p:sldId id="2579" r:id="rId108"/>
    <p:sldId id="623" r:id="rId109"/>
    <p:sldId id="4038" r:id="rId110"/>
    <p:sldId id="3016" r:id="rId111"/>
    <p:sldId id="4335" r:id="rId112"/>
    <p:sldId id="2248" r:id="rId113"/>
    <p:sldId id="2249" r:id="rId114"/>
    <p:sldId id="2250" r:id="rId115"/>
    <p:sldId id="2251" r:id="rId116"/>
    <p:sldId id="3001" r:id="rId117"/>
    <p:sldId id="3002" r:id="rId118"/>
    <p:sldId id="1891" r:id="rId119"/>
    <p:sldId id="552" r:id="rId120"/>
    <p:sldId id="3764" r:id="rId121"/>
    <p:sldId id="4341" r:id="rId122"/>
    <p:sldId id="4342" r:id="rId123"/>
    <p:sldId id="4343" r:id="rId124"/>
    <p:sldId id="4344" r:id="rId125"/>
    <p:sldId id="4345" r:id="rId126"/>
    <p:sldId id="2888" r:id="rId127"/>
    <p:sldId id="2645" r:id="rId128"/>
    <p:sldId id="2544" r:id="rId129"/>
    <p:sldId id="2545" r:id="rId130"/>
    <p:sldId id="2546" r:id="rId131"/>
    <p:sldId id="2547" r:id="rId132"/>
    <p:sldId id="2548" r:id="rId133"/>
    <p:sldId id="2549" r:id="rId134"/>
    <p:sldId id="2550" r:id="rId135"/>
    <p:sldId id="2551" r:id="rId136"/>
    <p:sldId id="2552" r:id="rId137"/>
    <p:sldId id="2553" r:id="rId138"/>
    <p:sldId id="2554" r:id="rId139"/>
    <p:sldId id="451" r:id="rId140"/>
    <p:sldId id="2086" r:id="rId141"/>
    <p:sldId id="1446" r:id="rId142"/>
    <p:sldId id="450" r:id="rId143"/>
    <p:sldId id="1494" r:id="rId144"/>
    <p:sldId id="2375" r:id="rId145"/>
    <p:sldId id="2982" r:id="rId146"/>
    <p:sldId id="3018" r:id="rId147"/>
    <p:sldId id="2055" r:id="rId148"/>
    <p:sldId id="2345" r:id="rId149"/>
    <p:sldId id="2714" r:id="rId150"/>
    <p:sldId id="2580" r:id="rId151"/>
    <p:sldId id="2592" r:id="rId152"/>
    <p:sldId id="4095" r:id="rId153"/>
    <p:sldId id="2410" r:id="rId154"/>
    <p:sldId id="2411" r:id="rId155"/>
    <p:sldId id="2353" r:id="rId156"/>
    <p:sldId id="2354" r:id="rId157"/>
    <p:sldId id="4049" r:id="rId158"/>
    <p:sldId id="2927" r:id="rId159"/>
    <p:sldId id="2903" r:id="rId160"/>
    <p:sldId id="4046" r:id="rId161"/>
    <p:sldId id="2451" r:id="rId162"/>
    <p:sldId id="2330" r:id="rId163"/>
    <p:sldId id="4047" r:id="rId164"/>
    <p:sldId id="2331" r:id="rId165"/>
    <p:sldId id="2591" r:id="rId166"/>
    <p:sldId id="2599" r:id="rId167"/>
    <p:sldId id="4346" r:id="rId1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4620" autoAdjust="0"/>
  </p:normalViewPr>
  <p:slideViewPr>
    <p:cSldViewPr snapToGrid="0">
      <p:cViewPr varScale="1">
        <p:scale>
          <a:sx n="108" d="100"/>
          <a:sy n="108" d="100"/>
        </p:scale>
        <p:origin x="714" y="150"/>
      </p:cViewPr>
      <p:guideLst/>
    </p:cSldViewPr>
  </p:slideViewPr>
  <p:outlineViewPr>
    <p:cViewPr>
      <p:scale>
        <a:sx n="33" d="100"/>
        <a:sy n="33" d="100"/>
      </p:scale>
      <p:origin x="0" y="-15774"/>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38" Type="http://schemas.openxmlformats.org/officeDocument/2006/relationships/slide" Target="slides/slide109.xml"/><Relationship Id="rId154" Type="http://schemas.openxmlformats.org/officeDocument/2006/relationships/slide" Target="slides/slide125.xml"/><Relationship Id="rId159" Type="http://schemas.openxmlformats.org/officeDocument/2006/relationships/slide" Target="slides/slide130.xml"/><Relationship Id="rId170"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28" Type="http://schemas.openxmlformats.org/officeDocument/2006/relationships/slide" Target="slides/slide99.xml"/><Relationship Id="rId144" Type="http://schemas.openxmlformats.org/officeDocument/2006/relationships/slide" Target="slides/slide115.xml"/><Relationship Id="rId149" Type="http://schemas.openxmlformats.org/officeDocument/2006/relationships/slide" Target="slides/slide120.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160" Type="http://schemas.openxmlformats.org/officeDocument/2006/relationships/slide" Target="slides/slide131.xml"/><Relationship Id="rId165" Type="http://schemas.openxmlformats.org/officeDocument/2006/relationships/slide" Target="slides/slide13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slide" Target="slides/slide84.xml"/><Relationship Id="rId118" Type="http://schemas.openxmlformats.org/officeDocument/2006/relationships/slide" Target="slides/slide89.xml"/><Relationship Id="rId134" Type="http://schemas.openxmlformats.org/officeDocument/2006/relationships/slide" Target="slides/slide105.xml"/><Relationship Id="rId139" Type="http://schemas.openxmlformats.org/officeDocument/2006/relationships/slide" Target="slides/slide110.xml"/><Relationship Id="rId80" Type="http://schemas.openxmlformats.org/officeDocument/2006/relationships/slide" Target="slides/slide51.xml"/><Relationship Id="rId85" Type="http://schemas.openxmlformats.org/officeDocument/2006/relationships/slide" Target="slides/slide56.xml"/><Relationship Id="rId150" Type="http://schemas.openxmlformats.org/officeDocument/2006/relationships/slide" Target="slides/slide121.xml"/><Relationship Id="rId155" Type="http://schemas.openxmlformats.org/officeDocument/2006/relationships/slide" Target="slides/slide126.xml"/><Relationship Id="rId171"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08" Type="http://schemas.openxmlformats.org/officeDocument/2006/relationships/slide" Target="slides/slide79.xml"/><Relationship Id="rId124" Type="http://schemas.openxmlformats.org/officeDocument/2006/relationships/slide" Target="slides/slide95.xml"/><Relationship Id="rId129" Type="http://schemas.openxmlformats.org/officeDocument/2006/relationships/slide" Target="slides/slide100.xml"/><Relationship Id="rId54" Type="http://schemas.openxmlformats.org/officeDocument/2006/relationships/slide" Target="slides/slide25.xml"/><Relationship Id="rId70" Type="http://schemas.openxmlformats.org/officeDocument/2006/relationships/slide" Target="slides/slide41.xml"/><Relationship Id="rId75" Type="http://schemas.openxmlformats.org/officeDocument/2006/relationships/slide" Target="slides/slide46.xml"/><Relationship Id="rId91" Type="http://schemas.openxmlformats.org/officeDocument/2006/relationships/slide" Target="slides/slide62.xml"/><Relationship Id="rId96" Type="http://schemas.openxmlformats.org/officeDocument/2006/relationships/slide" Target="slides/slide67.xml"/><Relationship Id="rId140" Type="http://schemas.openxmlformats.org/officeDocument/2006/relationships/slide" Target="slides/slide111.xml"/><Relationship Id="rId145" Type="http://schemas.openxmlformats.org/officeDocument/2006/relationships/slide" Target="slides/slide116.xml"/><Relationship Id="rId161" Type="http://schemas.openxmlformats.org/officeDocument/2006/relationships/slide" Target="slides/slide132.xml"/><Relationship Id="rId166" Type="http://schemas.openxmlformats.org/officeDocument/2006/relationships/slide" Target="slides/slide13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6" Type="http://schemas.openxmlformats.org/officeDocument/2006/relationships/slide" Target="slides/slide77.xml"/><Relationship Id="rId114" Type="http://schemas.openxmlformats.org/officeDocument/2006/relationships/slide" Target="slides/slide85.xml"/><Relationship Id="rId119" Type="http://schemas.openxmlformats.org/officeDocument/2006/relationships/slide" Target="slides/slide90.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30" Type="http://schemas.openxmlformats.org/officeDocument/2006/relationships/slide" Target="slides/slide101.xml"/><Relationship Id="rId135" Type="http://schemas.openxmlformats.org/officeDocument/2006/relationships/slide" Target="slides/slide106.xml"/><Relationship Id="rId143" Type="http://schemas.openxmlformats.org/officeDocument/2006/relationships/slide" Target="slides/slide114.xml"/><Relationship Id="rId148" Type="http://schemas.openxmlformats.org/officeDocument/2006/relationships/slide" Target="slides/slide119.xml"/><Relationship Id="rId151" Type="http://schemas.openxmlformats.org/officeDocument/2006/relationships/slide" Target="slides/slide122.xml"/><Relationship Id="rId156" Type="http://schemas.openxmlformats.org/officeDocument/2006/relationships/slide" Target="slides/slide127.xml"/><Relationship Id="rId164" Type="http://schemas.openxmlformats.org/officeDocument/2006/relationships/slide" Target="slides/slide135.xml"/><Relationship Id="rId16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141" Type="http://schemas.openxmlformats.org/officeDocument/2006/relationships/slide" Target="slides/slide112.xml"/><Relationship Id="rId146" Type="http://schemas.openxmlformats.org/officeDocument/2006/relationships/slide" Target="slides/slide117.xml"/><Relationship Id="rId167" Type="http://schemas.openxmlformats.org/officeDocument/2006/relationships/slide" Target="slides/slide138.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162" Type="http://schemas.openxmlformats.org/officeDocument/2006/relationships/slide" Target="slides/slide13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131" Type="http://schemas.openxmlformats.org/officeDocument/2006/relationships/slide" Target="slides/slide102.xml"/><Relationship Id="rId136" Type="http://schemas.openxmlformats.org/officeDocument/2006/relationships/slide" Target="slides/slide107.xml"/><Relationship Id="rId157" Type="http://schemas.openxmlformats.org/officeDocument/2006/relationships/slide" Target="slides/slide128.xml"/><Relationship Id="rId61" Type="http://schemas.openxmlformats.org/officeDocument/2006/relationships/slide" Target="slides/slide32.xml"/><Relationship Id="rId82" Type="http://schemas.openxmlformats.org/officeDocument/2006/relationships/slide" Target="slides/slide53.xml"/><Relationship Id="rId152" Type="http://schemas.openxmlformats.org/officeDocument/2006/relationships/slide" Target="slides/slide123.xml"/><Relationship Id="rId173"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slide" Target="slides/slide118.xml"/><Relationship Id="rId168" Type="http://schemas.openxmlformats.org/officeDocument/2006/relationships/slide" Target="slides/slide139.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163" Type="http://schemas.openxmlformats.org/officeDocument/2006/relationships/slide" Target="slides/slide13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137" Type="http://schemas.openxmlformats.org/officeDocument/2006/relationships/slide" Target="slides/slide108.xml"/><Relationship Id="rId158" Type="http://schemas.openxmlformats.org/officeDocument/2006/relationships/slide" Target="slides/slide129.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3" Type="http://schemas.openxmlformats.org/officeDocument/2006/relationships/slide" Target="slides/slide1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86AFA-56F5-4828-BD46-90CE969990BF}" type="datetimeFigureOut">
              <a:rPr lang="en-US" smtClean="0"/>
              <a:t>6/22/2023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EFBF71-3CC9-4B07-AC24-2A1366E22A12}" type="slidenum">
              <a:rPr lang="en-US" smtClean="0"/>
              <a:t>‹#›</a:t>
            </a:fld>
            <a:endParaRPr lang="en-US"/>
          </a:p>
        </p:txBody>
      </p:sp>
    </p:spTree>
    <p:extLst>
      <p:ext uri="{BB962C8B-B14F-4D97-AF65-F5344CB8AC3E}">
        <p14:creationId xmlns:p14="http://schemas.microsoft.com/office/powerpoint/2010/main" val="143095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DD0DA83-825D-D273-4A1B-0C7A0F5284A9}"/>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4AE540-1225-4DB1-A7CE-73529A889FC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61987" name="Rectangle 2">
            <a:extLst>
              <a:ext uri="{FF2B5EF4-FFF2-40B4-BE49-F238E27FC236}">
                <a16:creationId xmlns:a16="http://schemas.microsoft.com/office/drawing/2014/main" id="{9344C803-0FCE-9406-6056-A2E5CDF0F6D1}"/>
              </a:ext>
            </a:extLst>
          </p:cNvPr>
          <p:cNvSpPr>
            <a:spLocks noGrp="1" noRot="1" noChangeAspect="1" noChangeArrowheads="1" noTextEdit="1"/>
          </p:cNvSpPr>
          <p:nvPr>
            <p:ph type="sldImg"/>
          </p:nvPr>
        </p:nvSpPr>
        <p:spPr>
          <a:xfrm>
            <a:off x="325438" y="698500"/>
            <a:ext cx="6208712" cy="3492500"/>
          </a:xfrm>
          <a:ln/>
        </p:spPr>
      </p:sp>
      <p:sp>
        <p:nvSpPr>
          <p:cNvPr id="1961988" name="Rectangle 3">
            <a:extLst>
              <a:ext uri="{FF2B5EF4-FFF2-40B4-BE49-F238E27FC236}">
                <a16:creationId xmlns:a16="http://schemas.microsoft.com/office/drawing/2014/main" id="{2915BFBE-C20B-2570-CE4A-A81CB8BF6704}"/>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EB678CC-E612-45C5-8573-17150A899A8B}"/>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61F84E-599D-49E5-A5E2-D31A5A5D222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27171" name="Rectangle 2">
            <a:extLst>
              <a:ext uri="{FF2B5EF4-FFF2-40B4-BE49-F238E27FC236}">
                <a16:creationId xmlns:a16="http://schemas.microsoft.com/office/drawing/2014/main" id="{9236FDC3-06F0-ED62-DCA9-920E17F3A260}"/>
              </a:ext>
            </a:extLst>
          </p:cNvPr>
          <p:cNvSpPr>
            <a:spLocks noGrp="1" noRot="1" noChangeAspect="1" noChangeArrowheads="1" noTextEdit="1"/>
          </p:cNvSpPr>
          <p:nvPr>
            <p:ph type="sldImg"/>
          </p:nvPr>
        </p:nvSpPr>
        <p:spPr>
          <a:xfrm>
            <a:off x="325438" y="698500"/>
            <a:ext cx="6208712" cy="3492500"/>
          </a:xfrm>
          <a:ln/>
        </p:spPr>
      </p:sp>
      <p:sp>
        <p:nvSpPr>
          <p:cNvPr id="1927172" name="Rectangle 3">
            <a:extLst>
              <a:ext uri="{FF2B5EF4-FFF2-40B4-BE49-F238E27FC236}">
                <a16:creationId xmlns:a16="http://schemas.microsoft.com/office/drawing/2014/main" id="{559FA2C0-D2CF-F7F2-A635-598B52C1D01F}"/>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A430081-2B5A-42BB-5CC9-E6ED503BA083}"/>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9DF796-8839-4FF2-A30A-D749EE4F9591}"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11139" name="Rectangle 2">
            <a:extLst>
              <a:ext uri="{FF2B5EF4-FFF2-40B4-BE49-F238E27FC236}">
                <a16:creationId xmlns:a16="http://schemas.microsoft.com/office/drawing/2014/main" id="{9B580D39-5C04-096A-DD09-DDEE6D8BCE5D}"/>
              </a:ext>
            </a:extLst>
          </p:cNvPr>
          <p:cNvSpPr>
            <a:spLocks noGrp="1" noRot="1" noChangeAspect="1" noChangeArrowheads="1" noTextEdit="1"/>
          </p:cNvSpPr>
          <p:nvPr>
            <p:ph type="sldImg"/>
          </p:nvPr>
        </p:nvSpPr>
        <p:spPr>
          <a:ln/>
        </p:spPr>
      </p:sp>
      <p:sp>
        <p:nvSpPr>
          <p:cNvPr id="2011140" name="Rectangle 3">
            <a:extLst>
              <a:ext uri="{FF2B5EF4-FFF2-40B4-BE49-F238E27FC236}">
                <a16:creationId xmlns:a16="http://schemas.microsoft.com/office/drawing/2014/main" id="{0C6F591E-75E6-26ED-9B5C-9BF08BF530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D684BF1-84CA-3166-A462-556E4C738C5C}"/>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0863A-93F4-415C-8FD5-51CAD3445187}"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03971" name="Rectangle 2">
            <a:extLst>
              <a:ext uri="{FF2B5EF4-FFF2-40B4-BE49-F238E27FC236}">
                <a16:creationId xmlns:a16="http://schemas.microsoft.com/office/drawing/2014/main" id="{DFAC2794-56FA-9B9B-A6E2-F5DC0620775A}"/>
              </a:ext>
            </a:extLst>
          </p:cNvPr>
          <p:cNvSpPr>
            <a:spLocks noGrp="1" noRot="1" noChangeAspect="1" noChangeArrowheads="1" noTextEdit="1"/>
          </p:cNvSpPr>
          <p:nvPr>
            <p:ph type="sldImg"/>
          </p:nvPr>
        </p:nvSpPr>
        <p:spPr>
          <a:ln/>
        </p:spPr>
      </p:sp>
      <p:sp>
        <p:nvSpPr>
          <p:cNvPr id="2003972" name="Rectangle 3">
            <a:extLst>
              <a:ext uri="{FF2B5EF4-FFF2-40B4-BE49-F238E27FC236}">
                <a16:creationId xmlns:a16="http://schemas.microsoft.com/office/drawing/2014/main" id="{DC35126E-6EDA-D5D4-B3E7-9A574D68F6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6F142AF-A65B-42D1-52AF-C77524AC44C0}"/>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DB832E-32EC-4C0E-B88E-095102E606C7}"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63651" name="Rectangle 2">
            <a:extLst>
              <a:ext uri="{FF2B5EF4-FFF2-40B4-BE49-F238E27FC236}">
                <a16:creationId xmlns:a16="http://schemas.microsoft.com/office/drawing/2014/main" id="{0318911E-9A5E-5487-238A-3F506EBF25B8}"/>
              </a:ext>
            </a:extLst>
          </p:cNvPr>
          <p:cNvSpPr>
            <a:spLocks noGrp="1" noRot="1" noChangeAspect="1" noChangeArrowheads="1" noTextEdit="1"/>
          </p:cNvSpPr>
          <p:nvPr>
            <p:ph type="sldImg"/>
          </p:nvPr>
        </p:nvSpPr>
        <p:spPr>
          <a:ln/>
        </p:spPr>
      </p:sp>
      <p:sp>
        <p:nvSpPr>
          <p:cNvPr id="1563652" name="Rectangle 3">
            <a:extLst>
              <a:ext uri="{FF2B5EF4-FFF2-40B4-BE49-F238E27FC236}">
                <a16:creationId xmlns:a16="http://schemas.microsoft.com/office/drawing/2014/main" id="{8EBB1DAC-5BB9-130F-897A-F52340B67A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4302C41-2707-5690-DA61-A82EF30655BE}"/>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8E6C84-E4F5-4F73-A06E-1C9E41C95206}"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65699" name="Rectangle 2">
            <a:extLst>
              <a:ext uri="{FF2B5EF4-FFF2-40B4-BE49-F238E27FC236}">
                <a16:creationId xmlns:a16="http://schemas.microsoft.com/office/drawing/2014/main" id="{AA7D854A-D009-DBAA-9CF9-DE3B70BF27B9}"/>
              </a:ext>
            </a:extLst>
          </p:cNvPr>
          <p:cNvSpPr>
            <a:spLocks noGrp="1" noRot="1" noChangeAspect="1" noChangeArrowheads="1" noTextEdit="1"/>
          </p:cNvSpPr>
          <p:nvPr>
            <p:ph type="sldImg"/>
          </p:nvPr>
        </p:nvSpPr>
        <p:spPr>
          <a:ln/>
        </p:spPr>
      </p:sp>
      <p:sp>
        <p:nvSpPr>
          <p:cNvPr id="1565700" name="Rectangle 3">
            <a:extLst>
              <a:ext uri="{FF2B5EF4-FFF2-40B4-BE49-F238E27FC236}">
                <a16:creationId xmlns:a16="http://schemas.microsoft.com/office/drawing/2014/main" id="{5191D393-FB97-2287-F75A-BEA12B8B46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A0EFB48-DB8B-631F-BCEB-15A81625408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F78C04-5CB1-4C26-B69B-9BBB806957C8}"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00899" name="Rectangle 2">
            <a:extLst>
              <a:ext uri="{FF2B5EF4-FFF2-40B4-BE49-F238E27FC236}">
                <a16:creationId xmlns:a16="http://schemas.microsoft.com/office/drawing/2014/main" id="{4EBEE104-3D89-2B29-9466-2B81F0A686EC}"/>
              </a:ext>
            </a:extLst>
          </p:cNvPr>
          <p:cNvSpPr>
            <a:spLocks noGrp="1" noRot="1" noChangeAspect="1" noChangeArrowheads="1" noTextEdit="1"/>
          </p:cNvSpPr>
          <p:nvPr>
            <p:ph type="sldImg"/>
          </p:nvPr>
        </p:nvSpPr>
        <p:spPr>
          <a:ln/>
        </p:spPr>
      </p:sp>
      <p:sp>
        <p:nvSpPr>
          <p:cNvPr id="2000900" name="Rectangle 3">
            <a:extLst>
              <a:ext uri="{FF2B5EF4-FFF2-40B4-BE49-F238E27FC236}">
                <a16:creationId xmlns:a16="http://schemas.microsoft.com/office/drawing/2014/main" id="{FFF1A4CA-E37D-070E-5C48-A7CAC566FA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A7AC248-16DD-A30E-6AC9-47D527B7AC9A}"/>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BDA097-F06E-4388-AFE2-DE9BE0A6CE71}"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39075" name="Rectangle 2">
            <a:extLst>
              <a:ext uri="{FF2B5EF4-FFF2-40B4-BE49-F238E27FC236}">
                <a16:creationId xmlns:a16="http://schemas.microsoft.com/office/drawing/2014/main" id="{ECF2708B-1ACD-B877-4808-7B36392865A9}"/>
              </a:ext>
            </a:extLst>
          </p:cNvPr>
          <p:cNvSpPr>
            <a:spLocks noGrp="1" noRot="1" noChangeAspect="1" noChangeArrowheads="1" noTextEdit="1"/>
          </p:cNvSpPr>
          <p:nvPr>
            <p:ph type="sldImg"/>
          </p:nvPr>
        </p:nvSpPr>
        <p:spPr>
          <a:ln/>
        </p:spPr>
      </p:sp>
      <p:sp>
        <p:nvSpPr>
          <p:cNvPr id="1539076" name="Rectangle 3">
            <a:extLst>
              <a:ext uri="{FF2B5EF4-FFF2-40B4-BE49-F238E27FC236}">
                <a16:creationId xmlns:a16="http://schemas.microsoft.com/office/drawing/2014/main" id="{2BCF29C9-2BF4-11C2-D2C9-CD41AC4C63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26B323-304F-1719-38E8-64FC7D592B7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C1A5BB-DDFD-4AED-8DA3-68791F040F3F}"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42147" name="Rectangle 2">
            <a:extLst>
              <a:ext uri="{FF2B5EF4-FFF2-40B4-BE49-F238E27FC236}">
                <a16:creationId xmlns:a16="http://schemas.microsoft.com/office/drawing/2014/main" id="{BC844E51-EDD7-41A7-500F-AAF606B28B75}"/>
              </a:ext>
            </a:extLst>
          </p:cNvPr>
          <p:cNvSpPr>
            <a:spLocks noGrp="1" noRot="1" noChangeAspect="1" noChangeArrowheads="1" noTextEdit="1"/>
          </p:cNvSpPr>
          <p:nvPr>
            <p:ph type="sldImg"/>
          </p:nvPr>
        </p:nvSpPr>
        <p:spPr>
          <a:ln/>
        </p:spPr>
      </p:sp>
      <p:sp>
        <p:nvSpPr>
          <p:cNvPr id="1542148" name="Rectangle 3">
            <a:extLst>
              <a:ext uri="{FF2B5EF4-FFF2-40B4-BE49-F238E27FC236}">
                <a16:creationId xmlns:a16="http://schemas.microsoft.com/office/drawing/2014/main" id="{46CA05EF-6C50-C020-AD37-946894EF5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2BFD4B1-C3B6-35EF-3EA2-E2A60E6EE67C}"/>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29B909-2D80-452F-849E-4091633BC97B}"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29859" name="Rectangle 2">
            <a:extLst>
              <a:ext uri="{FF2B5EF4-FFF2-40B4-BE49-F238E27FC236}">
                <a16:creationId xmlns:a16="http://schemas.microsoft.com/office/drawing/2014/main" id="{2A3AF5E6-D41C-EF2B-F910-3F6634F75839}"/>
              </a:ext>
            </a:extLst>
          </p:cNvPr>
          <p:cNvSpPr>
            <a:spLocks noGrp="1" noRot="1" noChangeAspect="1" noChangeArrowheads="1" noTextEdit="1"/>
          </p:cNvSpPr>
          <p:nvPr>
            <p:ph type="sldImg"/>
          </p:nvPr>
        </p:nvSpPr>
        <p:spPr>
          <a:ln/>
        </p:spPr>
      </p:sp>
      <p:sp>
        <p:nvSpPr>
          <p:cNvPr id="1529860" name="Rectangle 3">
            <a:extLst>
              <a:ext uri="{FF2B5EF4-FFF2-40B4-BE49-F238E27FC236}">
                <a16:creationId xmlns:a16="http://schemas.microsoft.com/office/drawing/2014/main" id="{247EE9C6-7D82-4CBB-E075-6EC23ABB48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37FB955-2AA8-72DF-9375-B890D96BD82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0B9FF9-F435-4216-A9DE-78110BD158D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30883" name="Rectangle 2">
            <a:extLst>
              <a:ext uri="{FF2B5EF4-FFF2-40B4-BE49-F238E27FC236}">
                <a16:creationId xmlns:a16="http://schemas.microsoft.com/office/drawing/2014/main" id="{4B1D7B05-C18F-695D-9568-17CCD805BBC5}"/>
              </a:ext>
            </a:extLst>
          </p:cNvPr>
          <p:cNvSpPr>
            <a:spLocks noGrp="1" noRot="1" noChangeAspect="1" noChangeArrowheads="1" noTextEdit="1"/>
          </p:cNvSpPr>
          <p:nvPr>
            <p:ph type="sldImg"/>
          </p:nvPr>
        </p:nvSpPr>
        <p:spPr>
          <a:ln/>
        </p:spPr>
      </p:sp>
      <p:sp>
        <p:nvSpPr>
          <p:cNvPr id="1530884" name="Rectangle 3">
            <a:extLst>
              <a:ext uri="{FF2B5EF4-FFF2-40B4-BE49-F238E27FC236}">
                <a16:creationId xmlns:a16="http://schemas.microsoft.com/office/drawing/2014/main" id="{90900821-908E-28F0-898D-2CC7B1E229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E2FAD60-EF0D-251D-5BC5-AD3123B3B195}"/>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BB801B-07AC-4C51-830B-1BCD31C6FE56}"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26787" name="Rectangle 2">
            <a:extLst>
              <a:ext uri="{FF2B5EF4-FFF2-40B4-BE49-F238E27FC236}">
                <a16:creationId xmlns:a16="http://schemas.microsoft.com/office/drawing/2014/main" id="{4198222E-F5FB-D7CD-0DCC-166A8828B7DC}"/>
              </a:ext>
            </a:extLst>
          </p:cNvPr>
          <p:cNvSpPr>
            <a:spLocks noGrp="1" noRot="1" noChangeAspect="1" noChangeArrowheads="1" noTextEdit="1"/>
          </p:cNvSpPr>
          <p:nvPr>
            <p:ph type="sldImg"/>
          </p:nvPr>
        </p:nvSpPr>
        <p:spPr>
          <a:ln/>
        </p:spPr>
      </p:sp>
      <p:sp>
        <p:nvSpPr>
          <p:cNvPr id="1526788" name="Rectangle 3">
            <a:extLst>
              <a:ext uri="{FF2B5EF4-FFF2-40B4-BE49-F238E27FC236}">
                <a16:creationId xmlns:a16="http://schemas.microsoft.com/office/drawing/2014/main" id="{9B624A08-2863-7C5A-1534-A60E121A0A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EE74017-1D9F-B43A-EA22-DB62FD21C010}"/>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CDED96-CFAA-40C4-9644-E44E1E90F852}"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03619" name="Rectangle 2">
            <a:extLst>
              <a:ext uri="{FF2B5EF4-FFF2-40B4-BE49-F238E27FC236}">
                <a16:creationId xmlns:a16="http://schemas.microsoft.com/office/drawing/2014/main" id="{76BC7D40-2E10-F9F8-38F5-E0FE5EE0ECD4}"/>
              </a:ext>
            </a:extLst>
          </p:cNvPr>
          <p:cNvSpPr>
            <a:spLocks noGrp="1" noRot="1" noChangeAspect="1" noChangeArrowheads="1" noTextEdit="1"/>
          </p:cNvSpPr>
          <p:nvPr>
            <p:ph type="sldImg"/>
          </p:nvPr>
        </p:nvSpPr>
        <p:spPr>
          <a:xfrm>
            <a:off x="325438" y="698500"/>
            <a:ext cx="6208712" cy="3492500"/>
          </a:xfrm>
          <a:ln/>
        </p:spPr>
      </p:sp>
      <p:sp>
        <p:nvSpPr>
          <p:cNvPr id="1903620" name="Rectangle 3">
            <a:extLst>
              <a:ext uri="{FF2B5EF4-FFF2-40B4-BE49-F238E27FC236}">
                <a16:creationId xmlns:a16="http://schemas.microsoft.com/office/drawing/2014/main" id="{60E196F6-9EBA-E215-3EB3-57C7649AD11A}"/>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8B13AAD-E2F9-D228-437F-72479BA399C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520D45-6497-4F13-8227-42CAD6D876C0}"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27811" name="Rectangle 2">
            <a:extLst>
              <a:ext uri="{FF2B5EF4-FFF2-40B4-BE49-F238E27FC236}">
                <a16:creationId xmlns:a16="http://schemas.microsoft.com/office/drawing/2014/main" id="{099AFDB7-6C83-9872-74BA-0AD8EC3AC277}"/>
              </a:ext>
            </a:extLst>
          </p:cNvPr>
          <p:cNvSpPr>
            <a:spLocks noGrp="1" noRot="1" noChangeAspect="1" noChangeArrowheads="1" noTextEdit="1"/>
          </p:cNvSpPr>
          <p:nvPr>
            <p:ph type="sldImg"/>
          </p:nvPr>
        </p:nvSpPr>
        <p:spPr>
          <a:ln/>
        </p:spPr>
      </p:sp>
      <p:sp>
        <p:nvSpPr>
          <p:cNvPr id="1527812" name="Rectangle 3">
            <a:extLst>
              <a:ext uri="{FF2B5EF4-FFF2-40B4-BE49-F238E27FC236}">
                <a16:creationId xmlns:a16="http://schemas.microsoft.com/office/drawing/2014/main" id="{B3F069AD-A7B4-DC9D-1E49-D56345ADCC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0095060-B801-BBA1-7609-792843FDED3E}"/>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9958BD-74C0-4F14-96A7-13C61A757BB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487875" name="Rectangle 2">
            <a:extLst>
              <a:ext uri="{FF2B5EF4-FFF2-40B4-BE49-F238E27FC236}">
                <a16:creationId xmlns:a16="http://schemas.microsoft.com/office/drawing/2014/main" id="{72D85995-64E5-C315-69AB-61005A018313}"/>
              </a:ext>
            </a:extLst>
          </p:cNvPr>
          <p:cNvSpPr>
            <a:spLocks noGrp="1" noRot="1" noChangeAspect="1" noChangeArrowheads="1" noTextEdit="1"/>
          </p:cNvSpPr>
          <p:nvPr>
            <p:ph type="sldImg"/>
          </p:nvPr>
        </p:nvSpPr>
        <p:spPr>
          <a:ln/>
        </p:spPr>
      </p:sp>
      <p:sp>
        <p:nvSpPr>
          <p:cNvPr id="1487876" name="Rectangle 3">
            <a:extLst>
              <a:ext uri="{FF2B5EF4-FFF2-40B4-BE49-F238E27FC236}">
                <a16:creationId xmlns:a16="http://schemas.microsoft.com/office/drawing/2014/main" id="{6EB8EB40-0B59-42C5-DD2C-E1E404C7BF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E7F50E0-A371-CE4C-76C4-92A1DE6EB19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BB4163-E81E-4DC4-AA16-616CB22747C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488899" name="Rectangle 2">
            <a:extLst>
              <a:ext uri="{FF2B5EF4-FFF2-40B4-BE49-F238E27FC236}">
                <a16:creationId xmlns:a16="http://schemas.microsoft.com/office/drawing/2014/main" id="{86CC5AC1-9433-3FC4-5EA8-DE6D3A2602E6}"/>
              </a:ext>
            </a:extLst>
          </p:cNvPr>
          <p:cNvSpPr>
            <a:spLocks noGrp="1" noRot="1" noChangeAspect="1" noChangeArrowheads="1" noTextEdit="1"/>
          </p:cNvSpPr>
          <p:nvPr>
            <p:ph type="sldImg"/>
          </p:nvPr>
        </p:nvSpPr>
        <p:spPr>
          <a:ln/>
        </p:spPr>
      </p:sp>
      <p:sp>
        <p:nvSpPr>
          <p:cNvPr id="1488900" name="Rectangle 3">
            <a:extLst>
              <a:ext uri="{FF2B5EF4-FFF2-40B4-BE49-F238E27FC236}">
                <a16:creationId xmlns:a16="http://schemas.microsoft.com/office/drawing/2014/main" id="{84335D6B-0EC0-777C-DD1E-4BAFD9DA53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5AF184D-4C8C-2C99-CC3D-932694EEC863}"/>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18058E-97A9-4857-8A45-95462A6DDB0A}"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23715" name="Rectangle 2">
            <a:extLst>
              <a:ext uri="{FF2B5EF4-FFF2-40B4-BE49-F238E27FC236}">
                <a16:creationId xmlns:a16="http://schemas.microsoft.com/office/drawing/2014/main" id="{E4CAE989-D902-5F9A-18E5-131A67A7C925}"/>
              </a:ext>
            </a:extLst>
          </p:cNvPr>
          <p:cNvSpPr>
            <a:spLocks noGrp="1" noRot="1" noChangeAspect="1" noChangeArrowheads="1" noTextEdit="1"/>
          </p:cNvSpPr>
          <p:nvPr>
            <p:ph type="sldImg"/>
          </p:nvPr>
        </p:nvSpPr>
        <p:spPr>
          <a:ln/>
        </p:spPr>
      </p:sp>
      <p:sp>
        <p:nvSpPr>
          <p:cNvPr id="1523716" name="Rectangle 3">
            <a:extLst>
              <a:ext uri="{FF2B5EF4-FFF2-40B4-BE49-F238E27FC236}">
                <a16:creationId xmlns:a16="http://schemas.microsoft.com/office/drawing/2014/main" id="{90941E37-CE6A-85F5-48A1-6C0D52F978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7CC478C-331F-81E6-D4BB-92D6E061DAE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A076EA-AAF4-42A3-896E-D33F8119BEB8}"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24739" name="Rectangle 2">
            <a:extLst>
              <a:ext uri="{FF2B5EF4-FFF2-40B4-BE49-F238E27FC236}">
                <a16:creationId xmlns:a16="http://schemas.microsoft.com/office/drawing/2014/main" id="{03CABBA1-0CE1-DE52-6E50-D82C84316240}"/>
              </a:ext>
            </a:extLst>
          </p:cNvPr>
          <p:cNvSpPr>
            <a:spLocks noGrp="1" noRot="1" noChangeAspect="1" noChangeArrowheads="1" noTextEdit="1"/>
          </p:cNvSpPr>
          <p:nvPr>
            <p:ph type="sldImg"/>
          </p:nvPr>
        </p:nvSpPr>
        <p:spPr>
          <a:ln/>
        </p:spPr>
      </p:sp>
      <p:sp>
        <p:nvSpPr>
          <p:cNvPr id="1524740" name="Rectangle 3">
            <a:extLst>
              <a:ext uri="{FF2B5EF4-FFF2-40B4-BE49-F238E27FC236}">
                <a16:creationId xmlns:a16="http://schemas.microsoft.com/office/drawing/2014/main" id="{813BA502-3E0A-8BE3-21F7-84F8FB5226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A7E4A5D-78D3-94BC-9085-41DD5FD0C2C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3D6254-2865-43AD-B6CE-F4E741D1D68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71843" name="Rectangle 2">
            <a:extLst>
              <a:ext uri="{FF2B5EF4-FFF2-40B4-BE49-F238E27FC236}">
                <a16:creationId xmlns:a16="http://schemas.microsoft.com/office/drawing/2014/main" id="{222E517D-090F-266A-ACF4-3F286584CBF7}"/>
              </a:ext>
            </a:extLst>
          </p:cNvPr>
          <p:cNvSpPr>
            <a:spLocks noGrp="1" noRot="1" noChangeAspect="1" noChangeArrowheads="1" noTextEdit="1"/>
          </p:cNvSpPr>
          <p:nvPr>
            <p:ph type="sldImg"/>
          </p:nvPr>
        </p:nvSpPr>
        <p:spPr>
          <a:ln/>
        </p:spPr>
      </p:sp>
      <p:sp>
        <p:nvSpPr>
          <p:cNvPr id="1571844" name="Rectangle 3">
            <a:extLst>
              <a:ext uri="{FF2B5EF4-FFF2-40B4-BE49-F238E27FC236}">
                <a16:creationId xmlns:a16="http://schemas.microsoft.com/office/drawing/2014/main" id="{D13F6969-79F6-E5CB-3C3D-EF29058158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00E03FD-4F64-AB33-03B1-C7264FBF3AC9}"/>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6FD34C-969F-4C87-BE6C-555DEE0A9F52}"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72867" name="Rectangle 2">
            <a:extLst>
              <a:ext uri="{FF2B5EF4-FFF2-40B4-BE49-F238E27FC236}">
                <a16:creationId xmlns:a16="http://schemas.microsoft.com/office/drawing/2014/main" id="{0C100367-58F4-3D57-12DA-408779B7322D}"/>
              </a:ext>
            </a:extLst>
          </p:cNvPr>
          <p:cNvSpPr>
            <a:spLocks noGrp="1" noRot="1" noChangeAspect="1" noChangeArrowheads="1" noTextEdit="1"/>
          </p:cNvSpPr>
          <p:nvPr>
            <p:ph type="sldImg"/>
          </p:nvPr>
        </p:nvSpPr>
        <p:spPr>
          <a:ln/>
        </p:spPr>
      </p:sp>
      <p:sp>
        <p:nvSpPr>
          <p:cNvPr id="1572868" name="Rectangle 3">
            <a:extLst>
              <a:ext uri="{FF2B5EF4-FFF2-40B4-BE49-F238E27FC236}">
                <a16:creationId xmlns:a16="http://schemas.microsoft.com/office/drawing/2014/main" id="{D1ED84AB-DB5A-553F-E321-3919B13742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00E03FD-4F64-AB33-03B1-C7264FBF3AC9}"/>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6FD34C-969F-4C87-BE6C-555DEE0A9F52}"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72867" name="Rectangle 2">
            <a:extLst>
              <a:ext uri="{FF2B5EF4-FFF2-40B4-BE49-F238E27FC236}">
                <a16:creationId xmlns:a16="http://schemas.microsoft.com/office/drawing/2014/main" id="{0C100367-58F4-3D57-12DA-408779B7322D}"/>
              </a:ext>
            </a:extLst>
          </p:cNvPr>
          <p:cNvSpPr>
            <a:spLocks noGrp="1" noRot="1" noChangeAspect="1" noChangeArrowheads="1" noTextEdit="1"/>
          </p:cNvSpPr>
          <p:nvPr>
            <p:ph type="sldImg"/>
          </p:nvPr>
        </p:nvSpPr>
        <p:spPr>
          <a:ln/>
        </p:spPr>
      </p:sp>
      <p:sp>
        <p:nvSpPr>
          <p:cNvPr id="1572868" name="Rectangle 3">
            <a:extLst>
              <a:ext uri="{FF2B5EF4-FFF2-40B4-BE49-F238E27FC236}">
                <a16:creationId xmlns:a16="http://schemas.microsoft.com/office/drawing/2014/main" id="{D1ED84AB-DB5A-553F-E321-3919B13742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654507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2F26DE5-59E8-8C9C-3580-8343E53575CD}"/>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E9D201-B338-4EC9-B340-48D827CA0C2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04643" name="Rectangle 2">
            <a:extLst>
              <a:ext uri="{FF2B5EF4-FFF2-40B4-BE49-F238E27FC236}">
                <a16:creationId xmlns:a16="http://schemas.microsoft.com/office/drawing/2014/main" id="{E98E0CED-A000-11FC-61A8-3E7F0A1E0C75}"/>
              </a:ext>
            </a:extLst>
          </p:cNvPr>
          <p:cNvSpPr>
            <a:spLocks noGrp="1" noRot="1" noChangeAspect="1" noChangeArrowheads="1" noTextEdit="1"/>
          </p:cNvSpPr>
          <p:nvPr>
            <p:ph type="sldImg"/>
          </p:nvPr>
        </p:nvSpPr>
        <p:spPr>
          <a:ln/>
        </p:spPr>
      </p:sp>
      <p:sp>
        <p:nvSpPr>
          <p:cNvPr id="1904644" name="Rectangle 3">
            <a:extLst>
              <a:ext uri="{FF2B5EF4-FFF2-40B4-BE49-F238E27FC236}">
                <a16:creationId xmlns:a16="http://schemas.microsoft.com/office/drawing/2014/main" id="{DCA1C0D4-6B58-7DD5-D09C-EFB0AB2F3E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1501D0-E416-C2AC-AA54-D33C33ABF94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34ED7E-63AC-4A76-947F-3B9F45A1F75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05667" name="Rectangle 2">
            <a:extLst>
              <a:ext uri="{FF2B5EF4-FFF2-40B4-BE49-F238E27FC236}">
                <a16:creationId xmlns:a16="http://schemas.microsoft.com/office/drawing/2014/main" id="{2C9B3623-8130-A987-7B0B-4E4E66E8ED4B}"/>
              </a:ext>
            </a:extLst>
          </p:cNvPr>
          <p:cNvSpPr>
            <a:spLocks noGrp="1" noRot="1" noChangeAspect="1" noChangeArrowheads="1" noTextEdit="1"/>
          </p:cNvSpPr>
          <p:nvPr>
            <p:ph type="sldImg"/>
          </p:nvPr>
        </p:nvSpPr>
        <p:spPr>
          <a:xfrm>
            <a:off x="325438" y="698500"/>
            <a:ext cx="6208712" cy="3492500"/>
          </a:xfrm>
          <a:ln/>
        </p:spPr>
      </p:sp>
      <p:sp>
        <p:nvSpPr>
          <p:cNvPr id="1905668" name="Rectangle 3">
            <a:extLst>
              <a:ext uri="{FF2B5EF4-FFF2-40B4-BE49-F238E27FC236}">
                <a16:creationId xmlns:a16="http://schemas.microsoft.com/office/drawing/2014/main" id="{1A4ABF11-F749-34AD-7462-028A846A28FE}"/>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Placeholder 2"/>
          <p:cNvSpPr>
            <a:spLocks noGrp="1" noRot="1" noChangeAspect="1" noChangeArrowheads="1" noTextEdit="1"/>
          </p:cNvSpPr>
          <p:nvPr>
            <p:ph type="sldImg"/>
          </p:nvPr>
        </p:nvSpPr>
        <p:spPr>
          <a:ln/>
        </p:spPr>
      </p:sp>
      <p:sp>
        <p:nvSpPr>
          <p:cNvPr id="69634"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E03312D-EEC9-2B9B-7B23-20496FC45F80}"/>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B2E103-28F2-4444-8770-34F9F33FBA3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48003" name="Rectangle 2">
            <a:extLst>
              <a:ext uri="{FF2B5EF4-FFF2-40B4-BE49-F238E27FC236}">
                <a16:creationId xmlns:a16="http://schemas.microsoft.com/office/drawing/2014/main" id="{738885DF-0A1D-3A81-6F4B-3A86C30E78B3}"/>
              </a:ext>
            </a:extLst>
          </p:cNvPr>
          <p:cNvSpPr>
            <a:spLocks noGrp="1" noRot="1" noChangeAspect="1" noChangeArrowheads="1" noTextEdit="1"/>
          </p:cNvSpPr>
          <p:nvPr>
            <p:ph type="sldImg"/>
          </p:nvPr>
        </p:nvSpPr>
        <p:spPr>
          <a:ln/>
        </p:spPr>
      </p:sp>
      <p:sp>
        <p:nvSpPr>
          <p:cNvPr id="2048004" name="Rectangle 3">
            <a:extLst>
              <a:ext uri="{FF2B5EF4-FFF2-40B4-BE49-F238E27FC236}">
                <a16:creationId xmlns:a16="http://schemas.microsoft.com/office/drawing/2014/main" id="{319153A1-BF96-9713-EF5F-FD2F6D9AC1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138BC5-478E-352A-43CE-D8955AEF6BF8}"/>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075BBC-A0BF-445D-A0F9-B566191148F2}"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49027" name="Rectangle 2">
            <a:extLst>
              <a:ext uri="{FF2B5EF4-FFF2-40B4-BE49-F238E27FC236}">
                <a16:creationId xmlns:a16="http://schemas.microsoft.com/office/drawing/2014/main" id="{973AF78B-63C1-CFD4-2D24-9A46E6FC7687}"/>
              </a:ext>
            </a:extLst>
          </p:cNvPr>
          <p:cNvSpPr>
            <a:spLocks noGrp="1" noRot="1" noChangeAspect="1" noChangeArrowheads="1" noTextEdit="1"/>
          </p:cNvSpPr>
          <p:nvPr>
            <p:ph type="sldImg"/>
          </p:nvPr>
        </p:nvSpPr>
        <p:spPr>
          <a:ln/>
        </p:spPr>
      </p:sp>
      <p:sp>
        <p:nvSpPr>
          <p:cNvPr id="2049028" name="Rectangle 3">
            <a:extLst>
              <a:ext uri="{FF2B5EF4-FFF2-40B4-BE49-F238E27FC236}">
                <a16:creationId xmlns:a16="http://schemas.microsoft.com/office/drawing/2014/main" id="{6CA8522D-E587-F754-0B71-91119A989E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D0ABFC5-F7B9-3AE6-4AF1-1657D43C609E}"/>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D94758-F340-45EC-B1CF-EF5DA105F7D6}"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50051" name="Rectangle 2">
            <a:extLst>
              <a:ext uri="{FF2B5EF4-FFF2-40B4-BE49-F238E27FC236}">
                <a16:creationId xmlns:a16="http://schemas.microsoft.com/office/drawing/2014/main" id="{B2BABC8D-288F-3C50-0E6C-632978EF4942}"/>
              </a:ext>
            </a:extLst>
          </p:cNvPr>
          <p:cNvSpPr>
            <a:spLocks noGrp="1" noRot="1" noChangeAspect="1" noChangeArrowheads="1" noTextEdit="1"/>
          </p:cNvSpPr>
          <p:nvPr>
            <p:ph type="sldImg"/>
          </p:nvPr>
        </p:nvSpPr>
        <p:spPr>
          <a:ln/>
        </p:spPr>
      </p:sp>
      <p:sp>
        <p:nvSpPr>
          <p:cNvPr id="2050052" name="Rectangle 3">
            <a:extLst>
              <a:ext uri="{FF2B5EF4-FFF2-40B4-BE49-F238E27FC236}">
                <a16:creationId xmlns:a16="http://schemas.microsoft.com/office/drawing/2014/main" id="{FFC850AB-F7BB-65CF-A66A-D051A2465A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AD0BBFD-E613-3DA4-3D58-C41E987068E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4DDE66-1841-4C5D-A342-B701416D6F87}"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51075" name="Rectangle 2">
            <a:extLst>
              <a:ext uri="{FF2B5EF4-FFF2-40B4-BE49-F238E27FC236}">
                <a16:creationId xmlns:a16="http://schemas.microsoft.com/office/drawing/2014/main" id="{2A602AC6-3B9A-0961-B791-C523E4350FAF}"/>
              </a:ext>
            </a:extLst>
          </p:cNvPr>
          <p:cNvSpPr>
            <a:spLocks noGrp="1" noRot="1" noChangeAspect="1" noChangeArrowheads="1" noTextEdit="1"/>
          </p:cNvSpPr>
          <p:nvPr>
            <p:ph type="sldImg"/>
          </p:nvPr>
        </p:nvSpPr>
        <p:spPr>
          <a:ln/>
        </p:spPr>
      </p:sp>
      <p:sp>
        <p:nvSpPr>
          <p:cNvPr id="2051076" name="Rectangle 3">
            <a:extLst>
              <a:ext uri="{FF2B5EF4-FFF2-40B4-BE49-F238E27FC236}">
                <a16:creationId xmlns:a16="http://schemas.microsoft.com/office/drawing/2014/main" id="{21387523-E1C7-C1D8-DC9D-345BBC78B8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C1F4B73-8561-B0E6-C37C-84432ACB0F50}"/>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C3CED7-13ED-4AEF-A451-AF27DBF1C1DA}"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52099" name="Rectangle 2">
            <a:extLst>
              <a:ext uri="{FF2B5EF4-FFF2-40B4-BE49-F238E27FC236}">
                <a16:creationId xmlns:a16="http://schemas.microsoft.com/office/drawing/2014/main" id="{B4374030-2376-B54B-D838-A9D3B10CF71D}"/>
              </a:ext>
            </a:extLst>
          </p:cNvPr>
          <p:cNvSpPr>
            <a:spLocks noGrp="1" noRot="1" noChangeAspect="1" noChangeArrowheads="1" noTextEdit="1"/>
          </p:cNvSpPr>
          <p:nvPr>
            <p:ph type="sldImg"/>
          </p:nvPr>
        </p:nvSpPr>
        <p:spPr>
          <a:ln/>
        </p:spPr>
      </p:sp>
      <p:sp>
        <p:nvSpPr>
          <p:cNvPr id="2052100" name="Rectangle 3">
            <a:extLst>
              <a:ext uri="{FF2B5EF4-FFF2-40B4-BE49-F238E27FC236}">
                <a16:creationId xmlns:a16="http://schemas.microsoft.com/office/drawing/2014/main" id="{5A75912E-1BDC-4AD7-4FCA-E7F296F89F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4C05411-6D31-7DAC-B1CE-BD2F5D262263}"/>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DFFE0F-309D-4E6D-82E1-30547764FC6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59939" name="Rectangle 2">
            <a:extLst>
              <a:ext uri="{FF2B5EF4-FFF2-40B4-BE49-F238E27FC236}">
                <a16:creationId xmlns:a16="http://schemas.microsoft.com/office/drawing/2014/main" id="{4A42CF23-C5A7-E259-16EB-367B1E1608E0}"/>
              </a:ext>
            </a:extLst>
          </p:cNvPr>
          <p:cNvSpPr>
            <a:spLocks noGrp="1" noRot="1" noChangeAspect="1" noChangeArrowheads="1" noTextEdit="1"/>
          </p:cNvSpPr>
          <p:nvPr>
            <p:ph type="sldImg"/>
          </p:nvPr>
        </p:nvSpPr>
        <p:spPr>
          <a:ln/>
        </p:spPr>
      </p:sp>
      <p:sp>
        <p:nvSpPr>
          <p:cNvPr id="1959940" name="Rectangle 3">
            <a:extLst>
              <a:ext uri="{FF2B5EF4-FFF2-40B4-BE49-F238E27FC236}">
                <a16:creationId xmlns:a16="http://schemas.microsoft.com/office/drawing/2014/main" id="{5B5BC9A0-9AF7-2FAD-E2DB-815A45D210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4BC4581-E3B8-4130-AE16-627C5AEFCA48}"/>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FE9E2-55DB-4E21-BED3-B5D2CE613F4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53123" name="Rectangle 2">
            <a:extLst>
              <a:ext uri="{FF2B5EF4-FFF2-40B4-BE49-F238E27FC236}">
                <a16:creationId xmlns:a16="http://schemas.microsoft.com/office/drawing/2014/main" id="{03435C97-9801-7CDD-FA74-799DB1426E13}"/>
              </a:ext>
            </a:extLst>
          </p:cNvPr>
          <p:cNvSpPr>
            <a:spLocks noGrp="1" noRot="1" noChangeAspect="1" noChangeArrowheads="1" noTextEdit="1"/>
          </p:cNvSpPr>
          <p:nvPr>
            <p:ph type="sldImg"/>
          </p:nvPr>
        </p:nvSpPr>
        <p:spPr>
          <a:ln/>
        </p:spPr>
      </p:sp>
      <p:sp>
        <p:nvSpPr>
          <p:cNvPr id="2053124" name="Rectangle 3">
            <a:extLst>
              <a:ext uri="{FF2B5EF4-FFF2-40B4-BE49-F238E27FC236}">
                <a16:creationId xmlns:a16="http://schemas.microsoft.com/office/drawing/2014/main" id="{5EFE6181-6F2B-88ED-79B6-ADA86DBEAA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A045A4C-ED4A-96AF-E69F-E70E2AC3807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3CD7E2-1D52-4018-8CB6-09DE6F29EB57}"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06691" name="Rectangle 2">
            <a:extLst>
              <a:ext uri="{FF2B5EF4-FFF2-40B4-BE49-F238E27FC236}">
                <a16:creationId xmlns:a16="http://schemas.microsoft.com/office/drawing/2014/main" id="{AE25D0E1-D057-FB90-B2BB-EE390DCB75A1}"/>
              </a:ext>
            </a:extLst>
          </p:cNvPr>
          <p:cNvSpPr>
            <a:spLocks noGrp="1" noRot="1" noChangeAspect="1" noChangeArrowheads="1" noTextEdit="1"/>
          </p:cNvSpPr>
          <p:nvPr>
            <p:ph type="sldImg"/>
          </p:nvPr>
        </p:nvSpPr>
        <p:spPr>
          <a:ln/>
        </p:spPr>
      </p:sp>
      <p:sp>
        <p:nvSpPr>
          <p:cNvPr id="1906692" name="Rectangle 3">
            <a:extLst>
              <a:ext uri="{FF2B5EF4-FFF2-40B4-BE49-F238E27FC236}">
                <a16:creationId xmlns:a16="http://schemas.microsoft.com/office/drawing/2014/main" id="{80EE37F3-79B9-2B1F-6E4C-C578B0F45E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65C29A5-E64D-EFE4-6BF3-EAD3C29FA5E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4B2DD6-13A8-4820-9333-83E9600950C8}"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899523" name="Rectangle 2">
            <a:extLst>
              <a:ext uri="{FF2B5EF4-FFF2-40B4-BE49-F238E27FC236}">
                <a16:creationId xmlns:a16="http://schemas.microsoft.com/office/drawing/2014/main" id="{F83FC32C-1ED9-52C1-9E87-5F9DEFA4C52C}"/>
              </a:ext>
            </a:extLst>
          </p:cNvPr>
          <p:cNvSpPr>
            <a:spLocks noGrp="1" noRot="1" noChangeAspect="1" noChangeArrowheads="1" noTextEdit="1"/>
          </p:cNvSpPr>
          <p:nvPr>
            <p:ph type="sldImg"/>
          </p:nvPr>
        </p:nvSpPr>
        <p:spPr>
          <a:ln/>
        </p:spPr>
      </p:sp>
      <p:sp>
        <p:nvSpPr>
          <p:cNvPr id="1899524" name="Rectangle 3">
            <a:extLst>
              <a:ext uri="{FF2B5EF4-FFF2-40B4-BE49-F238E27FC236}">
                <a16:creationId xmlns:a16="http://schemas.microsoft.com/office/drawing/2014/main" id="{DA96513D-D360-97BF-0077-C7C49ED81E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EB678CC-E612-45C5-8573-17150A899A8B}"/>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61F84E-599D-49E5-A5E2-D31A5A5D222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27171" name="Rectangle 2">
            <a:extLst>
              <a:ext uri="{FF2B5EF4-FFF2-40B4-BE49-F238E27FC236}">
                <a16:creationId xmlns:a16="http://schemas.microsoft.com/office/drawing/2014/main" id="{9236FDC3-06F0-ED62-DCA9-920E17F3A260}"/>
              </a:ext>
            </a:extLst>
          </p:cNvPr>
          <p:cNvSpPr>
            <a:spLocks noGrp="1" noRot="1" noChangeAspect="1" noChangeArrowheads="1" noTextEdit="1"/>
          </p:cNvSpPr>
          <p:nvPr>
            <p:ph type="sldImg"/>
          </p:nvPr>
        </p:nvSpPr>
        <p:spPr>
          <a:xfrm>
            <a:off x="325438" y="698500"/>
            <a:ext cx="6208712" cy="3492500"/>
          </a:xfrm>
          <a:ln/>
        </p:spPr>
      </p:sp>
      <p:sp>
        <p:nvSpPr>
          <p:cNvPr id="1927172" name="Rectangle 3">
            <a:extLst>
              <a:ext uri="{FF2B5EF4-FFF2-40B4-BE49-F238E27FC236}">
                <a16:creationId xmlns:a16="http://schemas.microsoft.com/office/drawing/2014/main" id="{559FA2C0-D2CF-F7F2-A635-598B52C1D01F}"/>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73367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CE8F562-E66E-2171-41F2-2B0471C1F26A}"/>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33BB88-EFEB-4F61-A143-1BC055E9C9F6}"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01571" name="Rectangle 2">
            <a:extLst>
              <a:ext uri="{FF2B5EF4-FFF2-40B4-BE49-F238E27FC236}">
                <a16:creationId xmlns:a16="http://schemas.microsoft.com/office/drawing/2014/main" id="{1F9A63A4-EB1C-EA0F-557E-EED737F790BE}"/>
              </a:ext>
            </a:extLst>
          </p:cNvPr>
          <p:cNvSpPr>
            <a:spLocks noGrp="1" noRot="1" noChangeAspect="1" noChangeArrowheads="1" noTextEdit="1"/>
          </p:cNvSpPr>
          <p:nvPr>
            <p:ph type="sldImg"/>
          </p:nvPr>
        </p:nvSpPr>
        <p:spPr>
          <a:xfrm>
            <a:off x="325438" y="698500"/>
            <a:ext cx="6208712" cy="3492500"/>
          </a:xfrm>
          <a:ln/>
        </p:spPr>
      </p:sp>
      <p:sp>
        <p:nvSpPr>
          <p:cNvPr id="1901572" name="Rectangle 3">
            <a:extLst>
              <a:ext uri="{FF2B5EF4-FFF2-40B4-BE49-F238E27FC236}">
                <a16:creationId xmlns:a16="http://schemas.microsoft.com/office/drawing/2014/main" id="{011D0C89-06BF-D4E1-E5A4-E712077E3108}"/>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D6AB7D6-428B-50D7-CBD4-292779AC2FAB}"/>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5E6DBE-DF01-4096-9703-A62EC96A3865}"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02595" name="Rectangle 2">
            <a:extLst>
              <a:ext uri="{FF2B5EF4-FFF2-40B4-BE49-F238E27FC236}">
                <a16:creationId xmlns:a16="http://schemas.microsoft.com/office/drawing/2014/main" id="{B2898088-90D9-5699-D12D-1B42488CD6D4}"/>
              </a:ext>
            </a:extLst>
          </p:cNvPr>
          <p:cNvSpPr>
            <a:spLocks noGrp="1" noRot="1" noChangeAspect="1" noChangeArrowheads="1" noTextEdit="1"/>
          </p:cNvSpPr>
          <p:nvPr>
            <p:ph type="sldImg"/>
          </p:nvPr>
        </p:nvSpPr>
        <p:spPr>
          <a:ln/>
        </p:spPr>
      </p:sp>
      <p:sp>
        <p:nvSpPr>
          <p:cNvPr id="1902596" name="Rectangle 3">
            <a:extLst>
              <a:ext uri="{FF2B5EF4-FFF2-40B4-BE49-F238E27FC236}">
                <a16:creationId xmlns:a16="http://schemas.microsoft.com/office/drawing/2014/main" id="{1B7C94FF-EE2D-E933-E80E-2E397AC221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BDE9B2-1F73-D398-D553-3826C61D1191}"/>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C19685-204D-43A0-9CB7-9B3949E232E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11811" name="Rectangle 2">
            <a:extLst>
              <a:ext uri="{FF2B5EF4-FFF2-40B4-BE49-F238E27FC236}">
                <a16:creationId xmlns:a16="http://schemas.microsoft.com/office/drawing/2014/main" id="{6E70F3AD-C8F2-5429-9FFB-30D1EB734365}"/>
              </a:ext>
            </a:extLst>
          </p:cNvPr>
          <p:cNvSpPr>
            <a:spLocks noGrp="1" noRot="1" noChangeAspect="1" noChangeArrowheads="1" noTextEdit="1"/>
          </p:cNvSpPr>
          <p:nvPr>
            <p:ph type="sldImg"/>
          </p:nvPr>
        </p:nvSpPr>
        <p:spPr>
          <a:ln/>
        </p:spPr>
      </p:sp>
      <p:sp>
        <p:nvSpPr>
          <p:cNvPr id="1911812" name="Rectangle 3">
            <a:extLst>
              <a:ext uri="{FF2B5EF4-FFF2-40B4-BE49-F238E27FC236}">
                <a16:creationId xmlns:a16="http://schemas.microsoft.com/office/drawing/2014/main" id="{54176513-6DDD-AB30-18B9-DD82296B42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D75914-F16D-46D0-99B5-8A839C3B075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25521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93188A-DECE-427C-B371-692755E867AE}"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43238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70866B-F12E-4B01-8A26-CE32732E78C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16403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44CA44-11FD-CF17-2572-D791A0A4BB06}"/>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61A64B-481F-46C1-9A70-4C314EF850B5}"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77699" name="Rectangle 2">
            <a:extLst>
              <a:ext uri="{FF2B5EF4-FFF2-40B4-BE49-F238E27FC236}">
                <a16:creationId xmlns:a16="http://schemas.microsoft.com/office/drawing/2014/main" id="{07990129-9351-1813-2107-B672777BBCBB}"/>
              </a:ext>
            </a:extLst>
          </p:cNvPr>
          <p:cNvSpPr>
            <a:spLocks noGrp="1" noRot="1" noChangeAspect="1" noChangeArrowheads="1" noTextEdit="1"/>
          </p:cNvSpPr>
          <p:nvPr>
            <p:ph type="sldImg"/>
          </p:nvPr>
        </p:nvSpPr>
        <p:spPr>
          <a:ln/>
        </p:spPr>
      </p:sp>
      <p:sp>
        <p:nvSpPr>
          <p:cNvPr id="2077700" name="Rectangle 3">
            <a:extLst>
              <a:ext uri="{FF2B5EF4-FFF2-40B4-BE49-F238E27FC236}">
                <a16:creationId xmlns:a16="http://schemas.microsoft.com/office/drawing/2014/main" id="{BC71E08D-E5B3-628F-EED3-471398BEC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58C69E-FAC5-4A29-A80D-49C179DAF22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44866" name="Rectangle 2"/>
          <p:cNvSpPr>
            <a:spLocks noGrp="1" noRot="1" noChangeAspect="1" noChangeArrowheads="1" noTextEdit="1"/>
          </p:cNvSpPr>
          <p:nvPr>
            <p:ph type="sldImg"/>
          </p:nvPr>
        </p:nvSpPr>
        <p:spPr>
          <a:ln/>
        </p:spPr>
      </p:sp>
      <p:sp>
        <p:nvSpPr>
          <p:cNvPr id="4644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41878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21876-8704-4838-9DBA-48A36E957F2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82466" name="Rectangle 2"/>
          <p:cNvSpPr>
            <a:spLocks noGrp="1" noRot="1" noChangeAspect="1" noChangeArrowheads="1" noTextEdit="1"/>
          </p:cNvSpPr>
          <p:nvPr>
            <p:ph type="sldImg"/>
          </p:nvPr>
        </p:nvSpPr>
        <p:spPr>
          <a:xfrm>
            <a:off x="381000" y="685800"/>
            <a:ext cx="6096000" cy="3429000"/>
          </a:xfrm>
          <a:ln/>
        </p:spPr>
      </p:sp>
      <p:sp>
        <p:nvSpPr>
          <p:cNvPr id="5182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0292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EB678CC-E612-45C5-8573-17150A899A8B}"/>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61F84E-599D-49E5-A5E2-D31A5A5D222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27171" name="Rectangle 2">
            <a:extLst>
              <a:ext uri="{FF2B5EF4-FFF2-40B4-BE49-F238E27FC236}">
                <a16:creationId xmlns:a16="http://schemas.microsoft.com/office/drawing/2014/main" id="{9236FDC3-06F0-ED62-DCA9-920E17F3A260}"/>
              </a:ext>
            </a:extLst>
          </p:cNvPr>
          <p:cNvSpPr>
            <a:spLocks noGrp="1" noRot="1" noChangeAspect="1" noChangeArrowheads="1" noTextEdit="1"/>
          </p:cNvSpPr>
          <p:nvPr>
            <p:ph type="sldImg"/>
          </p:nvPr>
        </p:nvSpPr>
        <p:spPr>
          <a:xfrm>
            <a:off x="325438" y="698500"/>
            <a:ext cx="6208712" cy="3492500"/>
          </a:xfrm>
          <a:ln/>
        </p:spPr>
      </p:sp>
      <p:sp>
        <p:nvSpPr>
          <p:cNvPr id="1927172" name="Rectangle 3">
            <a:extLst>
              <a:ext uri="{FF2B5EF4-FFF2-40B4-BE49-F238E27FC236}">
                <a16:creationId xmlns:a16="http://schemas.microsoft.com/office/drawing/2014/main" id="{559FA2C0-D2CF-F7F2-A635-598B52C1D01F}"/>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322478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204678A-2012-CAD1-8CCF-5CD4CF1AFDEE}"/>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14FA03-9037-408E-9D6C-BACE33988F88}"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07715" name="Rectangle 2">
            <a:extLst>
              <a:ext uri="{FF2B5EF4-FFF2-40B4-BE49-F238E27FC236}">
                <a16:creationId xmlns:a16="http://schemas.microsoft.com/office/drawing/2014/main" id="{9D985511-93AE-0ECA-65E0-A6BFCA91D9FA}"/>
              </a:ext>
            </a:extLst>
          </p:cNvPr>
          <p:cNvSpPr>
            <a:spLocks noGrp="1" noRot="1" noChangeAspect="1" noChangeArrowheads="1" noTextEdit="1"/>
          </p:cNvSpPr>
          <p:nvPr>
            <p:ph type="sldImg"/>
          </p:nvPr>
        </p:nvSpPr>
        <p:spPr>
          <a:ln/>
        </p:spPr>
      </p:sp>
      <p:sp>
        <p:nvSpPr>
          <p:cNvPr id="1907716" name="Rectangle 3">
            <a:extLst>
              <a:ext uri="{FF2B5EF4-FFF2-40B4-BE49-F238E27FC236}">
                <a16:creationId xmlns:a16="http://schemas.microsoft.com/office/drawing/2014/main" id="{D394836C-8A44-AF2B-2740-7B0BDE8C0B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273D469-33A1-DE5F-664B-A4343CD1434D}"/>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D7AFD3-FBFC-4C03-A140-4996B29204B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10787" name="Rectangle 2">
            <a:extLst>
              <a:ext uri="{FF2B5EF4-FFF2-40B4-BE49-F238E27FC236}">
                <a16:creationId xmlns:a16="http://schemas.microsoft.com/office/drawing/2014/main" id="{C6D8D8DE-5D0A-786D-C553-6C2016A84744}"/>
              </a:ext>
            </a:extLst>
          </p:cNvPr>
          <p:cNvSpPr>
            <a:spLocks noGrp="1" noRot="1" noChangeAspect="1" noChangeArrowheads="1" noTextEdit="1"/>
          </p:cNvSpPr>
          <p:nvPr>
            <p:ph type="sldImg"/>
          </p:nvPr>
        </p:nvSpPr>
        <p:spPr>
          <a:ln/>
        </p:spPr>
      </p:sp>
      <p:sp>
        <p:nvSpPr>
          <p:cNvPr id="1910788" name="Rectangle 3">
            <a:extLst>
              <a:ext uri="{FF2B5EF4-FFF2-40B4-BE49-F238E27FC236}">
                <a16:creationId xmlns:a16="http://schemas.microsoft.com/office/drawing/2014/main" id="{69681AAC-1A60-E789-9088-EA37E90BA9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20393A-E920-BFED-D385-3FD072BA6E1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A9DF-3470-415A-BC7E-D76DBAB84595}"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12835" name="Rectangle 2">
            <a:extLst>
              <a:ext uri="{FF2B5EF4-FFF2-40B4-BE49-F238E27FC236}">
                <a16:creationId xmlns:a16="http://schemas.microsoft.com/office/drawing/2014/main" id="{E168459B-1783-103E-9C1A-F37AF534D100}"/>
              </a:ext>
            </a:extLst>
          </p:cNvPr>
          <p:cNvSpPr>
            <a:spLocks noGrp="1" noRot="1" noChangeAspect="1" noChangeArrowheads="1" noTextEdit="1"/>
          </p:cNvSpPr>
          <p:nvPr>
            <p:ph type="sldImg"/>
          </p:nvPr>
        </p:nvSpPr>
        <p:spPr>
          <a:ln/>
        </p:spPr>
      </p:sp>
      <p:sp>
        <p:nvSpPr>
          <p:cNvPr id="1912836" name="Rectangle 3">
            <a:extLst>
              <a:ext uri="{FF2B5EF4-FFF2-40B4-BE49-F238E27FC236}">
                <a16:creationId xmlns:a16="http://schemas.microsoft.com/office/drawing/2014/main" id="{F01834A8-5944-9508-29DA-D2C50B91C4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Rectangle 7">
            <a:extLst>
              <a:ext uri="{FF2B5EF4-FFF2-40B4-BE49-F238E27FC236}">
                <a16:creationId xmlns:a16="http://schemas.microsoft.com/office/drawing/2014/main" id="{7F0FDBB7-7BB7-E212-9C39-FE37735C022C}"/>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9C7CC1-E8D3-4636-9E33-1DE1A2ABDB6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46979" name="Rectangle 2">
            <a:extLst>
              <a:ext uri="{FF2B5EF4-FFF2-40B4-BE49-F238E27FC236}">
                <a16:creationId xmlns:a16="http://schemas.microsoft.com/office/drawing/2014/main" id="{3F98981D-9459-51B5-4E88-5B8B0C6618FD}"/>
              </a:ext>
            </a:extLst>
          </p:cNvPr>
          <p:cNvSpPr>
            <a:spLocks noGrp="1" noRot="1" noChangeAspect="1" noChangeArrowheads="1" noTextEdit="1"/>
          </p:cNvSpPr>
          <p:nvPr>
            <p:ph type="sldImg"/>
          </p:nvPr>
        </p:nvSpPr>
        <p:spPr>
          <a:ln/>
        </p:spPr>
      </p:sp>
      <p:sp>
        <p:nvSpPr>
          <p:cNvPr id="2046980" name="Rectangle 3">
            <a:extLst>
              <a:ext uri="{FF2B5EF4-FFF2-40B4-BE49-F238E27FC236}">
                <a16:creationId xmlns:a16="http://schemas.microsoft.com/office/drawing/2014/main" id="{0422020D-51BD-4771-814E-FEE43C9308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396B7D-8451-4012-8CAE-A512DB44B57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417666" name="Rectangle 2"/>
          <p:cNvSpPr>
            <a:spLocks noGrp="1" noRot="1" noChangeAspect="1" noChangeArrowheads="1" noTextEdit="1"/>
          </p:cNvSpPr>
          <p:nvPr>
            <p:ph type="sldImg"/>
          </p:nvPr>
        </p:nvSpPr>
        <p:spPr>
          <a:ln/>
        </p:spPr>
      </p:sp>
      <p:sp>
        <p:nvSpPr>
          <p:cNvPr id="2417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22038D-4CB0-41D9-BF2C-C6F3F98D9DD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418690" name="Rectangle 2"/>
          <p:cNvSpPr>
            <a:spLocks noGrp="1" noRot="1" noChangeAspect="1" noChangeArrowheads="1" noTextEdit="1"/>
          </p:cNvSpPr>
          <p:nvPr>
            <p:ph type="sldImg"/>
          </p:nvPr>
        </p:nvSpPr>
        <p:spPr>
          <a:ln/>
        </p:spPr>
      </p:sp>
      <p:sp>
        <p:nvSpPr>
          <p:cNvPr id="2418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CD01DC8-CB1D-84DD-9251-294C51389EB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871736-7139-47C2-872A-A542491760A1}"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97475" name="Rectangle 2">
            <a:extLst>
              <a:ext uri="{FF2B5EF4-FFF2-40B4-BE49-F238E27FC236}">
                <a16:creationId xmlns:a16="http://schemas.microsoft.com/office/drawing/2014/main" id="{FFF06479-56F3-D019-C2EE-C0CE9801EEAC}"/>
              </a:ext>
            </a:extLst>
          </p:cNvPr>
          <p:cNvSpPr>
            <a:spLocks noGrp="1" noRot="1" noChangeAspect="1" noChangeArrowheads="1" noTextEdit="1"/>
          </p:cNvSpPr>
          <p:nvPr>
            <p:ph type="sldImg"/>
          </p:nvPr>
        </p:nvSpPr>
        <p:spPr>
          <a:ln/>
        </p:spPr>
      </p:sp>
      <p:sp>
        <p:nvSpPr>
          <p:cNvPr id="1897476" name="Rectangle 3">
            <a:extLst>
              <a:ext uri="{FF2B5EF4-FFF2-40B4-BE49-F238E27FC236}">
                <a16:creationId xmlns:a16="http://schemas.microsoft.com/office/drawing/2014/main" id="{11D1A5F8-650E-C273-091C-19041CFA90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D29326-6823-408C-8CA3-736F762CDAF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85058" name="Rectangle 2"/>
          <p:cNvSpPr>
            <a:spLocks noGrp="1" noRot="1" noChangeAspect="1" noChangeArrowheads="1" noTextEdit="1"/>
          </p:cNvSpPr>
          <p:nvPr>
            <p:ph type="sldImg"/>
          </p:nvPr>
        </p:nvSpPr>
        <p:spPr>
          <a:ln/>
        </p:spPr>
      </p:sp>
      <p:sp>
        <p:nvSpPr>
          <p:cNvPr id="68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9FFF7D8-49EF-EA7F-235E-6A9CDC1FA913}"/>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7BD819-FEEA-4CF9-BC6D-3EF78BA02D64}"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16931" name="Rectangle 2">
            <a:extLst>
              <a:ext uri="{FF2B5EF4-FFF2-40B4-BE49-F238E27FC236}">
                <a16:creationId xmlns:a16="http://schemas.microsoft.com/office/drawing/2014/main" id="{33BB5171-ABC2-CE79-9D4F-FD4D5AB79740}"/>
              </a:ext>
            </a:extLst>
          </p:cNvPr>
          <p:cNvSpPr>
            <a:spLocks noGrp="1" noRot="1" noChangeAspect="1" noChangeArrowheads="1" noTextEdit="1"/>
          </p:cNvSpPr>
          <p:nvPr>
            <p:ph type="sldImg"/>
          </p:nvPr>
        </p:nvSpPr>
        <p:spPr>
          <a:ln/>
        </p:spPr>
      </p:sp>
      <p:sp>
        <p:nvSpPr>
          <p:cNvPr id="1916932" name="Rectangle 3">
            <a:extLst>
              <a:ext uri="{FF2B5EF4-FFF2-40B4-BE49-F238E27FC236}">
                <a16:creationId xmlns:a16="http://schemas.microsoft.com/office/drawing/2014/main" id="{85144EB3-922B-ACE6-04ED-93DDFC1D75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ED72DE4-183E-3B19-F8E3-83E7480873A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ED15C9-788A-495D-AAC7-C674E97BF137}"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17955" name="Rectangle 2">
            <a:extLst>
              <a:ext uri="{FF2B5EF4-FFF2-40B4-BE49-F238E27FC236}">
                <a16:creationId xmlns:a16="http://schemas.microsoft.com/office/drawing/2014/main" id="{52D27586-EC22-1107-2AA3-4252B64BFB89}"/>
              </a:ext>
            </a:extLst>
          </p:cNvPr>
          <p:cNvSpPr>
            <a:spLocks noGrp="1" noRot="1" noChangeAspect="1" noChangeArrowheads="1" noTextEdit="1"/>
          </p:cNvSpPr>
          <p:nvPr>
            <p:ph type="sldImg"/>
          </p:nvPr>
        </p:nvSpPr>
        <p:spPr>
          <a:ln/>
        </p:spPr>
      </p:sp>
      <p:sp>
        <p:nvSpPr>
          <p:cNvPr id="1917956" name="Rectangle 3">
            <a:extLst>
              <a:ext uri="{FF2B5EF4-FFF2-40B4-BE49-F238E27FC236}">
                <a16:creationId xmlns:a16="http://schemas.microsoft.com/office/drawing/2014/main" id="{B14F089B-24F7-A5D2-70D6-2241BDB06E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4002D54-9BA5-EE39-BADF-1D64AE59F843}"/>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9A711F-5025-48BD-9012-4861398A103D}"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98499" name="Rectangle 2">
            <a:extLst>
              <a:ext uri="{FF2B5EF4-FFF2-40B4-BE49-F238E27FC236}">
                <a16:creationId xmlns:a16="http://schemas.microsoft.com/office/drawing/2014/main" id="{01C684C1-D5A1-7108-1E3E-EFBECC63FD66}"/>
              </a:ext>
            </a:extLst>
          </p:cNvPr>
          <p:cNvSpPr>
            <a:spLocks noGrp="1" noRot="1" noChangeAspect="1" noChangeArrowheads="1" noTextEdit="1"/>
          </p:cNvSpPr>
          <p:nvPr>
            <p:ph type="sldImg"/>
          </p:nvPr>
        </p:nvSpPr>
        <p:spPr>
          <a:ln/>
        </p:spPr>
      </p:sp>
      <p:sp>
        <p:nvSpPr>
          <p:cNvPr id="1898500" name="Rectangle 3">
            <a:extLst>
              <a:ext uri="{FF2B5EF4-FFF2-40B4-BE49-F238E27FC236}">
                <a16:creationId xmlns:a16="http://schemas.microsoft.com/office/drawing/2014/main" id="{D0D54803-D74B-6B60-13B7-D27911E503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148B61-64D6-3C97-1293-B982CFB5AACA}"/>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7CEF19-5CCE-44EA-B15C-6AAFCC7801F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08739" name="Rectangle 2">
            <a:extLst>
              <a:ext uri="{FF2B5EF4-FFF2-40B4-BE49-F238E27FC236}">
                <a16:creationId xmlns:a16="http://schemas.microsoft.com/office/drawing/2014/main" id="{40CBDC68-C193-B418-D4E3-6E4BB080065A}"/>
              </a:ext>
            </a:extLst>
          </p:cNvPr>
          <p:cNvSpPr>
            <a:spLocks noGrp="1" noRot="1" noChangeAspect="1" noChangeArrowheads="1" noTextEdit="1"/>
          </p:cNvSpPr>
          <p:nvPr>
            <p:ph type="sldImg"/>
          </p:nvPr>
        </p:nvSpPr>
        <p:spPr>
          <a:ln/>
        </p:spPr>
      </p:sp>
      <p:sp>
        <p:nvSpPr>
          <p:cNvPr id="1908740" name="Rectangle 3">
            <a:extLst>
              <a:ext uri="{FF2B5EF4-FFF2-40B4-BE49-F238E27FC236}">
                <a16:creationId xmlns:a16="http://schemas.microsoft.com/office/drawing/2014/main" id="{6C20FA35-5915-77F7-6C7E-93138E1FA1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857EB48-A47C-2586-FF90-9A22D5EB3D5B}"/>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60EFC2-D37A-40A8-961F-AAE5D526D697}"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09763" name="Rectangle 2">
            <a:extLst>
              <a:ext uri="{FF2B5EF4-FFF2-40B4-BE49-F238E27FC236}">
                <a16:creationId xmlns:a16="http://schemas.microsoft.com/office/drawing/2014/main" id="{A3FC12CC-B911-B35D-1EDB-5613F6C6673C}"/>
              </a:ext>
            </a:extLst>
          </p:cNvPr>
          <p:cNvSpPr>
            <a:spLocks noGrp="1" noRot="1" noChangeAspect="1" noChangeArrowheads="1" noTextEdit="1"/>
          </p:cNvSpPr>
          <p:nvPr>
            <p:ph type="sldImg"/>
          </p:nvPr>
        </p:nvSpPr>
        <p:spPr>
          <a:xfrm>
            <a:off x="325438" y="698500"/>
            <a:ext cx="6208712" cy="3492500"/>
          </a:xfrm>
          <a:ln/>
        </p:spPr>
      </p:sp>
      <p:sp>
        <p:nvSpPr>
          <p:cNvPr id="1909764" name="Rectangle 3">
            <a:extLst>
              <a:ext uri="{FF2B5EF4-FFF2-40B4-BE49-F238E27FC236}">
                <a16:creationId xmlns:a16="http://schemas.microsoft.com/office/drawing/2014/main" id="{E96B88D4-A071-EA7A-1319-69AA4F0FE256}"/>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2937910-42E4-001F-FA00-067EFB8926D5}"/>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24516A-6774-4939-A09B-F24CF81EB9C4}"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15907" name="Rectangle 2">
            <a:extLst>
              <a:ext uri="{FF2B5EF4-FFF2-40B4-BE49-F238E27FC236}">
                <a16:creationId xmlns:a16="http://schemas.microsoft.com/office/drawing/2014/main" id="{8C19BB1A-E9D8-A5DD-D41B-34B93ECC320C}"/>
              </a:ext>
            </a:extLst>
          </p:cNvPr>
          <p:cNvSpPr>
            <a:spLocks noGrp="1" noRot="1" noChangeAspect="1" noChangeArrowheads="1" noTextEdit="1"/>
          </p:cNvSpPr>
          <p:nvPr>
            <p:ph type="sldImg"/>
          </p:nvPr>
        </p:nvSpPr>
        <p:spPr>
          <a:ln/>
        </p:spPr>
      </p:sp>
      <p:sp>
        <p:nvSpPr>
          <p:cNvPr id="1915908" name="Rectangle 3">
            <a:extLst>
              <a:ext uri="{FF2B5EF4-FFF2-40B4-BE49-F238E27FC236}">
                <a16:creationId xmlns:a16="http://schemas.microsoft.com/office/drawing/2014/main" id="{15BB3F4D-30CE-3554-F255-6B0C412C83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64BC4B0-7F63-BFAB-633D-4BDC9A96B9BA}"/>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CCD0A9-D3DF-4B23-8F1B-7AAD0384FC8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18979" name="Rectangle 2">
            <a:extLst>
              <a:ext uri="{FF2B5EF4-FFF2-40B4-BE49-F238E27FC236}">
                <a16:creationId xmlns:a16="http://schemas.microsoft.com/office/drawing/2014/main" id="{CB08A2A5-7EA3-B90E-23C2-B4CF49425220}"/>
              </a:ext>
            </a:extLst>
          </p:cNvPr>
          <p:cNvSpPr>
            <a:spLocks noGrp="1" noRot="1" noChangeAspect="1" noChangeArrowheads="1" noTextEdit="1"/>
          </p:cNvSpPr>
          <p:nvPr>
            <p:ph type="sldImg"/>
          </p:nvPr>
        </p:nvSpPr>
        <p:spPr>
          <a:ln/>
        </p:spPr>
      </p:sp>
      <p:sp>
        <p:nvSpPr>
          <p:cNvPr id="1918980" name="Rectangle 3">
            <a:extLst>
              <a:ext uri="{FF2B5EF4-FFF2-40B4-BE49-F238E27FC236}">
                <a16:creationId xmlns:a16="http://schemas.microsoft.com/office/drawing/2014/main" id="{AD77B8AE-C65F-B330-0D30-F910C85AA4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587FDC0-BC6F-ECE1-D339-6A1D0A973D3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A25DA9-3FCB-42EE-A698-710E6C2508EA}"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20003" name="Rectangle 2">
            <a:extLst>
              <a:ext uri="{FF2B5EF4-FFF2-40B4-BE49-F238E27FC236}">
                <a16:creationId xmlns:a16="http://schemas.microsoft.com/office/drawing/2014/main" id="{FCBBD9E0-5666-11B2-099B-2B337DDEB21F}"/>
              </a:ext>
            </a:extLst>
          </p:cNvPr>
          <p:cNvSpPr>
            <a:spLocks noGrp="1" noRot="1" noChangeAspect="1" noChangeArrowheads="1" noTextEdit="1"/>
          </p:cNvSpPr>
          <p:nvPr>
            <p:ph type="sldImg"/>
          </p:nvPr>
        </p:nvSpPr>
        <p:spPr>
          <a:xfrm>
            <a:off x="325438" y="698500"/>
            <a:ext cx="6208712" cy="3492500"/>
          </a:xfrm>
          <a:ln/>
        </p:spPr>
      </p:sp>
      <p:sp>
        <p:nvSpPr>
          <p:cNvPr id="1920004" name="Rectangle 3">
            <a:extLst>
              <a:ext uri="{FF2B5EF4-FFF2-40B4-BE49-F238E27FC236}">
                <a16:creationId xmlns:a16="http://schemas.microsoft.com/office/drawing/2014/main" id="{9DBB4951-EE97-B01A-0F84-AFBE57194F8D}"/>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4A324F5-B401-703C-1CD2-DBBE8468979A}"/>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5702DC-C9A1-43DD-9660-92EE18194A3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21027" name="Rectangle 2">
            <a:extLst>
              <a:ext uri="{FF2B5EF4-FFF2-40B4-BE49-F238E27FC236}">
                <a16:creationId xmlns:a16="http://schemas.microsoft.com/office/drawing/2014/main" id="{EA63F863-C18B-E89C-C5C8-D1F807B64DD0}"/>
              </a:ext>
            </a:extLst>
          </p:cNvPr>
          <p:cNvSpPr>
            <a:spLocks noGrp="1" noRot="1" noChangeAspect="1" noChangeArrowheads="1" noTextEdit="1"/>
          </p:cNvSpPr>
          <p:nvPr>
            <p:ph type="sldImg"/>
          </p:nvPr>
        </p:nvSpPr>
        <p:spPr>
          <a:xfrm>
            <a:off x="325438" y="698500"/>
            <a:ext cx="6208712" cy="3492500"/>
          </a:xfrm>
          <a:ln/>
        </p:spPr>
      </p:sp>
      <p:sp>
        <p:nvSpPr>
          <p:cNvPr id="1921028" name="Rectangle 3">
            <a:extLst>
              <a:ext uri="{FF2B5EF4-FFF2-40B4-BE49-F238E27FC236}">
                <a16:creationId xmlns:a16="http://schemas.microsoft.com/office/drawing/2014/main" id="{B8FBF9EE-DF44-A10B-CAC4-C7785B3B6DC4}"/>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9A9E3ED-829D-102F-93D6-49C0E66896D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302FD4-FC39-4262-93B3-92B53C8CDFF2}"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22051" name="Rectangle 2">
            <a:extLst>
              <a:ext uri="{FF2B5EF4-FFF2-40B4-BE49-F238E27FC236}">
                <a16:creationId xmlns:a16="http://schemas.microsoft.com/office/drawing/2014/main" id="{B4256875-C307-F39E-C106-CEFF1D79DF9A}"/>
              </a:ext>
            </a:extLst>
          </p:cNvPr>
          <p:cNvSpPr>
            <a:spLocks noGrp="1" noRot="1" noChangeAspect="1" noChangeArrowheads="1" noTextEdit="1"/>
          </p:cNvSpPr>
          <p:nvPr>
            <p:ph type="sldImg"/>
          </p:nvPr>
        </p:nvSpPr>
        <p:spPr>
          <a:xfrm>
            <a:off x="325438" y="698500"/>
            <a:ext cx="6208712" cy="3492500"/>
          </a:xfrm>
          <a:ln/>
        </p:spPr>
      </p:sp>
      <p:sp>
        <p:nvSpPr>
          <p:cNvPr id="1922052" name="Rectangle 3">
            <a:extLst>
              <a:ext uri="{FF2B5EF4-FFF2-40B4-BE49-F238E27FC236}">
                <a16:creationId xmlns:a16="http://schemas.microsoft.com/office/drawing/2014/main" id="{5FE038D6-09BC-E750-7624-B0FF7464F7C0}"/>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D4439A-C4FF-4231-8308-200B2D6AD27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30114" name="Rectangle 2"/>
          <p:cNvSpPr>
            <a:spLocks noGrp="1" noRot="1" noChangeAspect="1" noChangeArrowheads="1" noTextEdit="1"/>
          </p:cNvSpPr>
          <p:nvPr>
            <p:ph type="sldImg"/>
          </p:nvPr>
        </p:nvSpPr>
        <p:spPr>
          <a:ln/>
        </p:spPr>
      </p:sp>
      <p:sp>
        <p:nvSpPr>
          <p:cNvPr id="730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2FF682B-027D-91E7-8360-43F6E6C3FE0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8E16A2-03A3-40D0-B788-8EE81CD69711}"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23075" name="Rectangle 2">
            <a:extLst>
              <a:ext uri="{FF2B5EF4-FFF2-40B4-BE49-F238E27FC236}">
                <a16:creationId xmlns:a16="http://schemas.microsoft.com/office/drawing/2014/main" id="{66C16D61-8B09-FC8B-9172-76B6B8609CB5}"/>
              </a:ext>
            </a:extLst>
          </p:cNvPr>
          <p:cNvSpPr>
            <a:spLocks noGrp="1" noRot="1" noChangeAspect="1" noChangeArrowheads="1" noTextEdit="1"/>
          </p:cNvSpPr>
          <p:nvPr>
            <p:ph type="sldImg"/>
          </p:nvPr>
        </p:nvSpPr>
        <p:spPr>
          <a:xfrm>
            <a:off x="325438" y="698500"/>
            <a:ext cx="6208712" cy="3492500"/>
          </a:xfrm>
          <a:ln/>
        </p:spPr>
      </p:sp>
      <p:sp>
        <p:nvSpPr>
          <p:cNvPr id="1923076" name="Rectangle 3">
            <a:extLst>
              <a:ext uri="{FF2B5EF4-FFF2-40B4-BE49-F238E27FC236}">
                <a16:creationId xmlns:a16="http://schemas.microsoft.com/office/drawing/2014/main" id="{6D576E3A-50DE-1B27-EF7A-0A559B10919F}"/>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D6F4C45-B52E-7F1E-F924-FED369EDE63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7021FB-83C5-4B45-B2B8-84DBF37D5306}"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24099" name="Rectangle 2">
            <a:extLst>
              <a:ext uri="{FF2B5EF4-FFF2-40B4-BE49-F238E27FC236}">
                <a16:creationId xmlns:a16="http://schemas.microsoft.com/office/drawing/2014/main" id="{381B609B-F875-BFD6-91DA-9CE7F3610E6E}"/>
              </a:ext>
            </a:extLst>
          </p:cNvPr>
          <p:cNvSpPr>
            <a:spLocks noGrp="1" noRot="1" noChangeAspect="1" noChangeArrowheads="1" noTextEdit="1"/>
          </p:cNvSpPr>
          <p:nvPr>
            <p:ph type="sldImg"/>
          </p:nvPr>
        </p:nvSpPr>
        <p:spPr>
          <a:xfrm>
            <a:off x="325438" y="698500"/>
            <a:ext cx="6208712" cy="3492500"/>
          </a:xfrm>
          <a:ln/>
        </p:spPr>
      </p:sp>
      <p:sp>
        <p:nvSpPr>
          <p:cNvPr id="1924100" name="Rectangle 3">
            <a:extLst>
              <a:ext uri="{FF2B5EF4-FFF2-40B4-BE49-F238E27FC236}">
                <a16:creationId xmlns:a16="http://schemas.microsoft.com/office/drawing/2014/main" id="{B1F70714-D220-65BE-F5FF-280C53C7C0FD}"/>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EB678CC-E612-45C5-8573-17150A899A8B}"/>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61F84E-599D-49E5-A5E2-D31A5A5D222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27171" name="Rectangle 2">
            <a:extLst>
              <a:ext uri="{FF2B5EF4-FFF2-40B4-BE49-F238E27FC236}">
                <a16:creationId xmlns:a16="http://schemas.microsoft.com/office/drawing/2014/main" id="{9236FDC3-06F0-ED62-DCA9-920E17F3A260}"/>
              </a:ext>
            </a:extLst>
          </p:cNvPr>
          <p:cNvSpPr>
            <a:spLocks noGrp="1" noRot="1" noChangeAspect="1" noChangeArrowheads="1" noTextEdit="1"/>
          </p:cNvSpPr>
          <p:nvPr>
            <p:ph type="sldImg"/>
          </p:nvPr>
        </p:nvSpPr>
        <p:spPr>
          <a:xfrm>
            <a:off x="325438" y="698500"/>
            <a:ext cx="6208712" cy="3492500"/>
          </a:xfrm>
          <a:ln/>
        </p:spPr>
      </p:sp>
      <p:sp>
        <p:nvSpPr>
          <p:cNvPr id="1927172" name="Rectangle 3">
            <a:extLst>
              <a:ext uri="{FF2B5EF4-FFF2-40B4-BE49-F238E27FC236}">
                <a16:creationId xmlns:a16="http://schemas.microsoft.com/office/drawing/2014/main" id="{559FA2C0-D2CF-F7F2-A635-598B52C1D01F}"/>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90742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5EA0EB3-675C-0BC4-AFFF-DDBA5F899AA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A1EFCB-51D0-4D5E-BBD8-475AC263C7A0}"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25123" name="Rectangle 2">
            <a:extLst>
              <a:ext uri="{FF2B5EF4-FFF2-40B4-BE49-F238E27FC236}">
                <a16:creationId xmlns:a16="http://schemas.microsoft.com/office/drawing/2014/main" id="{2C2F5603-115D-D99B-5F97-60F892D495FF}"/>
              </a:ext>
            </a:extLst>
          </p:cNvPr>
          <p:cNvSpPr>
            <a:spLocks noGrp="1" noRot="1" noChangeAspect="1" noChangeArrowheads="1" noTextEdit="1"/>
          </p:cNvSpPr>
          <p:nvPr>
            <p:ph type="sldImg"/>
          </p:nvPr>
        </p:nvSpPr>
        <p:spPr>
          <a:xfrm>
            <a:off x="325438" y="698500"/>
            <a:ext cx="6208712" cy="3492500"/>
          </a:xfrm>
          <a:ln/>
        </p:spPr>
      </p:sp>
      <p:sp>
        <p:nvSpPr>
          <p:cNvPr id="1925124" name="Rectangle 3">
            <a:extLst>
              <a:ext uri="{FF2B5EF4-FFF2-40B4-BE49-F238E27FC236}">
                <a16:creationId xmlns:a16="http://schemas.microsoft.com/office/drawing/2014/main" id="{C625069C-E8FA-3D90-1A1F-0AE548D4297C}"/>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7182278-EA50-05D4-F4D7-B8BB60DE28DC}"/>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2060BD-285C-4927-95C2-86D3122A9E89}"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26147" name="Rectangle 2">
            <a:extLst>
              <a:ext uri="{FF2B5EF4-FFF2-40B4-BE49-F238E27FC236}">
                <a16:creationId xmlns:a16="http://schemas.microsoft.com/office/drawing/2014/main" id="{EB955DA1-6B69-9C09-E9A7-B756253CE7C9}"/>
              </a:ext>
            </a:extLst>
          </p:cNvPr>
          <p:cNvSpPr>
            <a:spLocks noGrp="1" noRot="1" noChangeAspect="1" noChangeArrowheads="1" noTextEdit="1"/>
          </p:cNvSpPr>
          <p:nvPr>
            <p:ph type="sldImg"/>
          </p:nvPr>
        </p:nvSpPr>
        <p:spPr>
          <a:xfrm>
            <a:off x="325438" y="698500"/>
            <a:ext cx="6208712" cy="3492500"/>
          </a:xfrm>
          <a:ln/>
        </p:spPr>
      </p:sp>
      <p:sp>
        <p:nvSpPr>
          <p:cNvPr id="1926148" name="Rectangle 3">
            <a:extLst>
              <a:ext uri="{FF2B5EF4-FFF2-40B4-BE49-F238E27FC236}">
                <a16:creationId xmlns:a16="http://schemas.microsoft.com/office/drawing/2014/main" id="{20E53B16-FC85-DC39-99FA-FAFFF8584242}"/>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7FDA3EA-C619-F5A9-D40A-077D2E63E8AA}"/>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69EDFF-4A99-4471-A1FD-458E34302C30}"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70819" name="Rectangle 2">
            <a:extLst>
              <a:ext uri="{FF2B5EF4-FFF2-40B4-BE49-F238E27FC236}">
                <a16:creationId xmlns:a16="http://schemas.microsoft.com/office/drawing/2014/main" id="{97D1A28D-850B-7840-A93A-7E68DC51F536}"/>
              </a:ext>
            </a:extLst>
          </p:cNvPr>
          <p:cNvSpPr>
            <a:spLocks noGrp="1" noRot="1" noChangeAspect="1" noChangeArrowheads="1" noTextEdit="1"/>
          </p:cNvSpPr>
          <p:nvPr>
            <p:ph type="sldImg"/>
          </p:nvPr>
        </p:nvSpPr>
        <p:spPr>
          <a:ln/>
        </p:spPr>
      </p:sp>
      <p:sp>
        <p:nvSpPr>
          <p:cNvPr id="1570820" name="Rectangle 3">
            <a:extLst>
              <a:ext uri="{FF2B5EF4-FFF2-40B4-BE49-F238E27FC236}">
                <a16:creationId xmlns:a16="http://schemas.microsoft.com/office/drawing/2014/main" id="{CDCDE6DE-D798-26B7-DD5B-0757CC5FDF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CCE76DE-ADD4-260E-05C1-A4303E695DD6}"/>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F1A0C5-442E-48B3-A5F9-70CB3F019841}"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44579" name="Rectangle 2">
            <a:extLst>
              <a:ext uri="{FF2B5EF4-FFF2-40B4-BE49-F238E27FC236}">
                <a16:creationId xmlns:a16="http://schemas.microsoft.com/office/drawing/2014/main" id="{3218DF35-CB25-3E2A-6B04-3B9DD257E029}"/>
              </a:ext>
            </a:extLst>
          </p:cNvPr>
          <p:cNvSpPr>
            <a:spLocks noGrp="1" noRot="1" noChangeAspect="1" noChangeArrowheads="1" noTextEdit="1"/>
          </p:cNvSpPr>
          <p:nvPr>
            <p:ph type="sldImg"/>
          </p:nvPr>
        </p:nvSpPr>
        <p:spPr>
          <a:xfrm>
            <a:off x="325438" y="698500"/>
            <a:ext cx="6208712" cy="3492500"/>
          </a:xfrm>
          <a:ln/>
        </p:spPr>
      </p:sp>
      <p:sp>
        <p:nvSpPr>
          <p:cNvPr id="1944580" name="Rectangle 3">
            <a:extLst>
              <a:ext uri="{FF2B5EF4-FFF2-40B4-BE49-F238E27FC236}">
                <a16:creationId xmlns:a16="http://schemas.microsoft.com/office/drawing/2014/main" id="{EC3D3A9B-6C44-4CBE-68F3-9D7E471D4A90}"/>
              </a:ext>
            </a:extLst>
          </p:cNvPr>
          <p:cNvSpPr>
            <a:spLocks noGrp="1" noChangeArrowheads="1"/>
          </p:cNvSpPr>
          <p:nvPr>
            <p:ph type="body" idx="1"/>
          </p:nvPr>
        </p:nvSpPr>
        <p:spPr>
          <a:xfrm>
            <a:off x="685800" y="4424363"/>
            <a:ext cx="54864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800"/>
              <a:t>We are Jesus Presenters.</a:t>
            </a:r>
            <a:br>
              <a:rPr lang="en-US" altLang="en-US" sz="800"/>
            </a:br>
            <a:br>
              <a:rPr lang="en-US" altLang="en-US" sz="800"/>
            </a:br>
            <a:r>
              <a:rPr lang="en-US" altLang="en-US" sz="800"/>
              <a:t>Fortunately, we do not function alone or in isolation. Like Homer Sewell, we also have an “association,” an association of Jesus Presenters we call the church. </a:t>
            </a:r>
            <a:br>
              <a:rPr lang="en-US" altLang="en-US" sz="800"/>
            </a:br>
            <a:br>
              <a:rPr lang="en-US" altLang="en-US" sz="800"/>
            </a:br>
            <a:r>
              <a:rPr lang="en-US" altLang="en-US" sz="800"/>
              <a:t>From this body we get guidance and encouragement and discipline and inspiration, plus the odd and enlightening experience of hanging around with a large group of people who are trying to project the same persona. </a:t>
            </a:r>
            <a:br>
              <a:rPr lang="en-US" altLang="en-US" sz="800"/>
            </a:br>
            <a:br>
              <a:rPr lang="en-US" altLang="en-US" sz="800"/>
            </a:br>
            <a:r>
              <a:rPr lang="en-US" altLang="en-US" sz="800"/>
              <a:t>We certainly don’t all look the same, as is the case with a convention of 117 Abes in stovepipe hats, but we certainly can learn from one another, especially if we treat each other with kindness and mutual respect.</a:t>
            </a:r>
            <a:br>
              <a:rPr lang="en-US" altLang="en-US" sz="800"/>
            </a:br>
            <a:br>
              <a:rPr lang="en-US" altLang="en-US" sz="800"/>
            </a:br>
            <a:r>
              <a:rPr lang="en-US" altLang="en-US" sz="800"/>
              <a:t>Even more importantly, we do our work knowing that the power of God is working through us. Jesus continues to be active in our lives, promising that he will do whatever we ask in his name, meaning that he will answer us when we ask for help in revealing the power and character of God. </a:t>
            </a:r>
            <a:br>
              <a:rPr lang="en-US" altLang="en-US" sz="800"/>
            </a:br>
            <a:br>
              <a:rPr lang="en-US" altLang="en-US" sz="800"/>
            </a:br>
            <a:r>
              <a:rPr lang="en-US" altLang="en-US" sz="800"/>
              <a:t>We are asked to perform the works of Jesus, and through these works to reveal the power and character of God to the world. </a:t>
            </a:r>
            <a:br>
              <a:rPr lang="en-US" altLang="en-US" sz="800"/>
            </a:br>
            <a:br>
              <a:rPr lang="en-US" altLang="en-US" sz="800"/>
            </a:br>
            <a:r>
              <a:rPr lang="en-US" altLang="en-US" sz="800"/>
              <a:t>If we accept this invitation, people will look at us and say, “Jesus.”</a:t>
            </a:r>
            <a:br>
              <a:rPr lang="en-US" altLang="en-US" sz="800"/>
            </a:br>
            <a:br>
              <a:rPr lang="en-US" altLang="en-US" sz="800"/>
            </a:br>
            <a:br>
              <a:rPr lang="en-US" altLang="en-US" sz="800"/>
            </a:br>
            <a:br>
              <a:rPr lang="en-US" altLang="en-US" sz="800"/>
            </a:br>
            <a:r>
              <a:rPr lang="en-US" altLang="en-US" sz="800"/>
              <a:t>Source: </a:t>
            </a:r>
            <a:br>
              <a:rPr lang="en-US" altLang="en-US" sz="800"/>
            </a:br>
            <a:br>
              <a:rPr lang="en-US" altLang="en-US" sz="800"/>
            </a:br>
            <a:r>
              <a:rPr lang="en-US" altLang="en-US" sz="800"/>
              <a:t>Schultz, Connie. “It’s not Christian to champion hate,” The Cleveland Plain Dealer, November 13, 2003.</a:t>
            </a:r>
            <a:br>
              <a:rPr lang="en-US" altLang="en-US" sz="800"/>
            </a:br>
            <a:endParaRPr lang="en-US" altLang="en-US" sz="8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5522513-9AA8-9867-6DB5-F4ABE8CCA40C}"/>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BBE976-AACA-411F-9FA2-CDDBFDA6A4C6}"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07395" name="Rectangle 2">
            <a:extLst>
              <a:ext uri="{FF2B5EF4-FFF2-40B4-BE49-F238E27FC236}">
                <a16:creationId xmlns:a16="http://schemas.microsoft.com/office/drawing/2014/main" id="{7507BE51-EEBE-CF45-93F9-5BEBDC64685A}"/>
              </a:ext>
            </a:extLst>
          </p:cNvPr>
          <p:cNvSpPr>
            <a:spLocks noGrp="1" noRot="1" noChangeAspect="1" noChangeArrowheads="1" noTextEdit="1"/>
          </p:cNvSpPr>
          <p:nvPr>
            <p:ph type="sldImg"/>
          </p:nvPr>
        </p:nvSpPr>
        <p:spPr>
          <a:xfrm>
            <a:off x="325438" y="698500"/>
            <a:ext cx="6208712" cy="3492500"/>
          </a:xfrm>
          <a:ln/>
        </p:spPr>
      </p:sp>
      <p:sp>
        <p:nvSpPr>
          <p:cNvPr id="2107396" name="Rectangle 3">
            <a:extLst>
              <a:ext uri="{FF2B5EF4-FFF2-40B4-BE49-F238E27FC236}">
                <a16:creationId xmlns:a16="http://schemas.microsoft.com/office/drawing/2014/main" id="{A07091EA-A54B-43B4-7312-6E98960CEE6C}"/>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z="2400">
              <a:ea typeface="MS PGothic"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41D6C53-E175-5EA3-9051-DE8B6DD4B96B}"/>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9D499A-74DD-48FD-9F65-977243EF9295}"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06371" name="Rectangle 2">
            <a:extLst>
              <a:ext uri="{FF2B5EF4-FFF2-40B4-BE49-F238E27FC236}">
                <a16:creationId xmlns:a16="http://schemas.microsoft.com/office/drawing/2014/main" id="{60CA93C9-8ED4-1947-B765-14FC739527EE}"/>
              </a:ext>
            </a:extLst>
          </p:cNvPr>
          <p:cNvSpPr>
            <a:spLocks noGrp="1" noRot="1" noChangeAspect="1" noChangeArrowheads="1" noTextEdit="1"/>
          </p:cNvSpPr>
          <p:nvPr>
            <p:ph type="sldImg"/>
          </p:nvPr>
        </p:nvSpPr>
        <p:spPr>
          <a:xfrm>
            <a:off x="325438" y="698500"/>
            <a:ext cx="6208712" cy="3492500"/>
          </a:xfrm>
          <a:ln/>
        </p:spPr>
      </p:sp>
      <p:sp>
        <p:nvSpPr>
          <p:cNvPr id="2106372" name="Rectangle 3">
            <a:extLst>
              <a:ext uri="{FF2B5EF4-FFF2-40B4-BE49-F238E27FC236}">
                <a16:creationId xmlns:a16="http://schemas.microsoft.com/office/drawing/2014/main" id="{BED521EA-9CB1-3361-B055-2CE3B9AA8FE8}"/>
              </a:ext>
            </a:extLst>
          </p:cNvPr>
          <p:cNvSpPr>
            <a:spLocks noGrp="1" noChangeArrowheads="1"/>
          </p:cNvSpPr>
          <p:nvPr>
            <p:ph type="body" idx="1"/>
          </p:nvPr>
        </p:nvSpPr>
        <p:spPr>
          <a:xfrm>
            <a:off x="685800" y="4424363"/>
            <a:ext cx="54864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5C20FD8-0D2D-A377-FA37-4E55C6F6F787}"/>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81442D-7482-400B-83C2-53C234A8C314}"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00227" name="Rectangle 2">
            <a:extLst>
              <a:ext uri="{FF2B5EF4-FFF2-40B4-BE49-F238E27FC236}">
                <a16:creationId xmlns:a16="http://schemas.microsoft.com/office/drawing/2014/main" id="{7D29FD44-D60A-FCE8-76B3-3374A1EC6350}"/>
              </a:ext>
            </a:extLst>
          </p:cNvPr>
          <p:cNvSpPr>
            <a:spLocks noGrp="1" noRot="1" noChangeAspect="1" noChangeArrowheads="1" noTextEdit="1"/>
          </p:cNvSpPr>
          <p:nvPr>
            <p:ph type="sldImg"/>
          </p:nvPr>
        </p:nvSpPr>
        <p:spPr>
          <a:ln/>
        </p:spPr>
      </p:sp>
      <p:sp>
        <p:nvSpPr>
          <p:cNvPr id="2100228" name="Rectangle 3">
            <a:extLst>
              <a:ext uri="{FF2B5EF4-FFF2-40B4-BE49-F238E27FC236}">
                <a16:creationId xmlns:a16="http://schemas.microsoft.com/office/drawing/2014/main" id="{28B7DA52-7472-B13E-CE97-DC3AF077F9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D4439A-C4FF-4231-8308-200B2D6AD27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30114" name="Rectangle 2"/>
          <p:cNvSpPr>
            <a:spLocks noGrp="1" noRot="1" noChangeAspect="1" noChangeArrowheads="1" noTextEdit="1"/>
          </p:cNvSpPr>
          <p:nvPr>
            <p:ph type="sldImg"/>
          </p:nvPr>
        </p:nvSpPr>
        <p:spPr>
          <a:ln/>
        </p:spPr>
      </p:sp>
      <p:sp>
        <p:nvSpPr>
          <p:cNvPr id="730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00132AA-B2FC-FFC6-C0C1-D1D593F3A7B0}"/>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46A32E-5ACB-4D95-B2F1-5F2AAF675A74}"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98851" name="Rectangle 2">
            <a:extLst>
              <a:ext uri="{FF2B5EF4-FFF2-40B4-BE49-F238E27FC236}">
                <a16:creationId xmlns:a16="http://schemas.microsoft.com/office/drawing/2014/main" id="{D4A71B95-4449-49EE-FC36-6164E6805473}"/>
              </a:ext>
            </a:extLst>
          </p:cNvPr>
          <p:cNvSpPr>
            <a:spLocks noGrp="1" noRot="1" noChangeAspect="1" noChangeArrowheads="1" noTextEdit="1"/>
          </p:cNvSpPr>
          <p:nvPr>
            <p:ph type="sldImg"/>
          </p:nvPr>
        </p:nvSpPr>
        <p:spPr>
          <a:ln/>
        </p:spPr>
      </p:sp>
      <p:sp>
        <p:nvSpPr>
          <p:cNvPr id="1998852" name="Rectangle 3">
            <a:extLst>
              <a:ext uri="{FF2B5EF4-FFF2-40B4-BE49-F238E27FC236}">
                <a16:creationId xmlns:a16="http://schemas.microsoft.com/office/drawing/2014/main" id="{0CAB60D6-50FB-C441-25E1-FB20D4A37A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BACEE4E-F9E3-A656-E143-F391A015A37C}"/>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9A76E1-0137-4072-B40F-BE4BE3E1767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69795" name="Rectangle 2">
            <a:extLst>
              <a:ext uri="{FF2B5EF4-FFF2-40B4-BE49-F238E27FC236}">
                <a16:creationId xmlns:a16="http://schemas.microsoft.com/office/drawing/2014/main" id="{73ADE18D-A133-BAD5-FD59-C9C067A91771}"/>
              </a:ext>
            </a:extLst>
          </p:cNvPr>
          <p:cNvSpPr>
            <a:spLocks noGrp="1" noRot="1" noChangeAspect="1" noChangeArrowheads="1" noTextEdit="1"/>
          </p:cNvSpPr>
          <p:nvPr>
            <p:ph type="sldImg"/>
          </p:nvPr>
        </p:nvSpPr>
        <p:spPr>
          <a:ln/>
        </p:spPr>
      </p:sp>
      <p:sp>
        <p:nvSpPr>
          <p:cNvPr id="1569796" name="Rectangle 3">
            <a:extLst>
              <a:ext uri="{FF2B5EF4-FFF2-40B4-BE49-F238E27FC236}">
                <a16:creationId xmlns:a16="http://schemas.microsoft.com/office/drawing/2014/main" id="{2929CAC5-483D-3486-75E3-66CE361092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B15DCD0-E16B-2453-516F-B434851D728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81BD0B-D214-4D3B-9A84-F5253E044C2D}"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66723" name="Rectangle 2">
            <a:extLst>
              <a:ext uri="{FF2B5EF4-FFF2-40B4-BE49-F238E27FC236}">
                <a16:creationId xmlns:a16="http://schemas.microsoft.com/office/drawing/2014/main" id="{81DFE8ED-487E-9963-202B-D25ED78E72D6}"/>
              </a:ext>
            </a:extLst>
          </p:cNvPr>
          <p:cNvSpPr>
            <a:spLocks noGrp="1" noRot="1" noChangeAspect="1" noChangeArrowheads="1" noTextEdit="1"/>
          </p:cNvSpPr>
          <p:nvPr>
            <p:ph type="sldImg"/>
          </p:nvPr>
        </p:nvSpPr>
        <p:spPr>
          <a:ln/>
        </p:spPr>
      </p:sp>
      <p:sp>
        <p:nvSpPr>
          <p:cNvPr id="1566724" name="Rectangle 3">
            <a:extLst>
              <a:ext uri="{FF2B5EF4-FFF2-40B4-BE49-F238E27FC236}">
                <a16:creationId xmlns:a16="http://schemas.microsoft.com/office/drawing/2014/main" id="{A69DCEA0-5397-6D2B-A842-9381D403D6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6D03BCA-E7F4-76F2-2DFB-5C3697635DC8}"/>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7A4BE5-571F-4A67-9363-56641049EC75}"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61603" name="Rectangle 2">
            <a:extLst>
              <a:ext uri="{FF2B5EF4-FFF2-40B4-BE49-F238E27FC236}">
                <a16:creationId xmlns:a16="http://schemas.microsoft.com/office/drawing/2014/main" id="{A9ECC28C-AA4C-F3AE-044E-8A19E4D9D63C}"/>
              </a:ext>
            </a:extLst>
          </p:cNvPr>
          <p:cNvSpPr>
            <a:spLocks noGrp="1" noRot="1" noChangeAspect="1" noChangeArrowheads="1" noTextEdit="1"/>
          </p:cNvSpPr>
          <p:nvPr>
            <p:ph type="sldImg"/>
          </p:nvPr>
        </p:nvSpPr>
        <p:spPr>
          <a:ln/>
        </p:spPr>
      </p:sp>
      <p:sp>
        <p:nvSpPr>
          <p:cNvPr id="1561604" name="Rectangle 3">
            <a:extLst>
              <a:ext uri="{FF2B5EF4-FFF2-40B4-BE49-F238E27FC236}">
                <a16:creationId xmlns:a16="http://schemas.microsoft.com/office/drawing/2014/main" id="{6022EE7F-12A3-7E5F-5472-4B86393C0C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A3A8ECE-A2FD-05A6-A52D-70D255F05DD0}"/>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7808B2-7D02-44F5-8CA5-BCBB32559935}"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478659" name="Rectangle 2">
            <a:extLst>
              <a:ext uri="{FF2B5EF4-FFF2-40B4-BE49-F238E27FC236}">
                <a16:creationId xmlns:a16="http://schemas.microsoft.com/office/drawing/2014/main" id="{B3A0538D-011D-EF83-4554-A0EF0F62AB31}"/>
              </a:ext>
            </a:extLst>
          </p:cNvPr>
          <p:cNvSpPr>
            <a:spLocks noGrp="1" noRot="1" noChangeAspect="1" noChangeArrowheads="1" noTextEdit="1"/>
          </p:cNvSpPr>
          <p:nvPr>
            <p:ph type="sldImg"/>
          </p:nvPr>
        </p:nvSpPr>
        <p:spPr>
          <a:ln/>
        </p:spPr>
      </p:sp>
      <p:sp>
        <p:nvSpPr>
          <p:cNvPr id="1478660" name="Rectangle 3">
            <a:extLst>
              <a:ext uri="{FF2B5EF4-FFF2-40B4-BE49-F238E27FC236}">
                <a16:creationId xmlns:a16="http://schemas.microsoft.com/office/drawing/2014/main" id="{B8A0445C-44CF-196D-B44B-60A9679E1F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302745-6546-4A16-54CD-8B7F06CE003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263862-8C34-46EF-B528-9AAA88CC700A}"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43907" name="Rectangle 2">
            <a:extLst>
              <a:ext uri="{FF2B5EF4-FFF2-40B4-BE49-F238E27FC236}">
                <a16:creationId xmlns:a16="http://schemas.microsoft.com/office/drawing/2014/main" id="{F71EC28B-8BA7-4469-B88B-C5A3DBF76B1D}"/>
              </a:ext>
            </a:extLst>
          </p:cNvPr>
          <p:cNvSpPr>
            <a:spLocks noGrp="1" noRot="1" noChangeAspect="1" noChangeArrowheads="1" noTextEdit="1"/>
          </p:cNvSpPr>
          <p:nvPr>
            <p:ph type="sldImg"/>
          </p:nvPr>
        </p:nvSpPr>
        <p:spPr>
          <a:ln/>
        </p:spPr>
      </p:sp>
      <p:sp>
        <p:nvSpPr>
          <p:cNvPr id="2043908" name="Rectangle 3">
            <a:extLst>
              <a:ext uri="{FF2B5EF4-FFF2-40B4-BE49-F238E27FC236}">
                <a16:creationId xmlns:a16="http://schemas.microsoft.com/office/drawing/2014/main" id="{6D2A8555-015B-4A6C-B5B1-ABD607D464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7FDA3EA-C619-F5A9-D40A-077D2E63E8AA}"/>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69EDFF-4A99-4471-A1FD-458E34302C30}"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70819" name="Rectangle 2">
            <a:extLst>
              <a:ext uri="{FF2B5EF4-FFF2-40B4-BE49-F238E27FC236}">
                <a16:creationId xmlns:a16="http://schemas.microsoft.com/office/drawing/2014/main" id="{97D1A28D-850B-7840-A93A-7E68DC51F536}"/>
              </a:ext>
            </a:extLst>
          </p:cNvPr>
          <p:cNvSpPr>
            <a:spLocks noGrp="1" noRot="1" noChangeAspect="1" noChangeArrowheads="1" noTextEdit="1"/>
          </p:cNvSpPr>
          <p:nvPr>
            <p:ph type="sldImg"/>
          </p:nvPr>
        </p:nvSpPr>
        <p:spPr>
          <a:ln/>
        </p:spPr>
      </p:sp>
      <p:sp>
        <p:nvSpPr>
          <p:cNvPr id="1570820" name="Rectangle 3">
            <a:extLst>
              <a:ext uri="{FF2B5EF4-FFF2-40B4-BE49-F238E27FC236}">
                <a16:creationId xmlns:a16="http://schemas.microsoft.com/office/drawing/2014/main" id="{CDCDE6DE-D798-26B7-DD5B-0757CC5FDF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8385644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5495AAC-D756-07D2-2D33-5DDBE243C8E5}"/>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4F5922-E2D6-4DDD-9555-7AB94BD72391}"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30243" name="Rectangle 2">
            <a:extLst>
              <a:ext uri="{FF2B5EF4-FFF2-40B4-BE49-F238E27FC236}">
                <a16:creationId xmlns:a16="http://schemas.microsoft.com/office/drawing/2014/main" id="{EE55E164-2A29-2290-E6F3-78D3C8A9BAF7}"/>
              </a:ext>
            </a:extLst>
          </p:cNvPr>
          <p:cNvSpPr>
            <a:spLocks noGrp="1" noRot="1" noChangeAspect="1" noChangeArrowheads="1" noTextEdit="1"/>
          </p:cNvSpPr>
          <p:nvPr>
            <p:ph type="sldImg"/>
          </p:nvPr>
        </p:nvSpPr>
        <p:spPr>
          <a:xfrm>
            <a:off x="325438" y="698500"/>
            <a:ext cx="6208712" cy="3492500"/>
          </a:xfrm>
          <a:ln/>
        </p:spPr>
      </p:sp>
      <p:sp>
        <p:nvSpPr>
          <p:cNvPr id="1930244" name="Rectangle 3">
            <a:extLst>
              <a:ext uri="{FF2B5EF4-FFF2-40B4-BE49-F238E27FC236}">
                <a16:creationId xmlns:a16="http://schemas.microsoft.com/office/drawing/2014/main" id="{AA480C15-9547-EDE7-6921-A99A7730BF5A}"/>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455C75D-C191-CF4C-D02C-896EE586287E}"/>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D766DF-6BC6-4602-916B-A61CDF183812}"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31267" name="Rectangle 2">
            <a:extLst>
              <a:ext uri="{FF2B5EF4-FFF2-40B4-BE49-F238E27FC236}">
                <a16:creationId xmlns:a16="http://schemas.microsoft.com/office/drawing/2014/main" id="{EE78A672-F5ED-E0BB-A0D0-808AC7046F34}"/>
              </a:ext>
            </a:extLst>
          </p:cNvPr>
          <p:cNvSpPr>
            <a:spLocks noGrp="1" noRot="1" noChangeAspect="1" noChangeArrowheads="1" noTextEdit="1"/>
          </p:cNvSpPr>
          <p:nvPr>
            <p:ph type="sldImg"/>
          </p:nvPr>
        </p:nvSpPr>
        <p:spPr>
          <a:xfrm>
            <a:off x="325438" y="698500"/>
            <a:ext cx="6208712" cy="3492500"/>
          </a:xfrm>
          <a:ln/>
        </p:spPr>
      </p:sp>
      <p:sp>
        <p:nvSpPr>
          <p:cNvPr id="1931268" name="Rectangle 3">
            <a:extLst>
              <a:ext uri="{FF2B5EF4-FFF2-40B4-BE49-F238E27FC236}">
                <a16:creationId xmlns:a16="http://schemas.microsoft.com/office/drawing/2014/main" id="{4CBEE7F4-E58E-C283-66FA-260071727323}"/>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50A7B77-82D5-A721-952D-8FBDA993496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CE4D33-A877-4005-BCF4-7E2978ABB58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32291" name="Rectangle 2">
            <a:extLst>
              <a:ext uri="{FF2B5EF4-FFF2-40B4-BE49-F238E27FC236}">
                <a16:creationId xmlns:a16="http://schemas.microsoft.com/office/drawing/2014/main" id="{8DD63411-E14A-A293-ACCF-50938B3D03A3}"/>
              </a:ext>
            </a:extLst>
          </p:cNvPr>
          <p:cNvSpPr>
            <a:spLocks noGrp="1" noRot="1" noChangeAspect="1" noChangeArrowheads="1" noTextEdit="1"/>
          </p:cNvSpPr>
          <p:nvPr>
            <p:ph type="sldImg"/>
          </p:nvPr>
        </p:nvSpPr>
        <p:spPr>
          <a:xfrm>
            <a:off x="325438" y="698500"/>
            <a:ext cx="6208712" cy="3492500"/>
          </a:xfrm>
          <a:ln/>
        </p:spPr>
      </p:sp>
      <p:sp>
        <p:nvSpPr>
          <p:cNvPr id="1932292" name="Rectangle 3">
            <a:extLst>
              <a:ext uri="{FF2B5EF4-FFF2-40B4-BE49-F238E27FC236}">
                <a16:creationId xmlns:a16="http://schemas.microsoft.com/office/drawing/2014/main" id="{6ADB675D-603C-C204-D353-8311A2F88650}"/>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D4439A-C4FF-4231-8308-200B2D6AD27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30114" name="Rectangle 2"/>
          <p:cNvSpPr>
            <a:spLocks noGrp="1" noRot="1" noChangeAspect="1" noChangeArrowheads="1" noTextEdit="1"/>
          </p:cNvSpPr>
          <p:nvPr>
            <p:ph type="sldImg"/>
          </p:nvPr>
        </p:nvSpPr>
        <p:spPr>
          <a:ln/>
        </p:spPr>
      </p:sp>
      <p:sp>
        <p:nvSpPr>
          <p:cNvPr id="730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53A4222-9105-A6DF-4890-0031D2B472B3}"/>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EC3600-5D90-489F-8FA3-6B8724614448}"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33315" name="Rectangle 2">
            <a:extLst>
              <a:ext uri="{FF2B5EF4-FFF2-40B4-BE49-F238E27FC236}">
                <a16:creationId xmlns:a16="http://schemas.microsoft.com/office/drawing/2014/main" id="{1B7E5397-CF0C-072F-F9AF-36D0EB29CCEA}"/>
              </a:ext>
            </a:extLst>
          </p:cNvPr>
          <p:cNvSpPr>
            <a:spLocks noGrp="1" noRot="1" noChangeAspect="1" noChangeArrowheads="1" noTextEdit="1"/>
          </p:cNvSpPr>
          <p:nvPr>
            <p:ph type="sldImg"/>
          </p:nvPr>
        </p:nvSpPr>
        <p:spPr>
          <a:xfrm>
            <a:off x="325438" y="698500"/>
            <a:ext cx="6208712" cy="3492500"/>
          </a:xfrm>
          <a:ln/>
        </p:spPr>
      </p:sp>
      <p:sp>
        <p:nvSpPr>
          <p:cNvPr id="1933316" name="Rectangle 3">
            <a:extLst>
              <a:ext uri="{FF2B5EF4-FFF2-40B4-BE49-F238E27FC236}">
                <a16:creationId xmlns:a16="http://schemas.microsoft.com/office/drawing/2014/main" id="{2B86CA4D-BB83-296F-B623-009CFE76CAD1}"/>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0B54FC4-C12E-AC39-6F8E-3FE3FBAB9FBE}"/>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189C15-1C41-411C-AFB3-B160968CCA27}"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28547" name="Rectangle 2">
            <a:extLst>
              <a:ext uri="{FF2B5EF4-FFF2-40B4-BE49-F238E27FC236}">
                <a16:creationId xmlns:a16="http://schemas.microsoft.com/office/drawing/2014/main" id="{D2BC9AE7-A091-E724-63A6-073B133132D2}"/>
              </a:ext>
            </a:extLst>
          </p:cNvPr>
          <p:cNvSpPr>
            <a:spLocks noGrp="1" noRot="1" noChangeAspect="1" noChangeArrowheads="1" noTextEdit="1"/>
          </p:cNvSpPr>
          <p:nvPr>
            <p:ph type="sldImg"/>
          </p:nvPr>
        </p:nvSpPr>
        <p:spPr>
          <a:ln/>
        </p:spPr>
      </p:sp>
      <p:sp>
        <p:nvSpPr>
          <p:cNvPr id="2028548" name="Rectangle 3">
            <a:extLst>
              <a:ext uri="{FF2B5EF4-FFF2-40B4-BE49-F238E27FC236}">
                <a16:creationId xmlns:a16="http://schemas.microsoft.com/office/drawing/2014/main" id="{58C7B829-2238-0AC5-DC05-427ED7E7A6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74A7447-2A10-03C3-04CA-8AD0C5FA1C5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283EEA-E7DC-4B16-8C46-5B681D0A2E0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29571" name="Rectangle 2">
            <a:extLst>
              <a:ext uri="{FF2B5EF4-FFF2-40B4-BE49-F238E27FC236}">
                <a16:creationId xmlns:a16="http://schemas.microsoft.com/office/drawing/2014/main" id="{4B9203B3-5E20-FE27-515F-82E112B48932}"/>
              </a:ext>
            </a:extLst>
          </p:cNvPr>
          <p:cNvSpPr>
            <a:spLocks noGrp="1" noRot="1" noChangeAspect="1" noChangeArrowheads="1" noTextEdit="1"/>
          </p:cNvSpPr>
          <p:nvPr>
            <p:ph type="sldImg"/>
          </p:nvPr>
        </p:nvSpPr>
        <p:spPr>
          <a:ln/>
        </p:spPr>
      </p:sp>
      <p:sp>
        <p:nvSpPr>
          <p:cNvPr id="2029572" name="Rectangle 3">
            <a:extLst>
              <a:ext uri="{FF2B5EF4-FFF2-40B4-BE49-F238E27FC236}">
                <a16:creationId xmlns:a16="http://schemas.microsoft.com/office/drawing/2014/main" id="{A42C3F46-EC7C-8419-D72C-8F5F080ACE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20A0AEC-777B-AE52-21F9-8708ECDEFE8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874BF4-9040-43B0-A95F-A179AB0EBC32}"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480707" name="Rectangle 2">
            <a:extLst>
              <a:ext uri="{FF2B5EF4-FFF2-40B4-BE49-F238E27FC236}">
                <a16:creationId xmlns:a16="http://schemas.microsoft.com/office/drawing/2014/main" id="{69AB943F-9CAA-60D4-D49C-60F115B12748}"/>
              </a:ext>
            </a:extLst>
          </p:cNvPr>
          <p:cNvSpPr>
            <a:spLocks noGrp="1" noRot="1" noChangeAspect="1" noChangeArrowheads="1" noTextEdit="1"/>
          </p:cNvSpPr>
          <p:nvPr>
            <p:ph type="sldImg"/>
          </p:nvPr>
        </p:nvSpPr>
        <p:spPr>
          <a:ln/>
        </p:spPr>
      </p:sp>
      <p:sp>
        <p:nvSpPr>
          <p:cNvPr id="1480708" name="Rectangle 3">
            <a:extLst>
              <a:ext uri="{FF2B5EF4-FFF2-40B4-BE49-F238E27FC236}">
                <a16:creationId xmlns:a16="http://schemas.microsoft.com/office/drawing/2014/main" id="{56CBD080-B402-CC30-D20B-B49CBCB817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D65F067-CE22-B8F9-F2AB-C17A4AD4698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EB1A2D-9702-4FF5-8041-620BABF87DD2}"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481731" name="Rectangle 2">
            <a:extLst>
              <a:ext uri="{FF2B5EF4-FFF2-40B4-BE49-F238E27FC236}">
                <a16:creationId xmlns:a16="http://schemas.microsoft.com/office/drawing/2014/main" id="{498AEB7F-E530-CE90-6C7D-2E26C6C23599}"/>
              </a:ext>
            </a:extLst>
          </p:cNvPr>
          <p:cNvSpPr>
            <a:spLocks noGrp="1" noRot="1" noChangeAspect="1" noChangeArrowheads="1" noTextEdit="1"/>
          </p:cNvSpPr>
          <p:nvPr>
            <p:ph type="sldImg"/>
          </p:nvPr>
        </p:nvSpPr>
        <p:spPr>
          <a:ln/>
        </p:spPr>
      </p:sp>
      <p:sp>
        <p:nvSpPr>
          <p:cNvPr id="1481732" name="Rectangle 3">
            <a:extLst>
              <a:ext uri="{FF2B5EF4-FFF2-40B4-BE49-F238E27FC236}">
                <a16:creationId xmlns:a16="http://schemas.microsoft.com/office/drawing/2014/main" id="{7459419E-631A-F1CE-96A7-6D9AB9CBD8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D4439A-C4FF-4231-8308-200B2D6AD27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30114" name="Rectangle 2"/>
          <p:cNvSpPr>
            <a:spLocks noGrp="1" noRot="1" noChangeAspect="1" noChangeArrowheads="1" noTextEdit="1"/>
          </p:cNvSpPr>
          <p:nvPr>
            <p:ph type="sldImg"/>
          </p:nvPr>
        </p:nvSpPr>
        <p:spPr>
          <a:ln/>
        </p:spPr>
      </p:sp>
      <p:sp>
        <p:nvSpPr>
          <p:cNvPr id="730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633135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D4439A-C4FF-4231-8308-200B2D6AD27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30114" name="Rectangle 2"/>
          <p:cNvSpPr>
            <a:spLocks noGrp="1" noRot="1" noChangeAspect="1" noChangeArrowheads="1" noTextEdit="1"/>
          </p:cNvSpPr>
          <p:nvPr>
            <p:ph type="sldImg"/>
          </p:nvPr>
        </p:nvSpPr>
        <p:spPr>
          <a:ln/>
        </p:spPr>
      </p:sp>
      <p:sp>
        <p:nvSpPr>
          <p:cNvPr id="730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384180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D4439A-C4FF-4231-8308-200B2D6AD27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30114" name="Rectangle 2"/>
          <p:cNvSpPr>
            <a:spLocks noGrp="1" noRot="1" noChangeAspect="1" noChangeArrowheads="1" noTextEdit="1"/>
          </p:cNvSpPr>
          <p:nvPr>
            <p:ph type="sldImg"/>
          </p:nvPr>
        </p:nvSpPr>
        <p:spPr>
          <a:ln/>
        </p:spPr>
      </p:sp>
      <p:sp>
        <p:nvSpPr>
          <p:cNvPr id="730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434450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D4439A-C4FF-4231-8308-200B2D6AD27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30114" name="Rectangle 2"/>
          <p:cNvSpPr>
            <a:spLocks noGrp="1" noRot="1" noChangeAspect="1" noChangeArrowheads="1" noTextEdit="1"/>
          </p:cNvSpPr>
          <p:nvPr>
            <p:ph type="sldImg"/>
          </p:nvPr>
        </p:nvSpPr>
        <p:spPr>
          <a:ln/>
        </p:spPr>
      </p:sp>
      <p:sp>
        <p:nvSpPr>
          <p:cNvPr id="730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969879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D4439A-C4FF-4231-8308-200B2D6AD27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30114" name="Rectangle 2"/>
          <p:cNvSpPr>
            <a:spLocks noGrp="1" noRot="1" noChangeAspect="1" noChangeArrowheads="1" noTextEdit="1"/>
          </p:cNvSpPr>
          <p:nvPr>
            <p:ph type="sldImg"/>
          </p:nvPr>
        </p:nvSpPr>
        <p:spPr>
          <a:ln/>
        </p:spPr>
      </p:sp>
      <p:sp>
        <p:nvSpPr>
          <p:cNvPr id="730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00937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D4439A-C4FF-4231-8308-200B2D6AD27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30114" name="Rectangle 2"/>
          <p:cNvSpPr>
            <a:spLocks noGrp="1" noRot="1" noChangeAspect="1" noChangeArrowheads="1" noTextEdit="1"/>
          </p:cNvSpPr>
          <p:nvPr>
            <p:ph type="sldImg"/>
          </p:nvPr>
        </p:nvSpPr>
        <p:spPr>
          <a:ln/>
        </p:spPr>
      </p:sp>
      <p:sp>
        <p:nvSpPr>
          <p:cNvPr id="730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CAE12F-D8D5-5784-5B47-757947C62F79}"/>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18B4D8-D32A-44B7-B3B9-3279A8BC4D30}"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11491" name="Rectangle 2">
            <a:extLst>
              <a:ext uri="{FF2B5EF4-FFF2-40B4-BE49-F238E27FC236}">
                <a16:creationId xmlns:a16="http://schemas.microsoft.com/office/drawing/2014/main" id="{0405CAD7-F35D-7F76-9C4E-031DF598A076}"/>
              </a:ext>
            </a:extLst>
          </p:cNvPr>
          <p:cNvSpPr>
            <a:spLocks noGrp="1" noRot="1" noChangeAspect="1" noChangeArrowheads="1" noTextEdit="1"/>
          </p:cNvSpPr>
          <p:nvPr>
            <p:ph type="sldImg"/>
          </p:nvPr>
        </p:nvSpPr>
        <p:spPr>
          <a:xfrm>
            <a:off x="325438" y="698500"/>
            <a:ext cx="6208712" cy="3492500"/>
          </a:xfrm>
          <a:ln/>
        </p:spPr>
      </p:sp>
      <p:sp>
        <p:nvSpPr>
          <p:cNvPr id="2111492" name="Rectangle 3">
            <a:extLst>
              <a:ext uri="{FF2B5EF4-FFF2-40B4-BE49-F238E27FC236}">
                <a16:creationId xmlns:a16="http://schemas.microsoft.com/office/drawing/2014/main" id="{ADAD06FC-7CC6-B2F7-7EFD-2CA75717F76D}"/>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46300E-1851-52C4-C640-9CAAB1026B28}"/>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3EE9D3-5605-4DF9-8177-122EC101F587}"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12515" name="Rectangle 2">
            <a:extLst>
              <a:ext uri="{FF2B5EF4-FFF2-40B4-BE49-F238E27FC236}">
                <a16:creationId xmlns:a16="http://schemas.microsoft.com/office/drawing/2014/main" id="{AC3F2283-C1EA-E6EE-8082-28FC11DC330B}"/>
              </a:ext>
            </a:extLst>
          </p:cNvPr>
          <p:cNvSpPr>
            <a:spLocks noGrp="1" noRot="1" noChangeAspect="1" noChangeArrowheads="1" noTextEdit="1"/>
          </p:cNvSpPr>
          <p:nvPr>
            <p:ph type="sldImg"/>
          </p:nvPr>
        </p:nvSpPr>
        <p:spPr>
          <a:xfrm>
            <a:off x="325438" y="698500"/>
            <a:ext cx="6208712" cy="3492500"/>
          </a:xfrm>
          <a:ln/>
        </p:spPr>
      </p:sp>
      <p:sp>
        <p:nvSpPr>
          <p:cNvPr id="2112516" name="Rectangle 3">
            <a:extLst>
              <a:ext uri="{FF2B5EF4-FFF2-40B4-BE49-F238E27FC236}">
                <a16:creationId xmlns:a16="http://schemas.microsoft.com/office/drawing/2014/main" id="{57A4A6D8-E612-6DE8-6D29-371B571AD96A}"/>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980BB08-750C-2151-9989-FA875EF263ED}"/>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FB5D81-DAD3-4835-9FA8-67203037C78F}"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13539" name="Rectangle 2">
            <a:extLst>
              <a:ext uri="{FF2B5EF4-FFF2-40B4-BE49-F238E27FC236}">
                <a16:creationId xmlns:a16="http://schemas.microsoft.com/office/drawing/2014/main" id="{48F51D0B-CAD2-B2AA-403C-4CB4EEAC2DCB}"/>
              </a:ext>
            </a:extLst>
          </p:cNvPr>
          <p:cNvSpPr>
            <a:spLocks noGrp="1" noRot="1" noChangeAspect="1" noChangeArrowheads="1" noTextEdit="1"/>
          </p:cNvSpPr>
          <p:nvPr>
            <p:ph type="sldImg"/>
          </p:nvPr>
        </p:nvSpPr>
        <p:spPr>
          <a:xfrm>
            <a:off x="325438" y="698500"/>
            <a:ext cx="6208712" cy="3492500"/>
          </a:xfrm>
          <a:ln/>
        </p:spPr>
      </p:sp>
      <p:sp>
        <p:nvSpPr>
          <p:cNvPr id="2113540" name="Rectangle 3">
            <a:extLst>
              <a:ext uri="{FF2B5EF4-FFF2-40B4-BE49-F238E27FC236}">
                <a16:creationId xmlns:a16="http://schemas.microsoft.com/office/drawing/2014/main" id="{B307E2B3-AFEF-54DA-EF75-03D63EFFBB4E}"/>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CC5A532-2C97-56C8-D27C-2B9A448C7AB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326C73-B1C4-4DA6-862B-6479133B728B}"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14563" name="Rectangle 2">
            <a:extLst>
              <a:ext uri="{FF2B5EF4-FFF2-40B4-BE49-F238E27FC236}">
                <a16:creationId xmlns:a16="http://schemas.microsoft.com/office/drawing/2014/main" id="{3DD242F2-356E-933F-45CA-0B4B3FB62543}"/>
              </a:ext>
            </a:extLst>
          </p:cNvPr>
          <p:cNvSpPr>
            <a:spLocks noGrp="1" noRot="1" noChangeAspect="1" noChangeArrowheads="1" noTextEdit="1"/>
          </p:cNvSpPr>
          <p:nvPr>
            <p:ph type="sldImg"/>
          </p:nvPr>
        </p:nvSpPr>
        <p:spPr>
          <a:xfrm>
            <a:off x="325438" y="698500"/>
            <a:ext cx="6208712" cy="3492500"/>
          </a:xfrm>
          <a:ln/>
        </p:spPr>
      </p:sp>
      <p:sp>
        <p:nvSpPr>
          <p:cNvPr id="2114564" name="Rectangle 3">
            <a:extLst>
              <a:ext uri="{FF2B5EF4-FFF2-40B4-BE49-F238E27FC236}">
                <a16:creationId xmlns:a16="http://schemas.microsoft.com/office/drawing/2014/main" id="{8374986A-345F-A5F3-C639-B2B0375D2EC8}"/>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DC998E2-D81C-0CEB-9432-51557244098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FBECF2-A1AE-4A4F-96A0-0F6D7484EBA5}"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15587" name="Rectangle 2">
            <a:extLst>
              <a:ext uri="{FF2B5EF4-FFF2-40B4-BE49-F238E27FC236}">
                <a16:creationId xmlns:a16="http://schemas.microsoft.com/office/drawing/2014/main" id="{B00D6833-4967-91DB-6B9B-8461C3350642}"/>
              </a:ext>
            </a:extLst>
          </p:cNvPr>
          <p:cNvSpPr>
            <a:spLocks noGrp="1" noRot="1" noChangeAspect="1" noChangeArrowheads="1" noTextEdit="1"/>
          </p:cNvSpPr>
          <p:nvPr>
            <p:ph type="sldImg"/>
          </p:nvPr>
        </p:nvSpPr>
        <p:spPr>
          <a:xfrm>
            <a:off x="325438" y="698500"/>
            <a:ext cx="6208712" cy="3492500"/>
          </a:xfrm>
          <a:ln/>
        </p:spPr>
      </p:sp>
      <p:sp>
        <p:nvSpPr>
          <p:cNvPr id="2115588" name="Rectangle 3">
            <a:extLst>
              <a:ext uri="{FF2B5EF4-FFF2-40B4-BE49-F238E27FC236}">
                <a16:creationId xmlns:a16="http://schemas.microsoft.com/office/drawing/2014/main" id="{0CBA0C32-9164-0BB0-641A-CF6580DEA52D}"/>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446B81C-07A4-B4C4-0D48-077E25B86309}"/>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356E7B-EEE5-4096-81FF-6BC23D46DE0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16611" name="Rectangle 2">
            <a:extLst>
              <a:ext uri="{FF2B5EF4-FFF2-40B4-BE49-F238E27FC236}">
                <a16:creationId xmlns:a16="http://schemas.microsoft.com/office/drawing/2014/main" id="{B78DE0A0-91F6-FC69-62F4-F2D92B8CDFA0}"/>
              </a:ext>
            </a:extLst>
          </p:cNvPr>
          <p:cNvSpPr>
            <a:spLocks noGrp="1" noRot="1" noChangeAspect="1" noChangeArrowheads="1" noTextEdit="1"/>
          </p:cNvSpPr>
          <p:nvPr>
            <p:ph type="sldImg"/>
          </p:nvPr>
        </p:nvSpPr>
        <p:spPr>
          <a:xfrm>
            <a:off x="325438" y="698500"/>
            <a:ext cx="6208712" cy="3492500"/>
          </a:xfrm>
          <a:ln/>
        </p:spPr>
      </p:sp>
      <p:sp>
        <p:nvSpPr>
          <p:cNvPr id="2116612" name="Rectangle 3">
            <a:extLst>
              <a:ext uri="{FF2B5EF4-FFF2-40B4-BE49-F238E27FC236}">
                <a16:creationId xmlns:a16="http://schemas.microsoft.com/office/drawing/2014/main" id="{13AE7D74-738E-BE6A-C9CF-637DC1E5536B}"/>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C5C5FDA-FB06-D7A1-719F-187B4D5CC83E}"/>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0DC739-F544-4242-ABAA-51DC38BE00C6}"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17635" name="Rectangle 2">
            <a:extLst>
              <a:ext uri="{FF2B5EF4-FFF2-40B4-BE49-F238E27FC236}">
                <a16:creationId xmlns:a16="http://schemas.microsoft.com/office/drawing/2014/main" id="{259D93D2-D899-E744-0B3A-7F8722DA37EF}"/>
              </a:ext>
            </a:extLst>
          </p:cNvPr>
          <p:cNvSpPr>
            <a:spLocks noGrp="1" noRot="1" noChangeAspect="1" noChangeArrowheads="1" noTextEdit="1"/>
          </p:cNvSpPr>
          <p:nvPr>
            <p:ph type="sldImg"/>
          </p:nvPr>
        </p:nvSpPr>
        <p:spPr>
          <a:xfrm>
            <a:off x="325438" y="698500"/>
            <a:ext cx="6208712" cy="3492500"/>
          </a:xfrm>
          <a:ln/>
        </p:spPr>
      </p:sp>
      <p:sp>
        <p:nvSpPr>
          <p:cNvPr id="2117636" name="Rectangle 3">
            <a:extLst>
              <a:ext uri="{FF2B5EF4-FFF2-40B4-BE49-F238E27FC236}">
                <a16:creationId xmlns:a16="http://schemas.microsoft.com/office/drawing/2014/main" id="{1DCBC92F-6139-9F2E-6968-CCA6AEAB8B27}"/>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6F5D9EE-245D-EBCA-72D3-EBF9F1A28040}"/>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FAF8C1-5791-4007-B6BA-8140F163DF94}"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18659" name="Rectangle 2">
            <a:extLst>
              <a:ext uri="{FF2B5EF4-FFF2-40B4-BE49-F238E27FC236}">
                <a16:creationId xmlns:a16="http://schemas.microsoft.com/office/drawing/2014/main" id="{07671387-6844-4488-5D32-C90683C4AABC}"/>
              </a:ext>
            </a:extLst>
          </p:cNvPr>
          <p:cNvSpPr>
            <a:spLocks noGrp="1" noRot="1" noChangeAspect="1" noChangeArrowheads="1" noTextEdit="1"/>
          </p:cNvSpPr>
          <p:nvPr>
            <p:ph type="sldImg"/>
          </p:nvPr>
        </p:nvSpPr>
        <p:spPr>
          <a:xfrm>
            <a:off x="325438" y="698500"/>
            <a:ext cx="6208712" cy="3492500"/>
          </a:xfrm>
          <a:ln/>
        </p:spPr>
      </p:sp>
      <p:sp>
        <p:nvSpPr>
          <p:cNvPr id="2118660" name="Rectangle 3">
            <a:extLst>
              <a:ext uri="{FF2B5EF4-FFF2-40B4-BE49-F238E27FC236}">
                <a16:creationId xmlns:a16="http://schemas.microsoft.com/office/drawing/2014/main" id="{FD70A7C5-06E3-B72D-1AC2-706E5B5420B8}"/>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CF51021-4141-C0A6-6394-F0976D8ACC9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8A9054-45FF-45BE-9B6E-4D037697DBE9}"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19683" name="Rectangle 2">
            <a:extLst>
              <a:ext uri="{FF2B5EF4-FFF2-40B4-BE49-F238E27FC236}">
                <a16:creationId xmlns:a16="http://schemas.microsoft.com/office/drawing/2014/main" id="{A4BFDC9C-48DF-D9BB-AE24-4AC9CDA4CE22}"/>
              </a:ext>
            </a:extLst>
          </p:cNvPr>
          <p:cNvSpPr>
            <a:spLocks noGrp="1" noRot="1" noChangeAspect="1" noChangeArrowheads="1" noTextEdit="1"/>
          </p:cNvSpPr>
          <p:nvPr>
            <p:ph type="sldImg"/>
          </p:nvPr>
        </p:nvSpPr>
        <p:spPr>
          <a:xfrm>
            <a:off x="325438" y="698500"/>
            <a:ext cx="6208712" cy="3492500"/>
          </a:xfrm>
          <a:ln/>
        </p:spPr>
      </p:sp>
      <p:sp>
        <p:nvSpPr>
          <p:cNvPr id="2119684" name="Rectangle 3">
            <a:extLst>
              <a:ext uri="{FF2B5EF4-FFF2-40B4-BE49-F238E27FC236}">
                <a16:creationId xmlns:a16="http://schemas.microsoft.com/office/drawing/2014/main" id="{027A7662-3B74-93F4-B03F-7F4BE841609F}"/>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6C5DC1-3F32-5D5C-0A71-7FF912D16281}"/>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53E0F5-591C-47E7-A703-32113E9A36F8}"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20707" name="Rectangle 2">
            <a:extLst>
              <a:ext uri="{FF2B5EF4-FFF2-40B4-BE49-F238E27FC236}">
                <a16:creationId xmlns:a16="http://schemas.microsoft.com/office/drawing/2014/main" id="{F533294B-136C-2A07-FAEF-D756582D7317}"/>
              </a:ext>
            </a:extLst>
          </p:cNvPr>
          <p:cNvSpPr>
            <a:spLocks noGrp="1" noRot="1" noChangeAspect="1" noChangeArrowheads="1" noTextEdit="1"/>
          </p:cNvSpPr>
          <p:nvPr>
            <p:ph type="sldImg"/>
          </p:nvPr>
        </p:nvSpPr>
        <p:spPr>
          <a:xfrm>
            <a:off x="325438" y="698500"/>
            <a:ext cx="6208712" cy="3492500"/>
          </a:xfrm>
          <a:ln/>
        </p:spPr>
      </p:sp>
      <p:sp>
        <p:nvSpPr>
          <p:cNvPr id="2120708" name="Rectangle 3">
            <a:extLst>
              <a:ext uri="{FF2B5EF4-FFF2-40B4-BE49-F238E27FC236}">
                <a16:creationId xmlns:a16="http://schemas.microsoft.com/office/drawing/2014/main" id="{33EFCFB0-A810-4CE5-E763-F30DBE930EA5}"/>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D4439A-C4FF-4231-8308-200B2D6AD27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730114" name="Rectangle 2"/>
          <p:cNvSpPr>
            <a:spLocks noGrp="1" noRot="1" noChangeAspect="1" noChangeArrowheads="1" noTextEdit="1"/>
          </p:cNvSpPr>
          <p:nvPr>
            <p:ph type="sldImg"/>
          </p:nvPr>
        </p:nvSpPr>
        <p:spPr>
          <a:ln/>
        </p:spPr>
      </p:sp>
      <p:sp>
        <p:nvSpPr>
          <p:cNvPr id="730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0533FA7-8174-FA05-C30E-AE03B3DEDAAC}"/>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4B50B9-38BF-46FC-AD56-EFAACCDB78F0}"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21731" name="Rectangle 2">
            <a:extLst>
              <a:ext uri="{FF2B5EF4-FFF2-40B4-BE49-F238E27FC236}">
                <a16:creationId xmlns:a16="http://schemas.microsoft.com/office/drawing/2014/main" id="{2484D37D-669D-B87B-07D5-25BC8B7290FA}"/>
              </a:ext>
            </a:extLst>
          </p:cNvPr>
          <p:cNvSpPr>
            <a:spLocks noGrp="1" noRot="1" noChangeAspect="1" noChangeArrowheads="1" noTextEdit="1"/>
          </p:cNvSpPr>
          <p:nvPr>
            <p:ph type="sldImg"/>
          </p:nvPr>
        </p:nvSpPr>
        <p:spPr>
          <a:xfrm>
            <a:off x="325438" y="698500"/>
            <a:ext cx="6208712" cy="3492500"/>
          </a:xfrm>
          <a:ln/>
        </p:spPr>
      </p:sp>
      <p:sp>
        <p:nvSpPr>
          <p:cNvPr id="2121732" name="Rectangle 3">
            <a:extLst>
              <a:ext uri="{FF2B5EF4-FFF2-40B4-BE49-F238E27FC236}">
                <a16:creationId xmlns:a16="http://schemas.microsoft.com/office/drawing/2014/main" id="{DE3F6658-25D9-7D2A-3B3E-4DF81AB3788A}"/>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F884B5-AA0D-C4CD-B36E-DA9EF32D9FDD}"/>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0076C5-B239-4E14-8524-061915033D12}"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95107" name="Rectangle 2">
            <a:extLst>
              <a:ext uri="{FF2B5EF4-FFF2-40B4-BE49-F238E27FC236}">
                <a16:creationId xmlns:a16="http://schemas.microsoft.com/office/drawing/2014/main" id="{F299E9AA-8E40-2C8C-19A4-79FF4B752210}"/>
              </a:ext>
            </a:extLst>
          </p:cNvPr>
          <p:cNvSpPr>
            <a:spLocks noGrp="1" noRot="1" noChangeAspect="1" noChangeArrowheads="1" noTextEdit="1"/>
          </p:cNvSpPr>
          <p:nvPr>
            <p:ph type="sldImg"/>
          </p:nvPr>
        </p:nvSpPr>
        <p:spPr>
          <a:xfrm>
            <a:off x="325438" y="698500"/>
            <a:ext cx="6208712" cy="3492500"/>
          </a:xfrm>
          <a:ln/>
        </p:spPr>
      </p:sp>
      <p:sp>
        <p:nvSpPr>
          <p:cNvPr id="2095108" name="Rectangle 3">
            <a:extLst>
              <a:ext uri="{FF2B5EF4-FFF2-40B4-BE49-F238E27FC236}">
                <a16:creationId xmlns:a16="http://schemas.microsoft.com/office/drawing/2014/main" id="{D43DFC06-EACB-5AE6-775C-5A99C3A4DBAE}"/>
              </a:ext>
            </a:extLst>
          </p:cNvPr>
          <p:cNvSpPr>
            <a:spLocks noGrp="1" noChangeArrowheads="1"/>
          </p:cNvSpPr>
          <p:nvPr>
            <p:ph type="body" idx="1"/>
          </p:nvPr>
        </p:nvSpPr>
        <p:spPr>
          <a:xfrm>
            <a:off x="685800" y="4424363"/>
            <a:ext cx="54864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0DC031C-B485-3EA1-E264-A747F27FB7F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E4B95F-9DC8-4088-BD22-EE719EBF459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05347" name="Rectangle 2">
            <a:extLst>
              <a:ext uri="{FF2B5EF4-FFF2-40B4-BE49-F238E27FC236}">
                <a16:creationId xmlns:a16="http://schemas.microsoft.com/office/drawing/2014/main" id="{6953B805-D83A-88D7-9FD2-5F2674A49303}"/>
              </a:ext>
            </a:extLst>
          </p:cNvPr>
          <p:cNvSpPr>
            <a:spLocks noGrp="1" noRot="1" noChangeAspect="1" noChangeArrowheads="1" noTextEdit="1"/>
          </p:cNvSpPr>
          <p:nvPr>
            <p:ph type="sldImg"/>
          </p:nvPr>
        </p:nvSpPr>
        <p:spPr>
          <a:xfrm>
            <a:off x="325438" y="698500"/>
            <a:ext cx="6208712" cy="3492500"/>
          </a:xfrm>
          <a:ln/>
        </p:spPr>
      </p:sp>
      <p:sp>
        <p:nvSpPr>
          <p:cNvPr id="2105348" name="Rectangle 3">
            <a:extLst>
              <a:ext uri="{FF2B5EF4-FFF2-40B4-BE49-F238E27FC236}">
                <a16:creationId xmlns:a16="http://schemas.microsoft.com/office/drawing/2014/main" id="{BF55E597-C157-FF31-DA53-6457E156CD86}"/>
              </a:ext>
            </a:extLst>
          </p:cNvPr>
          <p:cNvSpPr>
            <a:spLocks noGrp="1" noChangeArrowheads="1"/>
          </p:cNvSpPr>
          <p:nvPr>
            <p:ph type="body" idx="1"/>
          </p:nvPr>
        </p:nvSpPr>
        <p:spPr>
          <a:xfrm>
            <a:off x="685800" y="4424363"/>
            <a:ext cx="54864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369F46B-28A4-C3DC-08A0-9AE63C3B515D}"/>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323711-A080-4361-B57A-81C7AFA5583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02275" name="Rectangle 2">
            <a:extLst>
              <a:ext uri="{FF2B5EF4-FFF2-40B4-BE49-F238E27FC236}">
                <a16:creationId xmlns:a16="http://schemas.microsoft.com/office/drawing/2014/main" id="{53D7D6B8-F8E1-792A-64E0-EFD2B182736E}"/>
              </a:ext>
            </a:extLst>
          </p:cNvPr>
          <p:cNvSpPr>
            <a:spLocks noGrp="1" noRot="1" noChangeAspect="1" noChangeArrowheads="1" noTextEdit="1"/>
          </p:cNvSpPr>
          <p:nvPr>
            <p:ph type="sldImg"/>
          </p:nvPr>
        </p:nvSpPr>
        <p:spPr>
          <a:ln/>
        </p:spPr>
      </p:sp>
      <p:sp>
        <p:nvSpPr>
          <p:cNvPr id="2102276" name="Rectangle 3">
            <a:extLst>
              <a:ext uri="{FF2B5EF4-FFF2-40B4-BE49-F238E27FC236}">
                <a16:creationId xmlns:a16="http://schemas.microsoft.com/office/drawing/2014/main" id="{29E83D86-8E5D-47E7-4EEB-44D0853723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EF9395B-E43A-080B-3036-6B43CBA2785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834B1B-722E-49F9-8DF0-E39150270BC8}"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80771" name="Rectangle 2">
            <a:extLst>
              <a:ext uri="{FF2B5EF4-FFF2-40B4-BE49-F238E27FC236}">
                <a16:creationId xmlns:a16="http://schemas.microsoft.com/office/drawing/2014/main" id="{FB3F50E5-11CA-2794-B87A-1AB6970217F1}"/>
              </a:ext>
            </a:extLst>
          </p:cNvPr>
          <p:cNvSpPr>
            <a:spLocks noGrp="1" noRot="1" noChangeAspect="1" noChangeArrowheads="1" noTextEdit="1"/>
          </p:cNvSpPr>
          <p:nvPr>
            <p:ph type="sldImg"/>
          </p:nvPr>
        </p:nvSpPr>
        <p:spPr>
          <a:xfrm>
            <a:off x="325438" y="698500"/>
            <a:ext cx="6208712" cy="3492500"/>
          </a:xfrm>
          <a:ln/>
        </p:spPr>
      </p:sp>
      <p:sp>
        <p:nvSpPr>
          <p:cNvPr id="2080772" name="Rectangle 3">
            <a:extLst>
              <a:ext uri="{FF2B5EF4-FFF2-40B4-BE49-F238E27FC236}">
                <a16:creationId xmlns:a16="http://schemas.microsoft.com/office/drawing/2014/main" id="{2A247DD5-8601-21F7-99B0-21300466D3D5}"/>
              </a:ext>
            </a:extLst>
          </p:cNvPr>
          <p:cNvSpPr>
            <a:spLocks noGrp="1" noChangeArrowheads="1"/>
          </p:cNvSpPr>
          <p:nvPr>
            <p:ph type="body" idx="1"/>
          </p:nvPr>
        </p:nvSpPr>
        <p:spPr>
          <a:xfrm>
            <a:off x="685800" y="4424363"/>
            <a:ext cx="54864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chemeClr val="bg1"/>
              </a:solidFill>
            </a:endParaRPr>
          </a:p>
          <a:p>
            <a:pPr eaLnBrk="1" hangingPunct="1"/>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F9FC112-2688-B5E2-291B-9BCA724F85BB}"/>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CBA204-CD4E-432E-8305-2ABCF04D18DE}"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76675" name="Rectangle 2">
            <a:extLst>
              <a:ext uri="{FF2B5EF4-FFF2-40B4-BE49-F238E27FC236}">
                <a16:creationId xmlns:a16="http://schemas.microsoft.com/office/drawing/2014/main" id="{FB571E12-CB04-5933-8269-78867300D26D}"/>
              </a:ext>
            </a:extLst>
          </p:cNvPr>
          <p:cNvSpPr>
            <a:spLocks noGrp="1" noRot="1" noChangeAspect="1" noChangeArrowheads="1" noTextEdit="1"/>
          </p:cNvSpPr>
          <p:nvPr>
            <p:ph type="sldImg"/>
          </p:nvPr>
        </p:nvSpPr>
        <p:spPr>
          <a:ln/>
        </p:spPr>
      </p:sp>
      <p:sp>
        <p:nvSpPr>
          <p:cNvPr id="2076676" name="Rectangle 3">
            <a:extLst>
              <a:ext uri="{FF2B5EF4-FFF2-40B4-BE49-F238E27FC236}">
                <a16:creationId xmlns:a16="http://schemas.microsoft.com/office/drawing/2014/main" id="{2D0B5D65-7DA2-8C3A-65C2-FDC94315FB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C66D529-94FE-0D5F-3329-EF8EA282D990}"/>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E81D2B-0B4A-4CE7-8210-EA570EB05294}"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110467" name="Rectangle 2">
            <a:extLst>
              <a:ext uri="{FF2B5EF4-FFF2-40B4-BE49-F238E27FC236}">
                <a16:creationId xmlns:a16="http://schemas.microsoft.com/office/drawing/2014/main" id="{5D9A4080-0EF7-9997-F821-DD58C15983FD}"/>
              </a:ext>
            </a:extLst>
          </p:cNvPr>
          <p:cNvSpPr>
            <a:spLocks noGrp="1" noRot="1" noChangeAspect="1" noChangeArrowheads="1" noTextEdit="1"/>
          </p:cNvSpPr>
          <p:nvPr>
            <p:ph type="sldImg"/>
          </p:nvPr>
        </p:nvSpPr>
        <p:spPr>
          <a:ln/>
        </p:spPr>
      </p:sp>
      <p:sp>
        <p:nvSpPr>
          <p:cNvPr id="2110468" name="Rectangle 3">
            <a:extLst>
              <a:ext uri="{FF2B5EF4-FFF2-40B4-BE49-F238E27FC236}">
                <a16:creationId xmlns:a16="http://schemas.microsoft.com/office/drawing/2014/main" id="{E7E4E1E7-1AC2-4478-708F-CE62E7C9D9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934A938-3ADD-3E6A-0188-F22EEAE55E8A}"/>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D518AB-047C-4D30-879C-636A18FED8D1}"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15235" name="Rectangle 2">
            <a:extLst>
              <a:ext uri="{FF2B5EF4-FFF2-40B4-BE49-F238E27FC236}">
                <a16:creationId xmlns:a16="http://schemas.microsoft.com/office/drawing/2014/main" id="{C4DE4BC0-FDD5-3D3E-6C8C-3E71FB545577}"/>
              </a:ext>
            </a:extLst>
          </p:cNvPr>
          <p:cNvSpPr>
            <a:spLocks noGrp="1" noRot="1" noChangeAspect="1" noChangeArrowheads="1" noTextEdit="1"/>
          </p:cNvSpPr>
          <p:nvPr>
            <p:ph type="sldImg"/>
          </p:nvPr>
        </p:nvSpPr>
        <p:spPr>
          <a:ln/>
        </p:spPr>
      </p:sp>
      <p:sp>
        <p:nvSpPr>
          <p:cNvPr id="2015236" name="Rectangle 3">
            <a:extLst>
              <a:ext uri="{FF2B5EF4-FFF2-40B4-BE49-F238E27FC236}">
                <a16:creationId xmlns:a16="http://schemas.microsoft.com/office/drawing/2014/main" id="{C2F247AD-D86F-B025-F208-DDC85C677A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66BD3A0-7928-9980-1FC3-290231EBEFD5}"/>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52FC7C-CEE7-42A7-BE44-836FEBA750F6}"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54147" name="Rectangle 2">
            <a:extLst>
              <a:ext uri="{FF2B5EF4-FFF2-40B4-BE49-F238E27FC236}">
                <a16:creationId xmlns:a16="http://schemas.microsoft.com/office/drawing/2014/main" id="{BD8FAAF9-830E-2332-E024-676908415EF3}"/>
              </a:ext>
            </a:extLst>
          </p:cNvPr>
          <p:cNvSpPr>
            <a:spLocks noGrp="1" noRot="1" noChangeAspect="1" noChangeArrowheads="1" noTextEdit="1"/>
          </p:cNvSpPr>
          <p:nvPr>
            <p:ph type="sldImg"/>
          </p:nvPr>
        </p:nvSpPr>
        <p:spPr>
          <a:ln/>
        </p:spPr>
      </p:sp>
      <p:sp>
        <p:nvSpPr>
          <p:cNvPr id="2054148" name="Rectangle 3">
            <a:extLst>
              <a:ext uri="{FF2B5EF4-FFF2-40B4-BE49-F238E27FC236}">
                <a16:creationId xmlns:a16="http://schemas.microsoft.com/office/drawing/2014/main" id="{AA7713D1-4349-1BB7-8236-C6B5CCF941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C1D64C9-6080-3682-8A51-4378F0BF3176}"/>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F5B299-5608-4D77-BE0E-F35AB8C0E4CD}"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943555" name="Rectangle 2">
            <a:extLst>
              <a:ext uri="{FF2B5EF4-FFF2-40B4-BE49-F238E27FC236}">
                <a16:creationId xmlns:a16="http://schemas.microsoft.com/office/drawing/2014/main" id="{9C136BC0-F44C-18A0-7381-A7A371DEBABE}"/>
              </a:ext>
            </a:extLst>
          </p:cNvPr>
          <p:cNvSpPr>
            <a:spLocks noGrp="1" noRot="1" noChangeAspect="1" noChangeArrowheads="1" noTextEdit="1"/>
          </p:cNvSpPr>
          <p:nvPr>
            <p:ph type="sldImg"/>
          </p:nvPr>
        </p:nvSpPr>
        <p:spPr>
          <a:ln/>
        </p:spPr>
      </p:sp>
      <p:sp>
        <p:nvSpPr>
          <p:cNvPr id="1943556" name="Rectangle 3">
            <a:extLst>
              <a:ext uri="{FF2B5EF4-FFF2-40B4-BE49-F238E27FC236}">
                <a16:creationId xmlns:a16="http://schemas.microsoft.com/office/drawing/2014/main" id="{496997AD-FD82-31C3-FDB8-6848D4B596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63541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F00664E-BE2E-914C-B422-C6F7BB71D8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2155FE-46AA-0E1B-30B2-1C130DE204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44DBF50-26DF-C3DC-920F-32C2D7445218}"/>
              </a:ext>
            </a:extLst>
          </p:cNvPr>
          <p:cNvSpPr>
            <a:spLocks noGrp="1" noChangeArrowheads="1"/>
          </p:cNvSpPr>
          <p:nvPr>
            <p:ph type="sldNum" sz="quarter" idx="12"/>
          </p:nvPr>
        </p:nvSpPr>
        <p:spPr>
          <a:ln/>
        </p:spPr>
        <p:txBody>
          <a:bodyPr/>
          <a:lstStyle>
            <a:lvl1pPr>
              <a:defRPr/>
            </a:lvl1pPr>
          </a:lstStyle>
          <a:p>
            <a:fld id="{E1158F9B-2EDB-4600-A45B-58675F7CF40E}" type="slidenum">
              <a:rPr lang="en-US" altLang="en-US"/>
              <a:pPr/>
              <a:t>‹#›</a:t>
            </a:fld>
            <a:endParaRPr lang="en-US" altLang="en-US"/>
          </a:p>
        </p:txBody>
      </p:sp>
    </p:spTree>
    <p:extLst>
      <p:ext uri="{BB962C8B-B14F-4D97-AF65-F5344CB8AC3E}">
        <p14:creationId xmlns:p14="http://schemas.microsoft.com/office/powerpoint/2010/main" val="11864063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5E3760-9E89-8C6E-6A1E-66842ABC91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9E39C2-B142-7E44-C8A9-CA1BCC1DA8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791283-B40D-FE1C-E837-F50A946E219F}"/>
              </a:ext>
            </a:extLst>
          </p:cNvPr>
          <p:cNvSpPr>
            <a:spLocks noGrp="1" noChangeArrowheads="1"/>
          </p:cNvSpPr>
          <p:nvPr>
            <p:ph type="sldNum" sz="quarter" idx="12"/>
          </p:nvPr>
        </p:nvSpPr>
        <p:spPr>
          <a:ln/>
        </p:spPr>
        <p:txBody>
          <a:bodyPr/>
          <a:lstStyle>
            <a:lvl1pPr>
              <a:defRPr/>
            </a:lvl1pPr>
          </a:lstStyle>
          <a:p>
            <a:fld id="{7C0C9B10-E85C-492B-A597-825FEAB628DC}" type="slidenum">
              <a:rPr lang="en-US" altLang="en-US"/>
              <a:pPr/>
              <a:t>‹#›</a:t>
            </a:fld>
            <a:endParaRPr lang="en-US" altLang="en-US"/>
          </a:p>
        </p:txBody>
      </p:sp>
    </p:spTree>
    <p:extLst>
      <p:ext uri="{BB962C8B-B14F-4D97-AF65-F5344CB8AC3E}">
        <p14:creationId xmlns:p14="http://schemas.microsoft.com/office/powerpoint/2010/main" val="19330835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F3F48B4-D74E-B3B1-F26E-081DE31B31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185766-74C3-E1EB-4C15-A916BC6710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C231AE-BACB-2E18-F6EA-01F5992A7B63}"/>
              </a:ext>
            </a:extLst>
          </p:cNvPr>
          <p:cNvSpPr>
            <a:spLocks noGrp="1" noChangeArrowheads="1"/>
          </p:cNvSpPr>
          <p:nvPr>
            <p:ph type="sldNum" sz="quarter" idx="12"/>
          </p:nvPr>
        </p:nvSpPr>
        <p:spPr>
          <a:ln/>
        </p:spPr>
        <p:txBody>
          <a:bodyPr/>
          <a:lstStyle>
            <a:lvl1pPr>
              <a:defRPr/>
            </a:lvl1pPr>
          </a:lstStyle>
          <a:p>
            <a:fld id="{6C0E6B28-8024-47C0-A55F-B590DE48470D}" type="slidenum">
              <a:rPr lang="en-US" altLang="en-US"/>
              <a:pPr/>
              <a:t>‹#›</a:t>
            </a:fld>
            <a:endParaRPr lang="en-US" altLang="en-US"/>
          </a:p>
        </p:txBody>
      </p:sp>
    </p:spTree>
    <p:extLst>
      <p:ext uri="{BB962C8B-B14F-4D97-AF65-F5344CB8AC3E}">
        <p14:creationId xmlns:p14="http://schemas.microsoft.com/office/powerpoint/2010/main" val="12622776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FF4F8CB-10A5-1705-7642-92471E17EB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1A2D56E-BD7C-C3EC-5621-717B0A6605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B946250-C762-BF59-4F63-E92EC1935C7D}"/>
              </a:ext>
            </a:extLst>
          </p:cNvPr>
          <p:cNvSpPr>
            <a:spLocks noGrp="1" noChangeArrowheads="1"/>
          </p:cNvSpPr>
          <p:nvPr>
            <p:ph type="sldNum" sz="quarter" idx="12"/>
          </p:nvPr>
        </p:nvSpPr>
        <p:spPr>
          <a:ln/>
        </p:spPr>
        <p:txBody>
          <a:bodyPr/>
          <a:lstStyle>
            <a:lvl1pPr>
              <a:defRPr/>
            </a:lvl1pPr>
          </a:lstStyle>
          <a:p>
            <a:fld id="{690ACCFE-09E1-4864-AD6A-4C1815E53379}" type="slidenum">
              <a:rPr lang="en-US" altLang="en-US"/>
              <a:pPr/>
              <a:t>‹#›</a:t>
            </a:fld>
            <a:endParaRPr lang="en-US" altLang="en-US"/>
          </a:p>
        </p:txBody>
      </p:sp>
    </p:spTree>
    <p:extLst>
      <p:ext uri="{BB962C8B-B14F-4D97-AF65-F5344CB8AC3E}">
        <p14:creationId xmlns:p14="http://schemas.microsoft.com/office/powerpoint/2010/main" val="42189478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E5BADF8-D79C-FF36-F0DC-39000C1961E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4ADC586-4C8B-D3A2-13FD-D84130ED8A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F801771-BCF8-CFC5-C90F-FDC60FAE075B}"/>
              </a:ext>
            </a:extLst>
          </p:cNvPr>
          <p:cNvSpPr>
            <a:spLocks noGrp="1" noChangeArrowheads="1"/>
          </p:cNvSpPr>
          <p:nvPr>
            <p:ph type="sldNum" sz="quarter" idx="12"/>
          </p:nvPr>
        </p:nvSpPr>
        <p:spPr>
          <a:ln/>
        </p:spPr>
        <p:txBody>
          <a:bodyPr/>
          <a:lstStyle>
            <a:lvl1pPr>
              <a:defRPr/>
            </a:lvl1pPr>
          </a:lstStyle>
          <a:p>
            <a:fld id="{70014410-ED3B-4168-A658-E4A5660996F7}" type="slidenum">
              <a:rPr lang="en-US" altLang="en-US"/>
              <a:pPr/>
              <a:t>‹#›</a:t>
            </a:fld>
            <a:endParaRPr lang="en-US" altLang="en-US"/>
          </a:p>
        </p:txBody>
      </p:sp>
    </p:spTree>
    <p:extLst>
      <p:ext uri="{BB962C8B-B14F-4D97-AF65-F5344CB8AC3E}">
        <p14:creationId xmlns:p14="http://schemas.microsoft.com/office/powerpoint/2010/main" val="18018335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2BB9C5D-39FA-EA83-25A9-F75A5DF1AB9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07D5524-E9BE-7638-462C-E4CB2CD98B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5CA5AB2-31DC-9E18-1FBD-B052209180B1}"/>
              </a:ext>
            </a:extLst>
          </p:cNvPr>
          <p:cNvSpPr>
            <a:spLocks noGrp="1" noChangeArrowheads="1"/>
          </p:cNvSpPr>
          <p:nvPr>
            <p:ph type="sldNum" sz="quarter" idx="12"/>
          </p:nvPr>
        </p:nvSpPr>
        <p:spPr>
          <a:ln/>
        </p:spPr>
        <p:txBody>
          <a:bodyPr/>
          <a:lstStyle>
            <a:lvl1pPr>
              <a:defRPr/>
            </a:lvl1pPr>
          </a:lstStyle>
          <a:p>
            <a:fld id="{83354DB7-DB8D-4D3F-98DF-ACA8817F6590}" type="slidenum">
              <a:rPr lang="en-US" altLang="en-US"/>
              <a:pPr/>
              <a:t>‹#›</a:t>
            </a:fld>
            <a:endParaRPr lang="en-US" altLang="en-US"/>
          </a:p>
        </p:txBody>
      </p:sp>
    </p:spTree>
    <p:extLst>
      <p:ext uri="{BB962C8B-B14F-4D97-AF65-F5344CB8AC3E}">
        <p14:creationId xmlns:p14="http://schemas.microsoft.com/office/powerpoint/2010/main" val="3139388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9B3F2E6-DBB0-02D5-77EC-1443CC2D2C1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789A0FA-2491-FEF7-B219-B59555CFA8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E0F92BA-0335-91A4-0D6C-C616DAFFD414}"/>
              </a:ext>
            </a:extLst>
          </p:cNvPr>
          <p:cNvSpPr>
            <a:spLocks noGrp="1" noChangeArrowheads="1"/>
          </p:cNvSpPr>
          <p:nvPr>
            <p:ph type="sldNum" sz="quarter" idx="12"/>
          </p:nvPr>
        </p:nvSpPr>
        <p:spPr>
          <a:ln/>
        </p:spPr>
        <p:txBody>
          <a:bodyPr/>
          <a:lstStyle>
            <a:lvl1pPr>
              <a:defRPr/>
            </a:lvl1pPr>
          </a:lstStyle>
          <a:p>
            <a:fld id="{BC46D325-6B49-45A9-8E3F-AF4A70021BA9}" type="slidenum">
              <a:rPr lang="en-US" altLang="en-US"/>
              <a:pPr/>
              <a:t>‹#›</a:t>
            </a:fld>
            <a:endParaRPr lang="en-US" altLang="en-US"/>
          </a:p>
        </p:txBody>
      </p:sp>
    </p:spTree>
    <p:extLst>
      <p:ext uri="{BB962C8B-B14F-4D97-AF65-F5344CB8AC3E}">
        <p14:creationId xmlns:p14="http://schemas.microsoft.com/office/powerpoint/2010/main" val="20757904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6BC3D5-46C1-AEFB-206D-C962C74CEE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D81CF4-3450-BDBC-2F96-623B59CA6D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EBE88E3-F49C-6B48-8007-E4D04CE3767F}"/>
              </a:ext>
            </a:extLst>
          </p:cNvPr>
          <p:cNvSpPr>
            <a:spLocks noGrp="1" noChangeArrowheads="1"/>
          </p:cNvSpPr>
          <p:nvPr>
            <p:ph type="sldNum" sz="quarter" idx="12"/>
          </p:nvPr>
        </p:nvSpPr>
        <p:spPr>
          <a:ln/>
        </p:spPr>
        <p:txBody>
          <a:bodyPr/>
          <a:lstStyle>
            <a:lvl1pPr>
              <a:defRPr/>
            </a:lvl1pPr>
          </a:lstStyle>
          <a:p>
            <a:fld id="{013BA617-6E29-48C8-A40D-ECEE1C09FEA4}" type="slidenum">
              <a:rPr lang="en-US" altLang="en-US"/>
              <a:pPr/>
              <a:t>‹#›</a:t>
            </a:fld>
            <a:endParaRPr lang="en-US" altLang="en-US"/>
          </a:p>
        </p:txBody>
      </p:sp>
    </p:spTree>
    <p:extLst>
      <p:ext uri="{BB962C8B-B14F-4D97-AF65-F5344CB8AC3E}">
        <p14:creationId xmlns:p14="http://schemas.microsoft.com/office/powerpoint/2010/main" val="21786815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02E2CB-F2CF-2B4C-DDEA-C6C16B8BFBE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944BBD-1BBA-0E86-E83B-32B0B18664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4BE3B6-8E14-8B19-E86B-B6FC0F7E075B}"/>
              </a:ext>
            </a:extLst>
          </p:cNvPr>
          <p:cNvSpPr>
            <a:spLocks noGrp="1" noChangeArrowheads="1"/>
          </p:cNvSpPr>
          <p:nvPr>
            <p:ph type="sldNum" sz="quarter" idx="12"/>
          </p:nvPr>
        </p:nvSpPr>
        <p:spPr>
          <a:ln/>
        </p:spPr>
        <p:txBody>
          <a:bodyPr/>
          <a:lstStyle>
            <a:lvl1pPr>
              <a:defRPr/>
            </a:lvl1pPr>
          </a:lstStyle>
          <a:p>
            <a:fld id="{37C03AD5-0D05-46D2-978A-4206C06A4BE5}" type="slidenum">
              <a:rPr lang="en-US" altLang="en-US"/>
              <a:pPr/>
              <a:t>‹#›</a:t>
            </a:fld>
            <a:endParaRPr lang="en-US" altLang="en-US"/>
          </a:p>
        </p:txBody>
      </p:sp>
    </p:spTree>
    <p:extLst>
      <p:ext uri="{BB962C8B-B14F-4D97-AF65-F5344CB8AC3E}">
        <p14:creationId xmlns:p14="http://schemas.microsoft.com/office/powerpoint/2010/main" val="14646089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644169-5B4E-49C3-2D70-0E14D65162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21B64F-8CFB-4DB0-ED65-B06E68ABFF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70364BD-6A3F-C97C-A91E-34E37FA3DA8B}"/>
              </a:ext>
            </a:extLst>
          </p:cNvPr>
          <p:cNvSpPr>
            <a:spLocks noGrp="1" noChangeArrowheads="1"/>
          </p:cNvSpPr>
          <p:nvPr>
            <p:ph type="sldNum" sz="quarter" idx="12"/>
          </p:nvPr>
        </p:nvSpPr>
        <p:spPr>
          <a:ln/>
        </p:spPr>
        <p:txBody>
          <a:bodyPr/>
          <a:lstStyle>
            <a:lvl1pPr>
              <a:defRPr/>
            </a:lvl1pPr>
          </a:lstStyle>
          <a:p>
            <a:fld id="{7DFCE118-34F6-49AB-87AF-31640E984768}" type="slidenum">
              <a:rPr lang="en-US" altLang="en-US"/>
              <a:pPr/>
              <a:t>‹#›</a:t>
            </a:fld>
            <a:endParaRPr lang="en-US" altLang="en-US"/>
          </a:p>
        </p:txBody>
      </p:sp>
    </p:spTree>
    <p:extLst>
      <p:ext uri="{BB962C8B-B14F-4D97-AF65-F5344CB8AC3E}">
        <p14:creationId xmlns:p14="http://schemas.microsoft.com/office/powerpoint/2010/main" val="40931118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4D978D-1A60-9EEC-9D36-65EAECE1B4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21BB4D-A8B0-594F-43D6-BC0E3F9864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3AEA57-3ED9-944D-2B9C-1C0C52056E0E}"/>
              </a:ext>
            </a:extLst>
          </p:cNvPr>
          <p:cNvSpPr>
            <a:spLocks noGrp="1" noChangeArrowheads="1"/>
          </p:cNvSpPr>
          <p:nvPr>
            <p:ph type="sldNum" sz="quarter" idx="12"/>
          </p:nvPr>
        </p:nvSpPr>
        <p:spPr>
          <a:ln/>
        </p:spPr>
        <p:txBody>
          <a:bodyPr/>
          <a:lstStyle>
            <a:lvl1pPr>
              <a:defRPr/>
            </a:lvl1pPr>
          </a:lstStyle>
          <a:p>
            <a:fld id="{89917024-90BE-4EF3-906F-6240F0F2B6BE}" type="slidenum">
              <a:rPr lang="en-US" altLang="en-US"/>
              <a:pPr/>
              <a:t>‹#›</a:t>
            </a:fld>
            <a:endParaRPr lang="en-US" altLang="en-US"/>
          </a:p>
        </p:txBody>
      </p:sp>
    </p:spTree>
    <p:extLst>
      <p:ext uri="{BB962C8B-B14F-4D97-AF65-F5344CB8AC3E}">
        <p14:creationId xmlns:p14="http://schemas.microsoft.com/office/powerpoint/2010/main" val="409306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470254-18C9-8C67-1FEE-62097E4424B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7AED28-5977-A859-6419-748A212D6E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848D80-6CC6-61EC-6DA7-3458298A4A3C}"/>
              </a:ext>
            </a:extLst>
          </p:cNvPr>
          <p:cNvSpPr>
            <a:spLocks noGrp="1" noChangeArrowheads="1"/>
          </p:cNvSpPr>
          <p:nvPr>
            <p:ph type="sldNum" sz="quarter" idx="12"/>
          </p:nvPr>
        </p:nvSpPr>
        <p:spPr>
          <a:ln/>
        </p:spPr>
        <p:txBody>
          <a:bodyPr/>
          <a:lstStyle>
            <a:lvl1pPr>
              <a:defRPr/>
            </a:lvl1pPr>
          </a:lstStyle>
          <a:p>
            <a:fld id="{630FF2C7-A1BB-4BE4-88C2-DA1377C0F20B}" type="slidenum">
              <a:rPr lang="en-US" altLang="en-US"/>
              <a:pPr/>
              <a:t>‹#›</a:t>
            </a:fld>
            <a:endParaRPr lang="en-US" altLang="en-US"/>
          </a:p>
        </p:txBody>
      </p:sp>
    </p:spTree>
    <p:extLst>
      <p:ext uri="{BB962C8B-B14F-4D97-AF65-F5344CB8AC3E}">
        <p14:creationId xmlns:p14="http://schemas.microsoft.com/office/powerpoint/2010/main" val="12997951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4C3C77CF-9816-72CD-4A53-2A578CACF8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E14E86-B4E1-A12C-20FD-CC33F115D9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80D760-AD74-DA7A-050B-D8D3ACB65FF1}"/>
              </a:ext>
            </a:extLst>
          </p:cNvPr>
          <p:cNvSpPr>
            <a:spLocks noGrp="1" noChangeArrowheads="1"/>
          </p:cNvSpPr>
          <p:nvPr>
            <p:ph type="sldNum" sz="quarter" idx="12"/>
          </p:nvPr>
        </p:nvSpPr>
        <p:spPr>
          <a:ln/>
        </p:spPr>
        <p:txBody>
          <a:bodyPr/>
          <a:lstStyle>
            <a:lvl1pPr>
              <a:defRPr/>
            </a:lvl1pPr>
          </a:lstStyle>
          <a:p>
            <a:fld id="{10F94689-D484-4ADF-A7EF-6562CFD386E9}" type="slidenum">
              <a:rPr lang="en-US" altLang="en-US"/>
              <a:pPr/>
              <a:t>‹#›</a:t>
            </a:fld>
            <a:endParaRPr lang="en-US" altLang="en-US"/>
          </a:p>
        </p:txBody>
      </p:sp>
    </p:spTree>
    <p:extLst>
      <p:ext uri="{BB962C8B-B14F-4D97-AF65-F5344CB8AC3E}">
        <p14:creationId xmlns:p14="http://schemas.microsoft.com/office/powerpoint/2010/main" val="25195504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F9ED36-DB8F-4DDA-3E29-7029083658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D1AB637-4103-6F17-C864-2D6AC98AE1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F7D2FCE-582C-6F94-61A4-2101323CB41B}"/>
              </a:ext>
            </a:extLst>
          </p:cNvPr>
          <p:cNvSpPr>
            <a:spLocks noGrp="1" noChangeArrowheads="1"/>
          </p:cNvSpPr>
          <p:nvPr>
            <p:ph type="sldNum" sz="quarter" idx="12"/>
          </p:nvPr>
        </p:nvSpPr>
        <p:spPr>
          <a:ln/>
        </p:spPr>
        <p:txBody>
          <a:bodyPr/>
          <a:lstStyle>
            <a:lvl1pPr>
              <a:defRPr/>
            </a:lvl1pPr>
          </a:lstStyle>
          <a:p>
            <a:fld id="{D2F902E3-7C6E-4F66-A404-03099D739D7A}" type="slidenum">
              <a:rPr lang="en-US" altLang="en-US"/>
              <a:pPr/>
              <a:t>‹#›</a:t>
            </a:fld>
            <a:endParaRPr lang="en-US" altLang="en-US"/>
          </a:p>
        </p:txBody>
      </p:sp>
    </p:spTree>
    <p:extLst>
      <p:ext uri="{BB962C8B-B14F-4D97-AF65-F5344CB8AC3E}">
        <p14:creationId xmlns:p14="http://schemas.microsoft.com/office/powerpoint/2010/main" val="14364271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9098541-E87E-3F1B-89DF-3AD950C3C25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70DA1491-E522-1654-BB1C-B2DBCBE5EB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617EE159-0EB7-786E-E461-114CD468DA83}"/>
              </a:ext>
            </a:extLst>
          </p:cNvPr>
          <p:cNvSpPr>
            <a:spLocks noGrp="1" noChangeArrowheads="1"/>
          </p:cNvSpPr>
          <p:nvPr>
            <p:ph type="sldNum" sz="quarter" idx="12"/>
          </p:nvPr>
        </p:nvSpPr>
        <p:spPr>
          <a:ln/>
        </p:spPr>
        <p:txBody>
          <a:bodyPr/>
          <a:lstStyle>
            <a:lvl1pPr>
              <a:defRPr/>
            </a:lvl1pPr>
          </a:lstStyle>
          <a:p>
            <a:fld id="{BC8EBE85-AEAF-4E79-AE51-C94D2713A2A6}" type="slidenum">
              <a:rPr lang="en-US" altLang="en-US"/>
              <a:pPr/>
              <a:t>‹#›</a:t>
            </a:fld>
            <a:endParaRPr lang="en-US" altLang="en-US"/>
          </a:p>
        </p:txBody>
      </p:sp>
    </p:spTree>
    <p:extLst>
      <p:ext uri="{BB962C8B-B14F-4D97-AF65-F5344CB8AC3E}">
        <p14:creationId xmlns:p14="http://schemas.microsoft.com/office/powerpoint/2010/main" val="10549064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4B224A68-CEE5-B15C-BB46-0A624806D9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149C1B-D696-6767-DFEA-123EE76C90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C91919D-B33B-5024-605D-B14AD9C6A2D0}"/>
              </a:ext>
            </a:extLst>
          </p:cNvPr>
          <p:cNvSpPr>
            <a:spLocks noGrp="1" noChangeArrowheads="1"/>
          </p:cNvSpPr>
          <p:nvPr>
            <p:ph type="sldNum" sz="quarter" idx="12"/>
          </p:nvPr>
        </p:nvSpPr>
        <p:spPr>
          <a:ln/>
        </p:spPr>
        <p:txBody>
          <a:bodyPr/>
          <a:lstStyle>
            <a:lvl1pPr>
              <a:defRPr/>
            </a:lvl1pPr>
          </a:lstStyle>
          <a:p>
            <a:fld id="{E225A463-578C-46A8-8680-0B9AB3BD820F}" type="slidenum">
              <a:rPr lang="en-US" altLang="en-US"/>
              <a:pPr/>
              <a:t>‹#›</a:t>
            </a:fld>
            <a:endParaRPr lang="en-US" altLang="en-US"/>
          </a:p>
        </p:txBody>
      </p:sp>
    </p:spTree>
    <p:extLst>
      <p:ext uri="{BB962C8B-B14F-4D97-AF65-F5344CB8AC3E}">
        <p14:creationId xmlns:p14="http://schemas.microsoft.com/office/powerpoint/2010/main" val="9357105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8B57460-48D9-EB98-6391-63D522FC71F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3F93171-7B64-0AFF-CF50-142C62BD3E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D6B60D8-B5DF-0EA7-158C-3CB96D0A41E4}"/>
              </a:ext>
            </a:extLst>
          </p:cNvPr>
          <p:cNvSpPr>
            <a:spLocks noGrp="1" noChangeArrowheads="1"/>
          </p:cNvSpPr>
          <p:nvPr>
            <p:ph type="sldNum" sz="quarter" idx="12"/>
          </p:nvPr>
        </p:nvSpPr>
        <p:spPr>
          <a:ln/>
        </p:spPr>
        <p:txBody>
          <a:bodyPr/>
          <a:lstStyle>
            <a:lvl1pPr>
              <a:defRPr/>
            </a:lvl1pPr>
          </a:lstStyle>
          <a:p>
            <a:fld id="{AEA5EDDE-B429-4AED-B77A-CB5339AD510D}" type="slidenum">
              <a:rPr lang="en-US" altLang="en-US"/>
              <a:pPr/>
              <a:t>‹#›</a:t>
            </a:fld>
            <a:endParaRPr lang="en-US" altLang="en-US"/>
          </a:p>
        </p:txBody>
      </p:sp>
    </p:spTree>
    <p:extLst>
      <p:ext uri="{BB962C8B-B14F-4D97-AF65-F5344CB8AC3E}">
        <p14:creationId xmlns:p14="http://schemas.microsoft.com/office/powerpoint/2010/main" val="25628651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8E1AF89-FC61-9D5D-045F-9741536417B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8EA5CEB-1490-084F-D15A-E7A9F78B9A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1F3901D-927E-8635-0F8A-8BC4A52D171E}"/>
              </a:ext>
            </a:extLst>
          </p:cNvPr>
          <p:cNvSpPr>
            <a:spLocks noGrp="1" noChangeArrowheads="1"/>
          </p:cNvSpPr>
          <p:nvPr>
            <p:ph type="sldNum" sz="quarter" idx="12"/>
          </p:nvPr>
        </p:nvSpPr>
        <p:spPr>
          <a:ln/>
        </p:spPr>
        <p:txBody>
          <a:bodyPr/>
          <a:lstStyle>
            <a:lvl1pPr>
              <a:defRPr/>
            </a:lvl1pPr>
          </a:lstStyle>
          <a:p>
            <a:fld id="{D2B33B18-B5A9-448F-8D7A-F9AAABE60E92}" type="slidenum">
              <a:rPr lang="en-US" altLang="en-US"/>
              <a:pPr/>
              <a:t>‹#›</a:t>
            </a:fld>
            <a:endParaRPr lang="en-US" altLang="en-US"/>
          </a:p>
        </p:txBody>
      </p:sp>
    </p:spTree>
    <p:extLst>
      <p:ext uri="{BB962C8B-B14F-4D97-AF65-F5344CB8AC3E}">
        <p14:creationId xmlns:p14="http://schemas.microsoft.com/office/powerpoint/2010/main" val="3359720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D9EEB61-CEC4-2C2E-59CE-862D2050944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2246D2-7A6C-60D3-0FCA-DAA3669B63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93CB34B-50FC-EDFE-3900-6799E69D7031}"/>
              </a:ext>
            </a:extLst>
          </p:cNvPr>
          <p:cNvSpPr>
            <a:spLocks noGrp="1" noChangeArrowheads="1"/>
          </p:cNvSpPr>
          <p:nvPr>
            <p:ph type="sldNum" sz="quarter" idx="12"/>
          </p:nvPr>
        </p:nvSpPr>
        <p:spPr>
          <a:ln/>
        </p:spPr>
        <p:txBody>
          <a:bodyPr/>
          <a:lstStyle>
            <a:lvl1pPr>
              <a:defRPr/>
            </a:lvl1pPr>
          </a:lstStyle>
          <a:p>
            <a:fld id="{C981A323-37A6-4B43-8EE7-086B09EF9A50}" type="slidenum">
              <a:rPr lang="en-US" altLang="en-US"/>
              <a:pPr/>
              <a:t>‹#›</a:t>
            </a:fld>
            <a:endParaRPr lang="en-US" altLang="en-US"/>
          </a:p>
        </p:txBody>
      </p:sp>
    </p:spTree>
    <p:extLst>
      <p:ext uri="{BB962C8B-B14F-4D97-AF65-F5344CB8AC3E}">
        <p14:creationId xmlns:p14="http://schemas.microsoft.com/office/powerpoint/2010/main" val="2999627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BF8C1EC-9537-684A-8D74-AD53400B8E6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E09DC5-7BE4-046F-4BF5-C8321B7C3B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A0B5BE-497F-9E7D-3763-FC9F3D95A328}"/>
              </a:ext>
            </a:extLst>
          </p:cNvPr>
          <p:cNvSpPr>
            <a:spLocks noGrp="1" noChangeArrowheads="1"/>
          </p:cNvSpPr>
          <p:nvPr>
            <p:ph type="sldNum" sz="quarter" idx="12"/>
          </p:nvPr>
        </p:nvSpPr>
        <p:spPr>
          <a:ln/>
        </p:spPr>
        <p:txBody>
          <a:bodyPr/>
          <a:lstStyle>
            <a:lvl1pPr>
              <a:defRPr/>
            </a:lvl1pPr>
          </a:lstStyle>
          <a:p>
            <a:fld id="{B1FDB5AD-6042-4F7D-A46C-4012F2B55D89}" type="slidenum">
              <a:rPr lang="en-US" altLang="en-US"/>
              <a:pPr/>
              <a:t>‹#›</a:t>
            </a:fld>
            <a:endParaRPr lang="en-US" altLang="en-US"/>
          </a:p>
        </p:txBody>
      </p:sp>
    </p:spTree>
    <p:extLst>
      <p:ext uri="{BB962C8B-B14F-4D97-AF65-F5344CB8AC3E}">
        <p14:creationId xmlns:p14="http://schemas.microsoft.com/office/powerpoint/2010/main" val="724236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99CFCE8-827C-C557-54DA-D26892DC70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0F340C4-3450-90C4-A037-FAE83BE7AC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95C537A-E12A-3A4A-D0F5-CADF035DCDE2}"/>
              </a:ext>
            </a:extLst>
          </p:cNvPr>
          <p:cNvSpPr>
            <a:spLocks noGrp="1" noChangeArrowheads="1"/>
          </p:cNvSpPr>
          <p:nvPr>
            <p:ph type="sldNum" sz="quarter" idx="12"/>
          </p:nvPr>
        </p:nvSpPr>
        <p:spPr>
          <a:ln/>
        </p:spPr>
        <p:txBody>
          <a:bodyPr/>
          <a:lstStyle>
            <a:lvl1pPr>
              <a:defRPr/>
            </a:lvl1pPr>
          </a:lstStyle>
          <a:p>
            <a:fld id="{FA8EB537-22A3-46F0-A034-078FFB5EFE3F}" type="slidenum">
              <a:rPr lang="en-US" altLang="en-US"/>
              <a:pPr/>
              <a:t>‹#›</a:t>
            </a:fld>
            <a:endParaRPr lang="en-US" altLang="en-US"/>
          </a:p>
        </p:txBody>
      </p:sp>
    </p:spTree>
    <p:extLst>
      <p:ext uri="{BB962C8B-B14F-4D97-AF65-F5344CB8AC3E}">
        <p14:creationId xmlns:p14="http://schemas.microsoft.com/office/powerpoint/2010/main" val="41420072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B90E9E-234C-8DA3-AD40-D1E9B85B60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6FF5A9-CE1A-D3D7-D16E-5B276471E9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03A4A2-E4FF-F6C9-9E20-9DE39B2ACACE}"/>
              </a:ext>
            </a:extLst>
          </p:cNvPr>
          <p:cNvSpPr>
            <a:spLocks noGrp="1" noChangeArrowheads="1"/>
          </p:cNvSpPr>
          <p:nvPr>
            <p:ph type="sldNum" sz="quarter" idx="12"/>
          </p:nvPr>
        </p:nvSpPr>
        <p:spPr>
          <a:ln/>
        </p:spPr>
        <p:txBody>
          <a:bodyPr/>
          <a:lstStyle>
            <a:lvl1pPr>
              <a:defRPr/>
            </a:lvl1pPr>
          </a:lstStyle>
          <a:p>
            <a:fld id="{F609F81A-56F3-4E21-91CA-89D26812E032}" type="slidenum">
              <a:rPr lang="en-US" altLang="en-US"/>
              <a:pPr/>
              <a:t>‹#›</a:t>
            </a:fld>
            <a:endParaRPr lang="en-US" altLang="en-US"/>
          </a:p>
        </p:txBody>
      </p:sp>
    </p:spTree>
    <p:extLst>
      <p:ext uri="{BB962C8B-B14F-4D97-AF65-F5344CB8AC3E}">
        <p14:creationId xmlns:p14="http://schemas.microsoft.com/office/powerpoint/2010/main" val="1965054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BEC006-F524-72DB-667B-9DE30F1E3C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8C85A9-278E-DC06-719F-42758E8209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2AD061-2E7D-EA7D-2E49-DC4A71F74D95}"/>
              </a:ext>
            </a:extLst>
          </p:cNvPr>
          <p:cNvSpPr>
            <a:spLocks noGrp="1" noChangeArrowheads="1"/>
          </p:cNvSpPr>
          <p:nvPr>
            <p:ph type="sldNum" sz="quarter" idx="12"/>
          </p:nvPr>
        </p:nvSpPr>
        <p:spPr>
          <a:ln/>
        </p:spPr>
        <p:txBody>
          <a:bodyPr/>
          <a:lstStyle>
            <a:lvl1pPr>
              <a:defRPr/>
            </a:lvl1pPr>
          </a:lstStyle>
          <a:p>
            <a:fld id="{00C8511A-755D-4C3F-9988-ED7D53967D62}" type="slidenum">
              <a:rPr lang="en-US" altLang="en-US"/>
              <a:pPr/>
              <a:t>‹#›</a:t>
            </a:fld>
            <a:endParaRPr lang="en-US" altLang="en-US"/>
          </a:p>
        </p:txBody>
      </p:sp>
    </p:spTree>
    <p:extLst>
      <p:ext uri="{BB962C8B-B14F-4D97-AF65-F5344CB8AC3E}">
        <p14:creationId xmlns:p14="http://schemas.microsoft.com/office/powerpoint/2010/main" val="30255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455123-9B60-A688-DAE0-64BD091CD2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C5BB6B-F9DD-A3F9-67B7-478AA76831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10F206-5B57-0889-F8AF-7906A892C86D}"/>
              </a:ext>
            </a:extLst>
          </p:cNvPr>
          <p:cNvSpPr>
            <a:spLocks noGrp="1" noChangeArrowheads="1"/>
          </p:cNvSpPr>
          <p:nvPr>
            <p:ph type="sldNum" sz="quarter" idx="12"/>
          </p:nvPr>
        </p:nvSpPr>
        <p:spPr>
          <a:ln/>
        </p:spPr>
        <p:txBody>
          <a:bodyPr/>
          <a:lstStyle>
            <a:lvl1pPr>
              <a:defRPr/>
            </a:lvl1pPr>
          </a:lstStyle>
          <a:p>
            <a:fld id="{FFE48B22-3D44-45C5-A509-EE79F2A14323}" type="slidenum">
              <a:rPr lang="en-US" altLang="en-US"/>
              <a:pPr/>
              <a:t>‹#›</a:t>
            </a:fld>
            <a:endParaRPr lang="en-US" altLang="en-US"/>
          </a:p>
        </p:txBody>
      </p:sp>
    </p:spTree>
    <p:extLst>
      <p:ext uri="{BB962C8B-B14F-4D97-AF65-F5344CB8AC3E}">
        <p14:creationId xmlns:p14="http://schemas.microsoft.com/office/powerpoint/2010/main" val="573073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B5AF7DC-52A8-B9BE-66AB-6769E5A62F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6661C8-0E70-0150-8B0C-DCF3DBF3EF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B9D124E-790F-798B-59CD-1C9F3973E2B4}"/>
              </a:ext>
            </a:extLst>
          </p:cNvPr>
          <p:cNvSpPr>
            <a:spLocks noGrp="1" noChangeArrowheads="1"/>
          </p:cNvSpPr>
          <p:nvPr>
            <p:ph type="sldNum" sz="quarter" idx="12"/>
          </p:nvPr>
        </p:nvSpPr>
        <p:spPr>
          <a:ln/>
        </p:spPr>
        <p:txBody>
          <a:bodyPr/>
          <a:lstStyle>
            <a:lvl1pPr>
              <a:defRPr/>
            </a:lvl1pPr>
          </a:lstStyle>
          <a:p>
            <a:fld id="{73C94E3A-3E1F-4EBE-9939-36689336832B}" type="slidenum">
              <a:rPr lang="en-US" altLang="en-US"/>
              <a:pPr/>
              <a:t>‹#›</a:t>
            </a:fld>
            <a:endParaRPr lang="en-US" altLang="en-US"/>
          </a:p>
        </p:txBody>
      </p:sp>
    </p:spTree>
    <p:extLst>
      <p:ext uri="{BB962C8B-B14F-4D97-AF65-F5344CB8AC3E}">
        <p14:creationId xmlns:p14="http://schemas.microsoft.com/office/powerpoint/2010/main" val="2136152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0D9B774-BC18-0BCB-1882-C708DBD76DE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1E049A8-1C4A-B4A5-099D-F567794437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25C356-0CB7-DBE0-A61B-9720F3E4A7C7}"/>
              </a:ext>
            </a:extLst>
          </p:cNvPr>
          <p:cNvSpPr>
            <a:spLocks noGrp="1" noChangeArrowheads="1"/>
          </p:cNvSpPr>
          <p:nvPr>
            <p:ph type="sldNum" sz="quarter" idx="12"/>
          </p:nvPr>
        </p:nvSpPr>
        <p:spPr>
          <a:ln/>
        </p:spPr>
        <p:txBody>
          <a:bodyPr/>
          <a:lstStyle>
            <a:lvl1pPr>
              <a:defRPr/>
            </a:lvl1pPr>
          </a:lstStyle>
          <a:p>
            <a:fld id="{D16B5A8E-5910-48AA-9F88-B91F0E2B7765}" type="slidenum">
              <a:rPr lang="en-US" altLang="en-US"/>
              <a:pPr/>
              <a:t>‹#›</a:t>
            </a:fld>
            <a:endParaRPr lang="en-US" altLang="en-US"/>
          </a:p>
        </p:txBody>
      </p:sp>
    </p:spTree>
    <p:extLst>
      <p:ext uri="{BB962C8B-B14F-4D97-AF65-F5344CB8AC3E}">
        <p14:creationId xmlns:p14="http://schemas.microsoft.com/office/powerpoint/2010/main" val="18797526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003EA4E-EE6D-F331-A9D6-F807C75F848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EDEC8A0-4427-E1CF-3078-4B36797365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DCA5A73-56E5-6861-187C-C33DAD00FB87}"/>
              </a:ext>
            </a:extLst>
          </p:cNvPr>
          <p:cNvSpPr>
            <a:spLocks noGrp="1" noChangeArrowheads="1"/>
          </p:cNvSpPr>
          <p:nvPr>
            <p:ph type="sldNum" sz="quarter" idx="12"/>
          </p:nvPr>
        </p:nvSpPr>
        <p:spPr>
          <a:ln/>
        </p:spPr>
        <p:txBody>
          <a:bodyPr/>
          <a:lstStyle>
            <a:lvl1pPr>
              <a:defRPr/>
            </a:lvl1pPr>
          </a:lstStyle>
          <a:p>
            <a:fld id="{A3280D7D-8142-4453-A1C0-71F298247213}" type="slidenum">
              <a:rPr lang="en-US" altLang="en-US"/>
              <a:pPr/>
              <a:t>‹#›</a:t>
            </a:fld>
            <a:endParaRPr lang="en-US" altLang="en-US"/>
          </a:p>
        </p:txBody>
      </p:sp>
    </p:spTree>
    <p:extLst>
      <p:ext uri="{BB962C8B-B14F-4D97-AF65-F5344CB8AC3E}">
        <p14:creationId xmlns:p14="http://schemas.microsoft.com/office/powerpoint/2010/main" val="13103054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DF05216-DD3E-CAA7-2EB5-1CF0BABBC59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7734A1C-B1A4-69E0-9AD1-18786F3115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82839AF-94E6-8E21-388C-9A5FD20FEE13}"/>
              </a:ext>
            </a:extLst>
          </p:cNvPr>
          <p:cNvSpPr>
            <a:spLocks noGrp="1" noChangeArrowheads="1"/>
          </p:cNvSpPr>
          <p:nvPr>
            <p:ph type="sldNum" sz="quarter" idx="12"/>
          </p:nvPr>
        </p:nvSpPr>
        <p:spPr>
          <a:ln/>
        </p:spPr>
        <p:txBody>
          <a:bodyPr/>
          <a:lstStyle>
            <a:lvl1pPr>
              <a:defRPr/>
            </a:lvl1pPr>
          </a:lstStyle>
          <a:p>
            <a:fld id="{2E4D9465-91B3-44CF-850A-A67F7FE0B7A0}" type="slidenum">
              <a:rPr lang="en-US" altLang="en-US"/>
              <a:pPr/>
              <a:t>‹#›</a:t>
            </a:fld>
            <a:endParaRPr lang="en-US" altLang="en-US"/>
          </a:p>
        </p:txBody>
      </p:sp>
    </p:spTree>
    <p:extLst>
      <p:ext uri="{BB962C8B-B14F-4D97-AF65-F5344CB8AC3E}">
        <p14:creationId xmlns:p14="http://schemas.microsoft.com/office/powerpoint/2010/main" val="33726745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FE86707-8194-B575-E49C-69A7CCFB3F5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C13C7D0-362A-6B3D-0A29-5A504EE534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909DE8A-7412-09A0-C09E-26823AC30AEF}"/>
              </a:ext>
            </a:extLst>
          </p:cNvPr>
          <p:cNvSpPr>
            <a:spLocks noGrp="1" noChangeArrowheads="1"/>
          </p:cNvSpPr>
          <p:nvPr>
            <p:ph type="sldNum" sz="quarter" idx="12"/>
          </p:nvPr>
        </p:nvSpPr>
        <p:spPr>
          <a:ln/>
        </p:spPr>
        <p:txBody>
          <a:bodyPr/>
          <a:lstStyle>
            <a:lvl1pPr>
              <a:defRPr/>
            </a:lvl1pPr>
          </a:lstStyle>
          <a:p>
            <a:fld id="{5B7841C7-A559-4CA3-8F5D-950742FFC6CD}" type="slidenum">
              <a:rPr lang="en-US" altLang="en-US"/>
              <a:pPr/>
              <a:t>‹#›</a:t>
            </a:fld>
            <a:endParaRPr lang="en-US" altLang="en-US"/>
          </a:p>
        </p:txBody>
      </p:sp>
    </p:spTree>
    <p:extLst>
      <p:ext uri="{BB962C8B-B14F-4D97-AF65-F5344CB8AC3E}">
        <p14:creationId xmlns:p14="http://schemas.microsoft.com/office/powerpoint/2010/main" val="24572239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2FF7E90-09A7-4BC5-7259-BE028B45CE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48EF230-BD27-0CA4-5E8E-768119587B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FE79896-8ABC-94AB-1DB8-7D49FAB1EE1D}"/>
              </a:ext>
            </a:extLst>
          </p:cNvPr>
          <p:cNvSpPr>
            <a:spLocks noGrp="1" noChangeArrowheads="1"/>
          </p:cNvSpPr>
          <p:nvPr>
            <p:ph type="sldNum" sz="quarter" idx="12"/>
          </p:nvPr>
        </p:nvSpPr>
        <p:spPr>
          <a:ln/>
        </p:spPr>
        <p:txBody>
          <a:bodyPr/>
          <a:lstStyle>
            <a:lvl1pPr>
              <a:defRPr/>
            </a:lvl1pPr>
          </a:lstStyle>
          <a:p>
            <a:fld id="{EB2A1161-166B-4D9E-B5BC-C70A7A3C7929}" type="slidenum">
              <a:rPr lang="en-US" altLang="en-US"/>
              <a:pPr/>
              <a:t>‹#›</a:t>
            </a:fld>
            <a:endParaRPr lang="en-US" altLang="en-US"/>
          </a:p>
        </p:txBody>
      </p:sp>
    </p:spTree>
    <p:extLst>
      <p:ext uri="{BB962C8B-B14F-4D97-AF65-F5344CB8AC3E}">
        <p14:creationId xmlns:p14="http://schemas.microsoft.com/office/powerpoint/2010/main" val="28368968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B924EF0-CB3A-6741-EE3F-CB3A8432C1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A3B1A11-DD49-AA65-F1B9-9C603D9219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FEB0814-C6B1-8413-46D9-3E806793D710}"/>
              </a:ext>
            </a:extLst>
          </p:cNvPr>
          <p:cNvSpPr>
            <a:spLocks noGrp="1" noChangeArrowheads="1"/>
          </p:cNvSpPr>
          <p:nvPr>
            <p:ph type="sldNum" sz="quarter" idx="12"/>
          </p:nvPr>
        </p:nvSpPr>
        <p:spPr>
          <a:ln/>
        </p:spPr>
        <p:txBody>
          <a:bodyPr/>
          <a:lstStyle>
            <a:lvl1pPr>
              <a:defRPr/>
            </a:lvl1pPr>
          </a:lstStyle>
          <a:p>
            <a:fld id="{7B924A06-8046-44DC-89E1-3F2AF76A030C}" type="slidenum">
              <a:rPr lang="en-US" altLang="en-US"/>
              <a:pPr/>
              <a:t>‹#›</a:t>
            </a:fld>
            <a:endParaRPr lang="en-US" altLang="en-US"/>
          </a:p>
        </p:txBody>
      </p:sp>
    </p:spTree>
    <p:extLst>
      <p:ext uri="{BB962C8B-B14F-4D97-AF65-F5344CB8AC3E}">
        <p14:creationId xmlns:p14="http://schemas.microsoft.com/office/powerpoint/2010/main" val="16138494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1E504A-1BC6-FE60-EB3D-33E20334E4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3F7B789-9D69-BF7E-8E19-190DC94829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BD7158-E945-182E-4F41-218E5479C1DD}"/>
              </a:ext>
            </a:extLst>
          </p:cNvPr>
          <p:cNvSpPr>
            <a:spLocks noGrp="1" noChangeArrowheads="1"/>
          </p:cNvSpPr>
          <p:nvPr>
            <p:ph type="sldNum" sz="quarter" idx="12"/>
          </p:nvPr>
        </p:nvSpPr>
        <p:spPr>
          <a:ln/>
        </p:spPr>
        <p:txBody>
          <a:bodyPr/>
          <a:lstStyle>
            <a:lvl1pPr>
              <a:defRPr/>
            </a:lvl1pPr>
          </a:lstStyle>
          <a:p>
            <a:fld id="{49B1E09F-2958-487B-AC0E-B37ED103305A}" type="slidenum">
              <a:rPr lang="en-US" altLang="en-US"/>
              <a:pPr/>
              <a:t>‹#›</a:t>
            </a:fld>
            <a:endParaRPr lang="en-US" altLang="en-US"/>
          </a:p>
        </p:txBody>
      </p:sp>
    </p:spTree>
    <p:extLst>
      <p:ext uri="{BB962C8B-B14F-4D97-AF65-F5344CB8AC3E}">
        <p14:creationId xmlns:p14="http://schemas.microsoft.com/office/powerpoint/2010/main" val="17175298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4D00A4-E6B8-C7E8-07AB-4B0D479895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DED466-8751-171F-16C8-F4C34A50C9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93EF1A-BDC2-6673-E8A8-0C741F0179EF}"/>
              </a:ext>
            </a:extLst>
          </p:cNvPr>
          <p:cNvSpPr>
            <a:spLocks noGrp="1" noChangeArrowheads="1"/>
          </p:cNvSpPr>
          <p:nvPr>
            <p:ph type="sldNum" sz="quarter" idx="12"/>
          </p:nvPr>
        </p:nvSpPr>
        <p:spPr>
          <a:ln/>
        </p:spPr>
        <p:txBody>
          <a:bodyPr/>
          <a:lstStyle>
            <a:lvl1pPr>
              <a:defRPr/>
            </a:lvl1pPr>
          </a:lstStyle>
          <a:p>
            <a:fld id="{62BE866C-E35B-4C23-BC27-B60F86C09D71}" type="slidenum">
              <a:rPr lang="en-US" altLang="en-US"/>
              <a:pPr/>
              <a:t>‹#›</a:t>
            </a:fld>
            <a:endParaRPr lang="en-US" altLang="en-US"/>
          </a:p>
        </p:txBody>
      </p:sp>
    </p:spTree>
    <p:extLst>
      <p:ext uri="{BB962C8B-B14F-4D97-AF65-F5344CB8AC3E}">
        <p14:creationId xmlns:p14="http://schemas.microsoft.com/office/powerpoint/2010/main" val="2321447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9C169C-9E5B-8105-3C24-6FABB0FD48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0C60AF-A367-5B31-FF65-E38123CC17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AE252A-E509-08C1-6DF0-2CE01D6D203C}"/>
              </a:ext>
            </a:extLst>
          </p:cNvPr>
          <p:cNvSpPr>
            <a:spLocks noGrp="1" noChangeArrowheads="1"/>
          </p:cNvSpPr>
          <p:nvPr>
            <p:ph type="sldNum" sz="quarter" idx="12"/>
          </p:nvPr>
        </p:nvSpPr>
        <p:spPr>
          <a:ln/>
        </p:spPr>
        <p:txBody>
          <a:bodyPr/>
          <a:lstStyle>
            <a:lvl1pPr>
              <a:defRPr/>
            </a:lvl1pPr>
          </a:lstStyle>
          <a:p>
            <a:fld id="{C8C4F4D0-62B2-4E1B-8487-671F7EE2D0BF}" type="slidenum">
              <a:rPr lang="en-US" altLang="en-US"/>
              <a:pPr/>
              <a:t>‹#›</a:t>
            </a:fld>
            <a:endParaRPr lang="en-US" altLang="en-US"/>
          </a:p>
        </p:txBody>
      </p:sp>
    </p:spTree>
    <p:extLst>
      <p:ext uri="{BB962C8B-B14F-4D97-AF65-F5344CB8AC3E}">
        <p14:creationId xmlns:p14="http://schemas.microsoft.com/office/powerpoint/2010/main" val="10416856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69909993-9979-1F79-74F3-2357103D03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738D7F-CDB2-4795-03E8-55FA8C364D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9F47C1-1AA9-3AA1-CE18-1DE8DBBAF40A}"/>
              </a:ext>
            </a:extLst>
          </p:cNvPr>
          <p:cNvSpPr>
            <a:spLocks noGrp="1" noChangeArrowheads="1"/>
          </p:cNvSpPr>
          <p:nvPr>
            <p:ph type="sldNum" sz="quarter" idx="12"/>
          </p:nvPr>
        </p:nvSpPr>
        <p:spPr>
          <a:ln/>
        </p:spPr>
        <p:txBody>
          <a:bodyPr/>
          <a:lstStyle>
            <a:lvl1pPr>
              <a:defRPr/>
            </a:lvl1pPr>
          </a:lstStyle>
          <a:p>
            <a:fld id="{82392E28-1F9F-46F3-ACCD-0C6519547159}" type="slidenum">
              <a:rPr lang="en-US" altLang="en-US"/>
              <a:pPr/>
              <a:t>‹#›</a:t>
            </a:fld>
            <a:endParaRPr lang="en-US" altLang="en-US"/>
          </a:p>
        </p:txBody>
      </p:sp>
    </p:spTree>
    <p:extLst>
      <p:ext uri="{BB962C8B-B14F-4D97-AF65-F5344CB8AC3E}">
        <p14:creationId xmlns:p14="http://schemas.microsoft.com/office/powerpoint/2010/main" val="21929053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B1AFBE-F1E5-133B-B979-7CD7411291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AAB140-2256-BD17-AEBA-887A8B74CE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78D990-8472-730B-3E07-16100A6C6BE4}"/>
              </a:ext>
            </a:extLst>
          </p:cNvPr>
          <p:cNvSpPr>
            <a:spLocks noGrp="1" noChangeArrowheads="1"/>
          </p:cNvSpPr>
          <p:nvPr>
            <p:ph type="sldNum" sz="quarter" idx="12"/>
          </p:nvPr>
        </p:nvSpPr>
        <p:spPr>
          <a:ln/>
        </p:spPr>
        <p:txBody>
          <a:bodyPr/>
          <a:lstStyle>
            <a:lvl1pPr>
              <a:defRPr/>
            </a:lvl1pPr>
          </a:lstStyle>
          <a:p>
            <a:fld id="{6BCEF847-23F0-48D6-BE55-0191BEC72F78}" type="slidenum">
              <a:rPr lang="en-US" altLang="en-US"/>
              <a:pPr/>
              <a:t>‹#›</a:t>
            </a:fld>
            <a:endParaRPr lang="en-US" altLang="en-US"/>
          </a:p>
        </p:txBody>
      </p:sp>
    </p:spTree>
    <p:extLst>
      <p:ext uri="{BB962C8B-B14F-4D97-AF65-F5344CB8AC3E}">
        <p14:creationId xmlns:p14="http://schemas.microsoft.com/office/powerpoint/2010/main" val="42713793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A7B1CEE-301F-9453-6E1A-B518976A2B6B}"/>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2AFB474-7A38-00D0-C408-34B200C95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8A9EE99C-D9D3-F495-3FD0-D2E05EBF218A}"/>
              </a:ext>
            </a:extLst>
          </p:cNvPr>
          <p:cNvSpPr>
            <a:spLocks noGrp="1" noChangeArrowheads="1"/>
          </p:cNvSpPr>
          <p:nvPr>
            <p:ph type="sldNum" sz="quarter" idx="12"/>
          </p:nvPr>
        </p:nvSpPr>
        <p:spPr>
          <a:ln/>
        </p:spPr>
        <p:txBody>
          <a:bodyPr/>
          <a:lstStyle>
            <a:lvl1pPr>
              <a:defRPr/>
            </a:lvl1pPr>
          </a:lstStyle>
          <a:p>
            <a:fld id="{022E9E34-2279-47A1-BE72-9A98A6F5EDB2}" type="slidenum">
              <a:rPr lang="en-US" altLang="en-US"/>
              <a:pPr/>
              <a:t>‹#›</a:t>
            </a:fld>
            <a:endParaRPr lang="en-US" altLang="en-US"/>
          </a:p>
        </p:txBody>
      </p:sp>
    </p:spTree>
    <p:extLst>
      <p:ext uri="{BB962C8B-B14F-4D97-AF65-F5344CB8AC3E}">
        <p14:creationId xmlns:p14="http://schemas.microsoft.com/office/powerpoint/2010/main" val="12746319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B983B1AC-0A67-BD1F-7B2D-1DFFC18983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6B821A6-A0D5-5653-54EB-9666E83308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961781-4FA2-50B1-6812-5A0C3D4279A0}"/>
              </a:ext>
            </a:extLst>
          </p:cNvPr>
          <p:cNvSpPr>
            <a:spLocks noGrp="1" noChangeArrowheads="1"/>
          </p:cNvSpPr>
          <p:nvPr>
            <p:ph type="sldNum" sz="quarter" idx="12"/>
          </p:nvPr>
        </p:nvSpPr>
        <p:spPr>
          <a:ln/>
        </p:spPr>
        <p:txBody>
          <a:bodyPr/>
          <a:lstStyle>
            <a:lvl1pPr>
              <a:defRPr/>
            </a:lvl1pPr>
          </a:lstStyle>
          <a:p>
            <a:fld id="{8BD24FC8-87AD-43A3-901D-F10C9E615E29}" type="slidenum">
              <a:rPr lang="en-US" altLang="en-US"/>
              <a:pPr/>
              <a:t>‹#›</a:t>
            </a:fld>
            <a:endParaRPr lang="en-US" altLang="en-US"/>
          </a:p>
        </p:txBody>
      </p:sp>
    </p:spTree>
    <p:extLst>
      <p:ext uri="{BB962C8B-B14F-4D97-AF65-F5344CB8AC3E}">
        <p14:creationId xmlns:p14="http://schemas.microsoft.com/office/powerpoint/2010/main" val="32235184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C04EF61-3E74-BC14-6719-EB2B2F2F343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C87B1CA-E748-7048-EA1D-DE40C7C149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BEDC7D9-511F-D8EC-8571-E651438FB182}"/>
              </a:ext>
            </a:extLst>
          </p:cNvPr>
          <p:cNvSpPr>
            <a:spLocks noGrp="1" noChangeArrowheads="1"/>
          </p:cNvSpPr>
          <p:nvPr>
            <p:ph type="sldNum" sz="quarter" idx="12"/>
          </p:nvPr>
        </p:nvSpPr>
        <p:spPr>
          <a:ln/>
        </p:spPr>
        <p:txBody>
          <a:bodyPr/>
          <a:lstStyle>
            <a:lvl1pPr>
              <a:defRPr/>
            </a:lvl1pPr>
          </a:lstStyle>
          <a:p>
            <a:fld id="{384565D2-70B5-45C1-854F-C63228BCF027}" type="slidenum">
              <a:rPr lang="en-US" altLang="en-US"/>
              <a:pPr/>
              <a:t>‹#›</a:t>
            </a:fld>
            <a:endParaRPr lang="en-US" altLang="en-US"/>
          </a:p>
        </p:txBody>
      </p:sp>
    </p:spTree>
    <p:extLst>
      <p:ext uri="{BB962C8B-B14F-4D97-AF65-F5344CB8AC3E}">
        <p14:creationId xmlns:p14="http://schemas.microsoft.com/office/powerpoint/2010/main" val="27712652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F332508-0652-3FFF-27F4-58C8ECD4C31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9D2BF5A-7A0D-959F-E763-A7306F24B1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6381B42-841A-8017-EFB2-9222FBF08A05}"/>
              </a:ext>
            </a:extLst>
          </p:cNvPr>
          <p:cNvSpPr>
            <a:spLocks noGrp="1" noChangeArrowheads="1"/>
          </p:cNvSpPr>
          <p:nvPr>
            <p:ph type="sldNum" sz="quarter" idx="12"/>
          </p:nvPr>
        </p:nvSpPr>
        <p:spPr>
          <a:ln/>
        </p:spPr>
        <p:txBody>
          <a:bodyPr/>
          <a:lstStyle>
            <a:lvl1pPr>
              <a:defRPr/>
            </a:lvl1pPr>
          </a:lstStyle>
          <a:p>
            <a:fld id="{2B715354-0B79-4A30-A58F-5FB8A32946DA}" type="slidenum">
              <a:rPr lang="en-US" altLang="en-US"/>
              <a:pPr/>
              <a:t>‹#›</a:t>
            </a:fld>
            <a:endParaRPr lang="en-US" altLang="en-US"/>
          </a:p>
        </p:txBody>
      </p:sp>
    </p:spTree>
    <p:extLst>
      <p:ext uri="{BB962C8B-B14F-4D97-AF65-F5344CB8AC3E}">
        <p14:creationId xmlns:p14="http://schemas.microsoft.com/office/powerpoint/2010/main" val="10797981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B9740A9-72E1-8BF8-E3F4-D2DD048E1E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9D6295F-D9D0-72E4-B4E0-FACC92D28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122B11D-0B6F-7A19-DDAE-FA0AAD902FE9}"/>
              </a:ext>
            </a:extLst>
          </p:cNvPr>
          <p:cNvSpPr>
            <a:spLocks noGrp="1" noChangeArrowheads="1"/>
          </p:cNvSpPr>
          <p:nvPr>
            <p:ph type="sldNum" sz="quarter" idx="12"/>
          </p:nvPr>
        </p:nvSpPr>
        <p:spPr>
          <a:ln/>
        </p:spPr>
        <p:txBody>
          <a:bodyPr/>
          <a:lstStyle>
            <a:lvl1pPr>
              <a:defRPr/>
            </a:lvl1pPr>
          </a:lstStyle>
          <a:p>
            <a:fld id="{01698195-6EFB-4BD0-8201-9010884E31D7}" type="slidenum">
              <a:rPr lang="en-US" altLang="en-US"/>
              <a:pPr/>
              <a:t>‹#›</a:t>
            </a:fld>
            <a:endParaRPr lang="en-US" altLang="en-US"/>
          </a:p>
        </p:txBody>
      </p:sp>
    </p:spTree>
    <p:extLst>
      <p:ext uri="{BB962C8B-B14F-4D97-AF65-F5344CB8AC3E}">
        <p14:creationId xmlns:p14="http://schemas.microsoft.com/office/powerpoint/2010/main" val="5196525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5EBFBC3-8F70-9C1C-8557-9C7E03C1C6E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306FB2-CF75-583F-1040-70CD679857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0EA7E53-1975-26DD-CB76-8FE84205FC8C}"/>
              </a:ext>
            </a:extLst>
          </p:cNvPr>
          <p:cNvSpPr>
            <a:spLocks noGrp="1" noChangeArrowheads="1"/>
          </p:cNvSpPr>
          <p:nvPr>
            <p:ph type="sldNum" sz="quarter" idx="12"/>
          </p:nvPr>
        </p:nvSpPr>
        <p:spPr>
          <a:ln/>
        </p:spPr>
        <p:txBody>
          <a:bodyPr/>
          <a:lstStyle>
            <a:lvl1pPr>
              <a:defRPr/>
            </a:lvl1pPr>
          </a:lstStyle>
          <a:p>
            <a:fld id="{0D5D9B71-A2E7-4329-BD02-299B71246947}" type="slidenum">
              <a:rPr lang="en-US" altLang="en-US"/>
              <a:pPr/>
              <a:t>‹#›</a:t>
            </a:fld>
            <a:endParaRPr lang="en-US" altLang="en-US"/>
          </a:p>
        </p:txBody>
      </p:sp>
    </p:spTree>
    <p:extLst>
      <p:ext uri="{BB962C8B-B14F-4D97-AF65-F5344CB8AC3E}">
        <p14:creationId xmlns:p14="http://schemas.microsoft.com/office/powerpoint/2010/main" val="39843399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E87E068-414E-3FB1-29FE-FD24B98D0C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CFC9506-870C-48E0-6A08-1E7ECC63DD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86CF61-E040-0A85-262A-75ECEF2B0AD2}"/>
              </a:ext>
            </a:extLst>
          </p:cNvPr>
          <p:cNvSpPr>
            <a:spLocks noGrp="1" noChangeArrowheads="1"/>
          </p:cNvSpPr>
          <p:nvPr>
            <p:ph type="sldNum" sz="quarter" idx="12"/>
          </p:nvPr>
        </p:nvSpPr>
        <p:spPr>
          <a:ln/>
        </p:spPr>
        <p:txBody>
          <a:bodyPr/>
          <a:lstStyle>
            <a:lvl1pPr>
              <a:defRPr/>
            </a:lvl1pPr>
          </a:lstStyle>
          <a:p>
            <a:fld id="{E65F725F-9D45-4BD3-8CCE-1B2ACA85DAA0}" type="slidenum">
              <a:rPr lang="en-US" altLang="en-US"/>
              <a:pPr/>
              <a:t>‹#›</a:t>
            </a:fld>
            <a:endParaRPr lang="en-US" altLang="en-US"/>
          </a:p>
        </p:txBody>
      </p:sp>
    </p:spTree>
    <p:extLst>
      <p:ext uri="{BB962C8B-B14F-4D97-AF65-F5344CB8AC3E}">
        <p14:creationId xmlns:p14="http://schemas.microsoft.com/office/powerpoint/2010/main" val="39572513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33EEA3A-451D-5FDD-7C6B-9A7C050E94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FC8B93-BA9D-965E-19F0-E8B809300F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382817-F627-3D1D-551C-1ED5B1ECEE6E}"/>
              </a:ext>
            </a:extLst>
          </p:cNvPr>
          <p:cNvSpPr>
            <a:spLocks noGrp="1" noChangeArrowheads="1"/>
          </p:cNvSpPr>
          <p:nvPr>
            <p:ph type="sldNum" sz="quarter" idx="12"/>
          </p:nvPr>
        </p:nvSpPr>
        <p:spPr>
          <a:ln/>
        </p:spPr>
        <p:txBody>
          <a:bodyPr/>
          <a:lstStyle>
            <a:lvl1pPr>
              <a:defRPr/>
            </a:lvl1pPr>
          </a:lstStyle>
          <a:p>
            <a:fld id="{A1E9EE0D-B488-4E33-B295-2F00A839D27F}" type="slidenum">
              <a:rPr lang="en-US" altLang="en-US"/>
              <a:pPr/>
              <a:t>‹#›</a:t>
            </a:fld>
            <a:endParaRPr lang="en-US" altLang="en-US"/>
          </a:p>
        </p:txBody>
      </p:sp>
    </p:spTree>
    <p:extLst>
      <p:ext uri="{BB962C8B-B14F-4D97-AF65-F5344CB8AC3E}">
        <p14:creationId xmlns:p14="http://schemas.microsoft.com/office/powerpoint/2010/main" val="1371742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CABEE7E-F672-8930-0B36-C38208BC83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C331822-BC9E-B4AF-21E7-2598FB68ED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2B9227-2838-CF50-E2C0-B7168EBC31FE}"/>
              </a:ext>
            </a:extLst>
          </p:cNvPr>
          <p:cNvSpPr>
            <a:spLocks noGrp="1" noChangeArrowheads="1"/>
          </p:cNvSpPr>
          <p:nvPr>
            <p:ph type="sldNum" sz="quarter" idx="12"/>
          </p:nvPr>
        </p:nvSpPr>
        <p:spPr>
          <a:ln/>
        </p:spPr>
        <p:txBody>
          <a:bodyPr/>
          <a:lstStyle>
            <a:lvl1pPr>
              <a:defRPr/>
            </a:lvl1pPr>
          </a:lstStyle>
          <a:p>
            <a:fld id="{4095467F-8DBE-4D49-8C33-5A4101755744}" type="slidenum">
              <a:rPr lang="en-US" altLang="en-US"/>
              <a:pPr/>
              <a:t>‹#›</a:t>
            </a:fld>
            <a:endParaRPr lang="en-US" altLang="en-US"/>
          </a:p>
        </p:txBody>
      </p:sp>
    </p:spTree>
    <p:extLst>
      <p:ext uri="{BB962C8B-B14F-4D97-AF65-F5344CB8AC3E}">
        <p14:creationId xmlns:p14="http://schemas.microsoft.com/office/powerpoint/2010/main" val="3238385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405CBB0-79ED-0A18-4FD4-3480901936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D02A3F-E1E8-7EDF-5012-1DE4995E8D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A7D3D7-E44D-CDAC-B58B-936B07941B56}"/>
              </a:ext>
            </a:extLst>
          </p:cNvPr>
          <p:cNvSpPr>
            <a:spLocks noGrp="1" noChangeArrowheads="1"/>
          </p:cNvSpPr>
          <p:nvPr>
            <p:ph type="sldNum" sz="quarter" idx="12"/>
          </p:nvPr>
        </p:nvSpPr>
        <p:spPr>
          <a:ln/>
        </p:spPr>
        <p:txBody>
          <a:bodyPr/>
          <a:lstStyle>
            <a:lvl1pPr>
              <a:defRPr/>
            </a:lvl1pPr>
          </a:lstStyle>
          <a:p>
            <a:fld id="{81C671FC-892E-490C-AA70-1846E47285A9}" type="slidenum">
              <a:rPr lang="en-US" altLang="en-US"/>
              <a:pPr/>
              <a:t>‹#›</a:t>
            </a:fld>
            <a:endParaRPr lang="en-US" altLang="en-US"/>
          </a:p>
        </p:txBody>
      </p:sp>
    </p:spTree>
    <p:extLst>
      <p:ext uri="{BB962C8B-B14F-4D97-AF65-F5344CB8AC3E}">
        <p14:creationId xmlns:p14="http://schemas.microsoft.com/office/powerpoint/2010/main" val="30357432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A281938-7652-4CFE-F795-3D5806F630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392C7A-42F3-DDC0-0C1B-F819DB1333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02C953-0C2D-F157-A567-114EF2C69BED}"/>
              </a:ext>
            </a:extLst>
          </p:cNvPr>
          <p:cNvSpPr>
            <a:spLocks noGrp="1" noChangeArrowheads="1"/>
          </p:cNvSpPr>
          <p:nvPr>
            <p:ph type="sldNum" sz="quarter" idx="12"/>
          </p:nvPr>
        </p:nvSpPr>
        <p:spPr>
          <a:ln/>
        </p:spPr>
        <p:txBody>
          <a:bodyPr/>
          <a:lstStyle>
            <a:lvl1pPr>
              <a:defRPr/>
            </a:lvl1pPr>
          </a:lstStyle>
          <a:p>
            <a:fld id="{75ED70F0-33EC-4FA3-A5A0-731C2FF9E98A}" type="slidenum">
              <a:rPr lang="en-US" altLang="en-US"/>
              <a:pPr/>
              <a:t>‹#›</a:t>
            </a:fld>
            <a:endParaRPr lang="en-US" altLang="en-US"/>
          </a:p>
        </p:txBody>
      </p:sp>
    </p:spTree>
    <p:extLst>
      <p:ext uri="{BB962C8B-B14F-4D97-AF65-F5344CB8AC3E}">
        <p14:creationId xmlns:p14="http://schemas.microsoft.com/office/powerpoint/2010/main" val="24268824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F645856-80A3-6DFA-699A-FEDE678C6E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CF50BF3-A78B-1C00-A28C-C5A3C1C550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1BAF96A-08B9-3AA4-C9BE-56C4B2800550}"/>
              </a:ext>
            </a:extLst>
          </p:cNvPr>
          <p:cNvSpPr>
            <a:spLocks noGrp="1" noChangeArrowheads="1"/>
          </p:cNvSpPr>
          <p:nvPr>
            <p:ph type="sldNum" sz="quarter" idx="12"/>
          </p:nvPr>
        </p:nvSpPr>
        <p:spPr>
          <a:ln/>
        </p:spPr>
        <p:txBody>
          <a:bodyPr/>
          <a:lstStyle>
            <a:lvl1pPr>
              <a:defRPr/>
            </a:lvl1pPr>
          </a:lstStyle>
          <a:p>
            <a:fld id="{B17E5465-C1FB-4332-AC4E-4C4CB8DF7C17}" type="slidenum">
              <a:rPr lang="en-US" altLang="en-US"/>
              <a:pPr/>
              <a:t>‹#›</a:t>
            </a:fld>
            <a:endParaRPr lang="en-US" altLang="en-US"/>
          </a:p>
        </p:txBody>
      </p:sp>
    </p:spTree>
    <p:extLst>
      <p:ext uri="{BB962C8B-B14F-4D97-AF65-F5344CB8AC3E}">
        <p14:creationId xmlns:p14="http://schemas.microsoft.com/office/powerpoint/2010/main" val="35887703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7A80DE7-0765-547D-BD54-CDCD58A14B1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00FC742-722F-4EE8-ABBF-BACDFD6941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8A8E99B-FCCA-2649-5DBA-603E8FEBBB8A}"/>
              </a:ext>
            </a:extLst>
          </p:cNvPr>
          <p:cNvSpPr>
            <a:spLocks noGrp="1" noChangeArrowheads="1"/>
          </p:cNvSpPr>
          <p:nvPr>
            <p:ph type="sldNum" sz="quarter" idx="12"/>
          </p:nvPr>
        </p:nvSpPr>
        <p:spPr>
          <a:ln/>
        </p:spPr>
        <p:txBody>
          <a:bodyPr/>
          <a:lstStyle>
            <a:lvl1pPr>
              <a:defRPr/>
            </a:lvl1pPr>
          </a:lstStyle>
          <a:p>
            <a:fld id="{AB71153B-78F3-4D77-B378-EF3F42C87C4B}" type="slidenum">
              <a:rPr lang="en-US" altLang="en-US"/>
              <a:pPr/>
              <a:t>‹#›</a:t>
            </a:fld>
            <a:endParaRPr lang="en-US" altLang="en-US"/>
          </a:p>
        </p:txBody>
      </p:sp>
    </p:spTree>
    <p:extLst>
      <p:ext uri="{BB962C8B-B14F-4D97-AF65-F5344CB8AC3E}">
        <p14:creationId xmlns:p14="http://schemas.microsoft.com/office/powerpoint/2010/main" val="7456272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3CE49DD-DEB5-713F-607F-5DAFD560F25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2843097-C720-7AF7-07D7-CECB393D01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A4D644F-1442-E1E2-6C11-595E0F995FDD}"/>
              </a:ext>
            </a:extLst>
          </p:cNvPr>
          <p:cNvSpPr>
            <a:spLocks noGrp="1" noChangeArrowheads="1"/>
          </p:cNvSpPr>
          <p:nvPr>
            <p:ph type="sldNum" sz="quarter" idx="12"/>
          </p:nvPr>
        </p:nvSpPr>
        <p:spPr>
          <a:ln/>
        </p:spPr>
        <p:txBody>
          <a:bodyPr/>
          <a:lstStyle>
            <a:lvl1pPr>
              <a:defRPr/>
            </a:lvl1pPr>
          </a:lstStyle>
          <a:p>
            <a:fld id="{255A815B-CDF0-4612-8C96-5DE11BA59A14}" type="slidenum">
              <a:rPr lang="en-US" altLang="en-US"/>
              <a:pPr/>
              <a:t>‹#›</a:t>
            </a:fld>
            <a:endParaRPr lang="en-US" altLang="en-US"/>
          </a:p>
        </p:txBody>
      </p:sp>
    </p:spTree>
    <p:extLst>
      <p:ext uri="{BB962C8B-B14F-4D97-AF65-F5344CB8AC3E}">
        <p14:creationId xmlns:p14="http://schemas.microsoft.com/office/powerpoint/2010/main" val="3484225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4CE315E-BA11-BDA9-98C2-399444636EA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47A4D97-2CB8-AC96-4091-60BD9FC6CC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C4118BC-31C7-8869-CA41-B52A558E7073}"/>
              </a:ext>
            </a:extLst>
          </p:cNvPr>
          <p:cNvSpPr>
            <a:spLocks noGrp="1" noChangeArrowheads="1"/>
          </p:cNvSpPr>
          <p:nvPr>
            <p:ph type="sldNum" sz="quarter" idx="12"/>
          </p:nvPr>
        </p:nvSpPr>
        <p:spPr>
          <a:ln/>
        </p:spPr>
        <p:txBody>
          <a:bodyPr/>
          <a:lstStyle>
            <a:lvl1pPr>
              <a:defRPr/>
            </a:lvl1pPr>
          </a:lstStyle>
          <a:p>
            <a:fld id="{C9EF1DA6-7DCC-4EC6-8D78-5027C4B55012}" type="slidenum">
              <a:rPr lang="en-US" altLang="en-US"/>
              <a:pPr/>
              <a:t>‹#›</a:t>
            </a:fld>
            <a:endParaRPr lang="en-US" altLang="en-US"/>
          </a:p>
        </p:txBody>
      </p:sp>
    </p:spTree>
    <p:extLst>
      <p:ext uri="{BB962C8B-B14F-4D97-AF65-F5344CB8AC3E}">
        <p14:creationId xmlns:p14="http://schemas.microsoft.com/office/powerpoint/2010/main" val="15745136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0438253-694C-709E-6FB9-8CE0684266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D40C12-E73C-EE7C-1C39-DEF9981480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72A2404-5F90-92DB-366B-DE93C057D91E}"/>
              </a:ext>
            </a:extLst>
          </p:cNvPr>
          <p:cNvSpPr>
            <a:spLocks noGrp="1" noChangeArrowheads="1"/>
          </p:cNvSpPr>
          <p:nvPr>
            <p:ph type="sldNum" sz="quarter" idx="12"/>
          </p:nvPr>
        </p:nvSpPr>
        <p:spPr>
          <a:ln/>
        </p:spPr>
        <p:txBody>
          <a:bodyPr/>
          <a:lstStyle>
            <a:lvl1pPr>
              <a:defRPr/>
            </a:lvl1pPr>
          </a:lstStyle>
          <a:p>
            <a:fld id="{F3FECE4E-0AB3-473A-AEC1-1F642CB359C7}" type="slidenum">
              <a:rPr lang="en-US" altLang="en-US"/>
              <a:pPr/>
              <a:t>‹#›</a:t>
            </a:fld>
            <a:endParaRPr lang="en-US" altLang="en-US"/>
          </a:p>
        </p:txBody>
      </p:sp>
    </p:spTree>
    <p:extLst>
      <p:ext uri="{BB962C8B-B14F-4D97-AF65-F5344CB8AC3E}">
        <p14:creationId xmlns:p14="http://schemas.microsoft.com/office/powerpoint/2010/main" val="27913941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06009FF-A942-A0AE-8D8E-6DA6219C12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1E253C-4AC3-5F3C-F9D9-E06ED99212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0D027C9-416C-D822-0E3B-F7E85E9A7A23}"/>
              </a:ext>
            </a:extLst>
          </p:cNvPr>
          <p:cNvSpPr>
            <a:spLocks noGrp="1" noChangeArrowheads="1"/>
          </p:cNvSpPr>
          <p:nvPr>
            <p:ph type="sldNum" sz="quarter" idx="12"/>
          </p:nvPr>
        </p:nvSpPr>
        <p:spPr>
          <a:ln/>
        </p:spPr>
        <p:txBody>
          <a:bodyPr/>
          <a:lstStyle>
            <a:lvl1pPr>
              <a:defRPr/>
            </a:lvl1pPr>
          </a:lstStyle>
          <a:p>
            <a:fld id="{409ECD1C-A548-4698-B332-6F7737533F37}" type="slidenum">
              <a:rPr lang="en-US" altLang="en-US"/>
              <a:pPr/>
              <a:t>‹#›</a:t>
            </a:fld>
            <a:endParaRPr lang="en-US" altLang="en-US"/>
          </a:p>
        </p:txBody>
      </p:sp>
    </p:spTree>
    <p:extLst>
      <p:ext uri="{BB962C8B-B14F-4D97-AF65-F5344CB8AC3E}">
        <p14:creationId xmlns:p14="http://schemas.microsoft.com/office/powerpoint/2010/main" val="29272071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58426A-21B5-E615-080E-D45430340B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CDEBCA-0FA9-FF93-86AB-DDFA08CE49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09E035C-A897-CBAA-AA26-23B2E5FAC926}"/>
              </a:ext>
            </a:extLst>
          </p:cNvPr>
          <p:cNvSpPr>
            <a:spLocks noGrp="1" noChangeArrowheads="1"/>
          </p:cNvSpPr>
          <p:nvPr>
            <p:ph type="sldNum" sz="quarter" idx="12"/>
          </p:nvPr>
        </p:nvSpPr>
        <p:spPr>
          <a:ln/>
        </p:spPr>
        <p:txBody>
          <a:bodyPr/>
          <a:lstStyle>
            <a:lvl1pPr>
              <a:defRPr/>
            </a:lvl1pPr>
          </a:lstStyle>
          <a:p>
            <a:fld id="{4E3455ED-233E-4A7D-86E1-256C37F1F047}" type="slidenum">
              <a:rPr lang="en-US" altLang="en-US"/>
              <a:pPr/>
              <a:t>‹#›</a:t>
            </a:fld>
            <a:endParaRPr lang="en-US" altLang="en-US"/>
          </a:p>
        </p:txBody>
      </p:sp>
    </p:spTree>
    <p:extLst>
      <p:ext uri="{BB962C8B-B14F-4D97-AF65-F5344CB8AC3E}">
        <p14:creationId xmlns:p14="http://schemas.microsoft.com/office/powerpoint/2010/main" val="30797824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B68F1B-3E68-D355-9803-29EA5B7F5E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4ABC6E-725B-C3AE-220E-F2A43C9F71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662A40-1333-CD13-2D82-C2A0BE11804A}"/>
              </a:ext>
            </a:extLst>
          </p:cNvPr>
          <p:cNvSpPr>
            <a:spLocks noGrp="1" noChangeArrowheads="1"/>
          </p:cNvSpPr>
          <p:nvPr>
            <p:ph type="sldNum" sz="quarter" idx="12"/>
          </p:nvPr>
        </p:nvSpPr>
        <p:spPr>
          <a:ln/>
        </p:spPr>
        <p:txBody>
          <a:bodyPr/>
          <a:lstStyle>
            <a:lvl1pPr>
              <a:defRPr/>
            </a:lvl1pPr>
          </a:lstStyle>
          <a:p>
            <a:fld id="{AFA8567B-03F2-49B6-BA24-382C93DF9123}" type="slidenum">
              <a:rPr lang="en-US" altLang="en-US"/>
              <a:pPr/>
              <a:t>‹#›</a:t>
            </a:fld>
            <a:endParaRPr lang="en-US" altLang="en-US"/>
          </a:p>
        </p:txBody>
      </p:sp>
    </p:spTree>
    <p:extLst>
      <p:ext uri="{BB962C8B-B14F-4D97-AF65-F5344CB8AC3E}">
        <p14:creationId xmlns:p14="http://schemas.microsoft.com/office/powerpoint/2010/main" val="459067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C6A807-06F3-2451-F787-99A39DDD6D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D46216-3076-BE25-7DE4-106470837F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383576-9FAB-BE5B-CA76-E89871FB34E2}"/>
              </a:ext>
            </a:extLst>
          </p:cNvPr>
          <p:cNvSpPr>
            <a:spLocks noGrp="1" noChangeArrowheads="1"/>
          </p:cNvSpPr>
          <p:nvPr>
            <p:ph type="sldNum" sz="quarter" idx="12"/>
          </p:nvPr>
        </p:nvSpPr>
        <p:spPr>
          <a:ln/>
        </p:spPr>
        <p:txBody>
          <a:bodyPr/>
          <a:lstStyle>
            <a:lvl1pPr>
              <a:defRPr/>
            </a:lvl1pPr>
          </a:lstStyle>
          <a:p>
            <a:fld id="{6B098B0F-607E-45E4-B69C-E4A4AB36A0DA}" type="slidenum">
              <a:rPr lang="en-US" altLang="en-US"/>
              <a:pPr/>
              <a:t>‹#›</a:t>
            </a:fld>
            <a:endParaRPr lang="en-US" altLang="en-US"/>
          </a:p>
        </p:txBody>
      </p:sp>
    </p:spTree>
    <p:extLst>
      <p:ext uri="{BB962C8B-B14F-4D97-AF65-F5344CB8AC3E}">
        <p14:creationId xmlns:p14="http://schemas.microsoft.com/office/powerpoint/2010/main" val="19607696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2DAE9F62-816D-A175-F0BF-94A24600D8E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74CF33-C5A7-5033-2066-A2B5831EE5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AAC53C0-361D-3BB5-F22E-0EDA5DEC0583}"/>
              </a:ext>
            </a:extLst>
          </p:cNvPr>
          <p:cNvSpPr>
            <a:spLocks noGrp="1" noChangeArrowheads="1"/>
          </p:cNvSpPr>
          <p:nvPr>
            <p:ph type="sldNum" sz="quarter" idx="12"/>
          </p:nvPr>
        </p:nvSpPr>
        <p:spPr>
          <a:ln/>
        </p:spPr>
        <p:txBody>
          <a:bodyPr/>
          <a:lstStyle>
            <a:lvl1pPr>
              <a:defRPr/>
            </a:lvl1pPr>
          </a:lstStyle>
          <a:p>
            <a:fld id="{9A309C32-DDA6-48DA-9B20-A58A8FB12F48}" type="slidenum">
              <a:rPr lang="en-US" altLang="en-US"/>
              <a:pPr/>
              <a:t>‹#›</a:t>
            </a:fld>
            <a:endParaRPr lang="en-US" altLang="en-US"/>
          </a:p>
        </p:txBody>
      </p:sp>
    </p:spTree>
    <p:extLst>
      <p:ext uri="{BB962C8B-B14F-4D97-AF65-F5344CB8AC3E}">
        <p14:creationId xmlns:p14="http://schemas.microsoft.com/office/powerpoint/2010/main" val="25370756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912938A-30D2-574A-262A-BE8F15A465B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ABFFA9-AF7F-27A5-725B-2C3CA86B75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1C8E83-F5D6-69EC-43EE-4364D7CF82C0}"/>
              </a:ext>
            </a:extLst>
          </p:cNvPr>
          <p:cNvSpPr>
            <a:spLocks noGrp="1" noChangeArrowheads="1"/>
          </p:cNvSpPr>
          <p:nvPr>
            <p:ph type="sldNum" sz="quarter" idx="12"/>
          </p:nvPr>
        </p:nvSpPr>
        <p:spPr>
          <a:ln/>
        </p:spPr>
        <p:txBody>
          <a:bodyPr/>
          <a:lstStyle>
            <a:lvl1pPr>
              <a:defRPr/>
            </a:lvl1pPr>
          </a:lstStyle>
          <a:p>
            <a:fld id="{0E946EF1-076F-44AE-8661-36CD75A8E73A}" type="slidenum">
              <a:rPr lang="en-US" altLang="en-US"/>
              <a:pPr/>
              <a:t>‹#›</a:t>
            </a:fld>
            <a:endParaRPr lang="en-US" altLang="en-US"/>
          </a:p>
        </p:txBody>
      </p:sp>
    </p:spTree>
    <p:extLst>
      <p:ext uri="{BB962C8B-B14F-4D97-AF65-F5344CB8AC3E}">
        <p14:creationId xmlns:p14="http://schemas.microsoft.com/office/powerpoint/2010/main" val="15055892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AC7A057-41AC-1B55-C650-56CAE16A50BA}"/>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44B6AE59-2E1C-9326-3E1E-9DCFEABCE6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EC01349F-B919-4D7A-09ED-9D6F5E635C42}"/>
              </a:ext>
            </a:extLst>
          </p:cNvPr>
          <p:cNvSpPr>
            <a:spLocks noGrp="1" noChangeArrowheads="1"/>
          </p:cNvSpPr>
          <p:nvPr>
            <p:ph type="sldNum" sz="quarter" idx="12"/>
          </p:nvPr>
        </p:nvSpPr>
        <p:spPr>
          <a:ln/>
        </p:spPr>
        <p:txBody>
          <a:bodyPr/>
          <a:lstStyle>
            <a:lvl1pPr>
              <a:defRPr/>
            </a:lvl1pPr>
          </a:lstStyle>
          <a:p>
            <a:fld id="{F23EF777-B7FE-4285-A3C6-D0776026E448}" type="slidenum">
              <a:rPr lang="en-US" altLang="en-US"/>
              <a:pPr/>
              <a:t>‹#›</a:t>
            </a:fld>
            <a:endParaRPr lang="en-US" altLang="en-US"/>
          </a:p>
        </p:txBody>
      </p:sp>
    </p:spTree>
    <p:extLst>
      <p:ext uri="{BB962C8B-B14F-4D97-AF65-F5344CB8AC3E}">
        <p14:creationId xmlns:p14="http://schemas.microsoft.com/office/powerpoint/2010/main" val="23719157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3964F402-617D-9F0C-009F-889A17B0B2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3B3B28-58C8-54DB-6D76-9EE473E9C4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82F9A7-FA32-4D22-8DE2-4CFA47845781}"/>
              </a:ext>
            </a:extLst>
          </p:cNvPr>
          <p:cNvSpPr>
            <a:spLocks noGrp="1" noChangeArrowheads="1"/>
          </p:cNvSpPr>
          <p:nvPr>
            <p:ph type="sldNum" sz="quarter" idx="12"/>
          </p:nvPr>
        </p:nvSpPr>
        <p:spPr>
          <a:ln/>
        </p:spPr>
        <p:txBody>
          <a:bodyPr/>
          <a:lstStyle>
            <a:lvl1pPr>
              <a:defRPr/>
            </a:lvl1pPr>
          </a:lstStyle>
          <a:p>
            <a:fld id="{5B50A857-BA74-4298-9BE8-9E1A9EC2372F}" type="slidenum">
              <a:rPr lang="en-US" altLang="en-US"/>
              <a:pPr/>
              <a:t>‹#›</a:t>
            </a:fld>
            <a:endParaRPr lang="en-US" altLang="en-US"/>
          </a:p>
        </p:txBody>
      </p:sp>
    </p:spTree>
    <p:extLst>
      <p:ext uri="{BB962C8B-B14F-4D97-AF65-F5344CB8AC3E}">
        <p14:creationId xmlns:p14="http://schemas.microsoft.com/office/powerpoint/2010/main" val="35445866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F41164E-FD5E-78F4-F212-B7637363999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D0C60BE-99FD-DBD1-478D-8B43C88589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C69168A-BE80-874F-84D3-E1AB741BA7A4}"/>
              </a:ext>
            </a:extLst>
          </p:cNvPr>
          <p:cNvSpPr>
            <a:spLocks noGrp="1" noChangeArrowheads="1"/>
          </p:cNvSpPr>
          <p:nvPr>
            <p:ph type="sldNum" sz="quarter" idx="12"/>
          </p:nvPr>
        </p:nvSpPr>
        <p:spPr>
          <a:ln/>
        </p:spPr>
        <p:txBody>
          <a:bodyPr/>
          <a:lstStyle>
            <a:lvl1pPr>
              <a:defRPr/>
            </a:lvl1pPr>
          </a:lstStyle>
          <a:p>
            <a:fld id="{52D96441-EC41-4A35-B14E-C62F1A30C721}" type="slidenum">
              <a:rPr lang="en-US" altLang="en-US"/>
              <a:pPr/>
              <a:t>‹#›</a:t>
            </a:fld>
            <a:endParaRPr lang="en-US" altLang="en-US"/>
          </a:p>
        </p:txBody>
      </p:sp>
    </p:spTree>
    <p:extLst>
      <p:ext uri="{BB962C8B-B14F-4D97-AF65-F5344CB8AC3E}">
        <p14:creationId xmlns:p14="http://schemas.microsoft.com/office/powerpoint/2010/main" val="17910186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EC30568-E01F-B585-4F92-36095DE6AA2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28A4702-0990-55DC-D050-2AEF2B946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98FAFCA-B5CD-1B31-6E0F-E4A4C730502B}"/>
              </a:ext>
            </a:extLst>
          </p:cNvPr>
          <p:cNvSpPr>
            <a:spLocks noGrp="1" noChangeArrowheads="1"/>
          </p:cNvSpPr>
          <p:nvPr>
            <p:ph type="sldNum" sz="quarter" idx="12"/>
          </p:nvPr>
        </p:nvSpPr>
        <p:spPr>
          <a:ln/>
        </p:spPr>
        <p:txBody>
          <a:bodyPr/>
          <a:lstStyle>
            <a:lvl1pPr>
              <a:defRPr/>
            </a:lvl1pPr>
          </a:lstStyle>
          <a:p>
            <a:fld id="{8A531206-97DF-40A0-8185-E797EC8EC0BB}" type="slidenum">
              <a:rPr lang="en-US" altLang="en-US"/>
              <a:pPr/>
              <a:t>‹#›</a:t>
            </a:fld>
            <a:endParaRPr lang="en-US" altLang="en-US"/>
          </a:p>
        </p:txBody>
      </p:sp>
    </p:spTree>
    <p:extLst>
      <p:ext uri="{BB962C8B-B14F-4D97-AF65-F5344CB8AC3E}">
        <p14:creationId xmlns:p14="http://schemas.microsoft.com/office/powerpoint/2010/main" val="118056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30D35CC-5A33-4149-430E-998ABD59446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8D0EA7-B01C-50E8-F935-087499E640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182AAE-0C21-2D4E-FE35-EC20E261A791}"/>
              </a:ext>
            </a:extLst>
          </p:cNvPr>
          <p:cNvSpPr>
            <a:spLocks noGrp="1" noChangeArrowheads="1"/>
          </p:cNvSpPr>
          <p:nvPr>
            <p:ph type="sldNum" sz="quarter" idx="12"/>
          </p:nvPr>
        </p:nvSpPr>
        <p:spPr>
          <a:ln/>
        </p:spPr>
        <p:txBody>
          <a:bodyPr/>
          <a:lstStyle>
            <a:lvl1pPr>
              <a:defRPr/>
            </a:lvl1pPr>
          </a:lstStyle>
          <a:p>
            <a:fld id="{1D498036-E7D4-4BD5-B787-F3D9BD5F4E33}" type="slidenum">
              <a:rPr lang="en-US" altLang="en-US"/>
              <a:pPr/>
              <a:t>‹#›</a:t>
            </a:fld>
            <a:endParaRPr lang="en-US" altLang="en-US"/>
          </a:p>
        </p:txBody>
      </p:sp>
    </p:spTree>
    <p:extLst>
      <p:ext uri="{BB962C8B-B14F-4D97-AF65-F5344CB8AC3E}">
        <p14:creationId xmlns:p14="http://schemas.microsoft.com/office/powerpoint/2010/main" val="11489103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F8CCA68-CF1C-C3BF-50F3-5B8D15068E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8B077DE-32A3-0FEA-A9C8-0F0BDF0AE6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6733AA-88C5-5EBE-34CC-03D031CAFBA6}"/>
              </a:ext>
            </a:extLst>
          </p:cNvPr>
          <p:cNvSpPr>
            <a:spLocks noGrp="1" noChangeArrowheads="1"/>
          </p:cNvSpPr>
          <p:nvPr>
            <p:ph type="sldNum" sz="quarter" idx="12"/>
          </p:nvPr>
        </p:nvSpPr>
        <p:spPr>
          <a:ln/>
        </p:spPr>
        <p:txBody>
          <a:bodyPr/>
          <a:lstStyle>
            <a:lvl1pPr>
              <a:defRPr/>
            </a:lvl1pPr>
          </a:lstStyle>
          <a:p>
            <a:fld id="{FB9CDF38-7C15-47CF-81C7-E5820F1E9247}" type="slidenum">
              <a:rPr lang="en-US" altLang="en-US"/>
              <a:pPr/>
              <a:t>‹#›</a:t>
            </a:fld>
            <a:endParaRPr lang="en-US" altLang="en-US"/>
          </a:p>
        </p:txBody>
      </p:sp>
    </p:spTree>
    <p:extLst>
      <p:ext uri="{BB962C8B-B14F-4D97-AF65-F5344CB8AC3E}">
        <p14:creationId xmlns:p14="http://schemas.microsoft.com/office/powerpoint/2010/main" val="27306762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D670467-37D1-0D48-1E6D-7594460374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866BA8-2591-1E0B-255D-F40A604CF1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370859-8DBF-F224-B847-F37DACFA19C6}"/>
              </a:ext>
            </a:extLst>
          </p:cNvPr>
          <p:cNvSpPr>
            <a:spLocks noGrp="1" noChangeArrowheads="1"/>
          </p:cNvSpPr>
          <p:nvPr>
            <p:ph type="sldNum" sz="quarter" idx="12"/>
          </p:nvPr>
        </p:nvSpPr>
        <p:spPr>
          <a:ln/>
        </p:spPr>
        <p:txBody>
          <a:bodyPr/>
          <a:lstStyle>
            <a:lvl1pPr>
              <a:defRPr/>
            </a:lvl1pPr>
          </a:lstStyle>
          <a:p>
            <a:fld id="{0DC19C0E-7BC3-4107-AB4A-F0541DB36BD4}" type="slidenum">
              <a:rPr lang="en-US" altLang="en-US"/>
              <a:pPr/>
              <a:t>‹#›</a:t>
            </a:fld>
            <a:endParaRPr lang="en-US" altLang="en-US"/>
          </a:p>
        </p:txBody>
      </p:sp>
    </p:spTree>
    <p:extLst>
      <p:ext uri="{BB962C8B-B14F-4D97-AF65-F5344CB8AC3E}">
        <p14:creationId xmlns:p14="http://schemas.microsoft.com/office/powerpoint/2010/main" val="324401899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EF1FAA3-2C4B-3E9B-6BB5-884BCD1D0B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1D0A09-BF05-6439-03CA-0E4D3F0C8B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27635B-7737-0DD5-7A79-2FC793881494}"/>
              </a:ext>
            </a:extLst>
          </p:cNvPr>
          <p:cNvSpPr>
            <a:spLocks noGrp="1" noChangeArrowheads="1"/>
          </p:cNvSpPr>
          <p:nvPr>
            <p:ph type="sldNum" sz="quarter" idx="12"/>
          </p:nvPr>
        </p:nvSpPr>
        <p:spPr>
          <a:ln/>
        </p:spPr>
        <p:txBody>
          <a:bodyPr/>
          <a:lstStyle>
            <a:lvl1pPr>
              <a:defRPr/>
            </a:lvl1pPr>
          </a:lstStyle>
          <a:p>
            <a:fld id="{222C0013-88A2-429A-B8FE-F5461D7C78A6}" type="slidenum">
              <a:rPr lang="en-US" altLang="en-US"/>
              <a:pPr/>
              <a:t>‹#›</a:t>
            </a:fld>
            <a:endParaRPr lang="en-US" altLang="en-US"/>
          </a:p>
        </p:txBody>
      </p:sp>
    </p:spTree>
    <p:extLst>
      <p:ext uri="{BB962C8B-B14F-4D97-AF65-F5344CB8AC3E}">
        <p14:creationId xmlns:p14="http://schemas.microsoft.com/office/powerpoint/2010/main" val="3326086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09603CC-F07E-BE17-B2B2-376093976D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813B72-D040-BC11-8E84-4EF46F9055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05FD8C-AEE7-3D88-72DB-EA980F233350}"/>
              </a:ext>
            </a:extLst>
          </p:cNvPr>
          <p:cNvSpPr>
            <a:spLocks noGrp="1" noChangeArrowheads="1"/>
          </p:cNvSpPr>
          <p:nvPr>
            <p:ph type="sldNum" sz="quarter" idx="12"/>
          </p:nvPr>
        </p:nvSpPr>
        <p:spPr>
          <a:ln/>
        </p:spPr>
        <p:txBody>
          <a:bodyPr/>
          <a:lstStyle>
            <a:lvl1pPr>
              <a:defRPr/>
            </a:lvl1pPr>
          </a:lstStyle>
          <a:p>
            <a:fld id="{98D0AF41-F6EE-4437-A77C-F00D4A326ED7}" type="slidenum">
              <a:rPr lang="en-US" altLang="en-US"/>
              <a:pPr/>
              <a:t>‹#›</a:t>
            </a:fld>
            <a:endParaRPr lang="en-US" altLang="en-US"/>
          </a:p>
        </p:txBody>
      </p:sp>
    </p:spTree>
    <p:extLst>
      <p:ext uri="{BB962C8B-B14F-4D97-AF65-F5344CB8AC3E}">
        <p14:creationId xmlns:p14="http://schemas.microsoft.com/office/powerpoint/2010/main" val="42433165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0DA270-1697-C0CC-543C-A6695A1984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CA2B02-8F58-74FD-BFE5-70E9FEA731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5E5E1F-574C-E028-6884-BBBAFC45EF82}"/>
              </a:ext>
            </a:extLst>
          </p:cNvPr>
          <p:cNvSpPr>
            <a:spLocks noGrp="1" noChangeArrowheads="1"/>
          </p:cNvSpPr>
          <p:nvPr>
            <p:ph type="sldNum" sz="quarter" idx="12"/>
          </p:nvPr>
        </p:nvSpPr>
        <p:spPr>
          <a:ln/>
        </p:spPr>
        <p:txBody>
          <a:bodyPr/>
          <a:lstStyle>
            <a:lvl1pPr>
              <a:defRPr/>
            </a:lvl1pPr>
          </a:lstStyle>
          <a:p>
            <a:fld id="{C730E6AA-13B3-4F04-A7B2-8B8DCDF590A6}" type="slidenum">
              <a:rPr lang="en-US" altLang="en-US"/>
              <a:pPr/>
              <a:t>‹#›</a:t>
            </a:fld>
            <a:endParaRPr lang="en-US" altLang="en-US"/>
          </a:p>
        </p:txBody>
      </p:sp>
    </p:spTree>
    <p:extLst>
      <p:ext uri="{BB962C8B-B14F-4D97-AF65-F5344CB8AC3E}">
        <p14:creationId xmlns:p14="http://schemas.microsoft.com/office/powerpoint/2010/main" val="294388665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64D933F-9E2C-3D32-4051-7144289149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8C702F-2CB7-89AF-E3FE-C690ACA74A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1BFCBC-6A85-45BB-0064-B971BE28776D}"/>
              </a:ext>
            </a:extLst>
          </p:cNvPr>
          <p:cNvSpPr>
            <a:spLocks noGrp="1" noChangeArrowheads="1"/>
          </p:cNvSpPr>
          <p:nvPr>
            <p:ph type="sldNum" sz="quarter" idx="12"/>
          </p:nvPr>
        </p:nvSpPr>
        <p:spPr>
          <a:ln/>
        </p:spPr>
        <p:txBody>
          <a:bodyPr/>
          <a:lstStyle>
            <a:lvl1pPr>
              <a:defRPr/>
            </a:lvl1pPr>
          </a:lstStyle>
          <a:p>
            <a:fld id="{F56A5A23-5D29-4B1C-8812-8895AE8233D1}" type="slidenum">
              <a:rPr lang="en-US" altLang="en-US"/>
              <a:pPr/>
              <a:t>‹#›</a:t>
            </a:fld>
            <a:endParaRPr lang="en-US" altLang="en-US"/>
          </a:p>
        </p:txBody>
      </p:sp>
    </p:spTree>
    <p:extLst>
      <p:ext uri="{BB962C8B-B14F-4D97-AF65-F5344CB8AC3E}">
        <p14:creationId xmlns:p14="http://schemas.microsoft.com/office/powerpoint/2010/main" val="15336741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C7F342-6C61-FDA1-C2EA-CBD83E3AF4B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F8E2F4D-454C-3C8F-17C2-254DAC3FFF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0AF8F45-C8CF-F9C6-DC52-356AFA4BE1A5}"/>
              </a:ext>
            </a:extLst>
          </p:cNvPr>
          <p:cNvSpPr>
            <a:spLocks noGrp="1" noChangeArrowheads="1"/>
          </p:cNvSpPr>
          <p:nvPr>
            <p:ph type="sldNum" sz="quarter" idx="12"/>
          </p:nvPr>
        </p:nvSpPr>
        <p:spPr>
          <a:ln/>
        </p:spPr>
        <p:txBody>
          <a:bodyPr/>
          <a:lstStyle>
            <a:lvl1pPr>
              <a:defRPr/>
            </a:lvl1pPr>
          </a:lstStyle>
          <a:p>
            <a:fld id="{A61968F2-5480-4F70-B50E-745F75C76EFA}" type="slidenum">
              <a:rPr lang="en-US" altLang="en-US"/>
              <a:pPr/>
              <a:t>‹#›</a:t>
            </a:fld>
            <a:endParaRPr lang="en-US" altLang="en-US"/>
          </a:p>
        </p:txBody>
      </p:sp>
    </p:spTree>
    <p:extLst>
      <p:ext uri="{BB962C8B-B14F-4D97-AF65-F5344CB8AC3E}">
        <p14:creationId xmlns:p14="http://schemas.microsoft.com/office/powerpoint/2010/main" val="202354515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D4B9549-2F97-7452-78B6-EB102281548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F93C745-29B9-BD87-5A0D-27C962A31B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35AC665-DAF3-137F-BE81-3CD42420618D}"/>
              </a:ext>
            </a:extLst>
          </p:cNvPr>
          <p:cNvSpPr>
            <a:spLocks noGrp="1" noChangeArrowheads="1"/>
          </p:cNvSpPr>
          <p:nvPr>
            <p:ph type="sldNum" sz="quarter" idx="12"/>
          </p:nvPr>
        </p:nvSpPr>
        <p:spPr>
          <a:ln/>
        </p:spPr>
        <p:txBody>
          <a:bodyPr/>
          <a:lstStyle>
            <a:lvl1pPr>
              <a:defRPr/>
            </a:lvl1pPr>
          </a:lstStyle>
          <a:p>
            <a:fld id="{716F61C7-2CB0-4233-B474-4CB22F831814}" type="slidenum">
              <a:rPr lang="en-US" altLang="en-US"/>
              <a:pPr/>
              <a:t>‹#›</a:t>
            </a:fld>
            <a:endParaRPr lang="en-US" altLang="en-US"/>
          </a:p>
        </p:txBody>
      </p:sp>
    </p:spTree>
    <p:extLst>
      <p:ext uri="{BB962C8B-B14F-4D97-AF65-F5344CB8AC3E}">
        <p14:creationId xmlns:p14="http://schemas.microsoft.com/office/powerpoint/2010/main" val="20869147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7CAD4A9-3160-7755-9129-8D79A37EB26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7BA1B0B-3CC6-C30D-C5FD-01131117EB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288291F-D9B0-9C2A-7A40-06A67E978E85}"/>
              </a:ext>
            </a:extLst>
          </p:cNvPr>
          <p:cNvSpPr>
            <a:spLocks noGrp="1" noChangeArrowheads="1"/>
          </p:cNvSpPr>
          <p:nvPr>
            <p:ph type="sldNum" sz="quarter" idx="12"/>
          </p:nvPr>
        </p:nvSpPr>
        <p:spPr>
          <a:ln/>
        </p:spPr>
        <p:txBody>
          <a:bodyPr/>
          <a:lstStyle>
            <a:lvl1pPr>
              <a:defRPr/>
            </a:lvl1pPr>
          </a:lstStyle>
          <a:p>
            <a:fld id="{E13A9499-1C3E-4164-BE75-ED5C4D78BB31}" type="slidenum">
              <a:rPr lang="en-US" altLang="en-US"/>
              <a:pPr/>
              <a:t>‹#›</a:t>
            </a:fld>
            <a:endParaRPr lang="en-US" altLang="en-US"/>
          </a:p>
        </p:txBody>
      </p:sp>
    </p:spTree>
    <p:extLst>
      <p:ext uri="{BB962C8B-B14F-4D97-AF65-F5344CB8AC3E}">
        <p14:creationId xmlns:p14="http://schemas.microsoft.com/office/powerpoint/2010/main" val="5182865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0901027-F135-B50D-76EB-9FD986126B5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968C89E-C72D-99E7-B0C4-C9B745EBEC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78D3E2B-A33F-B30F-9410-0A8435A3C0B2}"/>
              </a:ext>
            </a:extLst>
          </p:cNvPr>
          <p:cNvSpPr>
            <a:spLocks noGrp="1" noChangeArrowheads="1"/>
          </p:cNvSpPr>
          <p:nvPr>
            <p:ph type="sldNum" sz="quarter" idx="12"/>
          </p:nvPr>
        </p:nvSpPr>
        <p:spPr>
          <a:ln/>
        </p:spPr>
        <p:txBody>
          <a:bodyPr/>
          <a:lstStyle>
            <a:lvl1pPr>
              <a:defRPr/>
            </a:lvl1pPr>
          </a:lstStyle>
          <a:p>
            <a:fld id="{C85F9977-CE5D-485D-A3EF-0A8D5316BDF6}" type="slidenum">
              <a:rPr lang="en-US" altLang="en-US"/>
              <a:pPr/>
              <a:t>‹#›</a:t>
            </a:fld>
            <a:endParaRPr lang="en-US" altLang="en-US"/>
          </a:p>
        </p:txBody>
      </p:sp>
    </p:spTree>
    <p:extLst>
      <p:ext uri="{BB962C8B-B14F-4D97-AF65-F5344CB8AC3E}">
        <p14:creationId xmlns:p14="http://schemas.microsoft.com/office/powerpoint/2010/main" val="4693574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23BF35C-FC67-D54A-9417-1FABF48800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34A5416-CF46-A4AA-564C-6188196204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BF9A2A-93D2-857D-7548-306422928DA9}"/>
              </a:ext>
            </a:extLst>
          </p:cNvPr>
          <p:cNvSpPr>
            <a:spLocks noGrp="1" noChangeArrowheads="1"/>
          </p:cNvSpPr>
          <p:nvPr>
            <p:ph type="sldNum" sz="quarter" idx="12"/>
          </p:nvPr>
        </p:nvSpPr>
        <p:spPr>
          <a:ln/>
        </p:spPr>
        <p:txBody>
          <a:bodyPr/>
          <a:lstStyle>
            <a:lvl1pPr>
              <a:defRPr/>
            </a:lvl1pPr>
          </a:lstStyle>
          <a:p>
            <a:fld id="{75904A5F-5942-4286-84D2-26F448BBE401}" type="slidenum">
              <a:rPr lang="en-US" altLang="en-US"/>
              <a:pPr/>
              <a:t>‹#›</a:t>
            </a:fld>
            <a:endParaRPr lang="en-US" altLang="en-US"/>
          </a:p>
        </p:txBody>
      </p:sp>
    </p:spTree>
    <p:extLst>
      <p:ext uri="{BB962C8B-B14F-4D97-AF65-F5344CB8AC3E}">
        <p14:creationId xmlns:p14="http://schemas.microsoft.com/office/powerpoint/2010/main" val="37830944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AF1F6C-EAB4-6E95-9114-147144888F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0A5DDBA-EC8F-6E14-AADE-201F4066FA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C12A5F9-4959-94C7-FDBF-703A3692C7A8}"/>
              </a:ext>
            </a:extLst>
          </p:cNvPr>
          <p:cNvSpPr>
            <a:spLocks noGrp="1" noChangeArrowheads="1"/>
          </p:cNvSpPr>
          <p:nvPr>
            <p:ph type="sldNum" sz="quarter" idx="12"/>
          </p:nvPr>
        </p:nvSpPr>
        <p:spPr>
          <a:ln/>
        </p:spPr>
        <p:txBody>
          <a:bodyPr/>
          <a:lstStyle>
            <a:lvl1pPr>
              <a:defRPr/>
            </a:lvl1pPr>
          </a:lstStyle>
          <a:p>
            <a:fld id="{6A9C8567-8542-42C6-BA66-2376612C027E}" type="slidenum">
              <a:rPr lang="en-US" altLang="en-US"/>
              <a:pPr/>
              <a:t>‹#›</a:t>
            </a:fld>
            <a:endParaRPr lang="en-US" altLang="en-US"/>
          </a:p>
        </p:txBody>
      </p:sp>
    </p:spTree>
    <p:extLst>
      <p:ext uri="{BB962C8B-B14F-4D97-AF65-F5344CB8AC3E}">
        <p14:creationId xmlns:p14="http://schemas.microsoft.com/office/powerpoint/2010/main" val="28906803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7CE51C-7B6D-26B5-8451-B11EB4D3F9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027B85-693E-8C08-ACAF-0C22303266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FB51FE0-006A-425A-F911-DD0C962BBF18}"/>
              </a:ext>
            </a:extLst>
          </p:cNvPr>
          <p:cNvSpPr>
            <a:spLocks noGrp="1" noChangeArrowheads="1"/>
          </p:cNvSpPr>
          <p:nvPr>
            <p:ph type="sldNum" sz="quarter" idx="12"/>
          </p:nvPr>
        </p:nvSpPr>
        <p:spPr>
          <a:ln/>
        </p:spPr>
        <p:txBody>
          <a:bodyPr/>
          <a:lstStyle>
            <a:lvl1pPr>
              <a:defRPr/>
            </a:lvl1pPr>
          </a:lstStyle>
          <a:p>
            <a:fld id="{FBAC7130-0AE0-41E8-8786-CAC62DF4D0E3}" type="slidenum">
              <a:rPr lang="en-US" altLang="en-US"/>
              <a:pPr/>
              <a:t>‹#›</a:t>
            </a:fld>
            <a:endParaRPr lang="en-US" altLang="en-US"/>
          </a:p>
        </p:txBody>
      </p:sp>
    </p:spTree>
    <p:extLst>
      <p:ext uri="{BB962C8B-B14F-4D97-AF65-F5344CB8AC3E}">
        <p14:creationId xmlns:p14="http://schemas.microsoft.com/office/powerpoint/2010/main" val="11147866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6C7173-AC3D-4E85-C293-601E5ED7BD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2765BA-ADD7-B0D0-FC42-4A56EB9EFB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69AF3D-6F42-B3AC-DDA6-7C0697E8895A}"/>
              </a:ext>
            </a:extLst>
          </p:cNvPr>
          <p:cNvSpPr>
            <a:spLocks noGrp="1" noChangeArrowheads="1"/>
          </p:cNvSpPr>
          <p:nvPr>
            <p:ph type="sldNum" sz="quarter" idx="12"/>
          </p:nvPr>
        </p:nvSpPr>
        <p:spPr>
          <a:ln/>
        </p:spPr>
        <p:txBody>
          <a:bodyPr/>
          <a:lstStyle>
            <a:lvl1pPr>
              <a:defRPr/>
            </a:lvl1pPr>
          </a:lstStyle>
          <a:p>
            <a:fld id="{F41A43A9-7A7E-4C79-B5B3-DA78DA788838}" type="slidenum">
              <a:rPr lang="en-US" altLang="en-US"/>
              <a:pPr/>
              <a:t>‹#›</a:t>
            </a:fld>
            <a:endParaRPr lang="en-US" altLang="en-US"/>
          </a:p>
        </p:txBody>
      </p:sp>
    </p:spTree>
    <p:extLst>
      <p:ext uri="{BB962C8B-B14F-4D97-AF65-F5344CB8AC3E}">
        <p14:creationId xmlns:p14="http://schemas.microsoft.com/office/powerpoint/2010/main" val="3485691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F153E18-67AC-1BDC-32E0-23B7000B2B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3618DA-3F13-6995-F2DB-72F49915B8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C54A9B-1720-9015-576E-0132E1E5CFBA}"/>
              </a:ext>
            </a:extLst>
          </p:cNvPr>
          <p:cNvSpPr>
            <a:spLocks noGrp="1" noChangeArrowheads="1"/>
          </p:cNvSpPr>
          <p:nvPr>
            <p:ph type="sldNum" sz="quarter" idx="12"/>
          </p:nvPr>
        </p:nvSpPr>
        <p:spPr>
          <a:ln/>
        </p:spPr>
        <p:txBody>
          <a:bodyPr/>
          <a:lstStyle>
            <a:lvl1pPr>
              <a:defRPr/>
            </a:lvl1pPr>
          </a:lstStyle>
          <a:p>
            <a:fld id="{F642FB64-BF05-4433-B792-87426144ECC0}" type="slidenum">
              <a:rPr lang="en-US" altLang="en-US"/>
              <a:pPr/>
              <a:t>‹#›</a:t>
            </a:fld>
            <a:endParaRPr lang="en-US" altLang="en-US"/>
          </a:p>
        </p:txBody>
      </p:sp>
    </p:spTree>
    <p:extLst>
      <p:ext uri="{BB962C8B-B14F-4D97-AF65-F5344CB8AC3E}">
        <p14:creationId xmlns:p14="http://schemas.microsoft.com/office/powerpoint/2010/main" val="137078453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35F98523-1EFC-0F90-2568-6FB5F7E267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6107A25-037B-7D00-6C4F-5B9A5F8A22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A315918-7397-3B2F-0B03-EA23C0CFFB20}"/>
              </a:ext>
            </a:extLst>
          </p:cNvPr>
          <p:cNvSpPr>
            <a:spLocks noGrp="1" noChangeArrowheads="1"/>
          </p:cNvSpPr>
          <p:nvPr>
            <p:ph type="sldNum" sz="quarter" idx="12"/>
          </p:nvPr>
        </p:nvSpPr>
        <p:spPr>
          <a:ln/>
        </p:spPr>
        <p:txBody>
          <a:bodyPr/>
          <a:lstStyle>
            <a:lvl1pPr>
              <a:defRPr/>
            </a:lvl1pPr>
          </a:lstStyle>
          <a:p>
            <a:fld id="{379BB91F-7E1B-41A5-8EC7-64E80A28B23F}" type="slidenum">
              <a:rPr lang="en-US" altLang="en-US"/>
              <a:pPr/>
              <a:t>‹#›</a:t>
            </a:fld>
            <a:endParaRPr lang="en-US" altLang="en-US"/>
          </a:p>
        </p:txBody>
      </p:sp>
    </p:spTree>
    <p:extLst>
      <p:ext uri="{BB962C8B-B14F-4D97-AF65-F5344CB8AC3E}">
        <p14:creationId xmlns:p14="http://schemas.microsoft.com/office/powerpoint/2010/main" val="38369076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1735704-E962-67BF-7151-2E25312F3E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6B672C8-51BA-DBC7-B6B2-7735E7C5B1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C938132-8195-EDCA-12E4-A36571CE35DC}"/>
              </a:ext>
            </a:extLst>
          </p:cNvPr>
          <p:cNvSpPr>
            <a:spLocks noGrp="1" noChangeArrowheads="1"/>
          </p:cNvSpPr>
          <p:nvPr>
            <p:ph type="sldNum" sz="quarter" idx="12"/>
          </p:nvPr>
        </p:nvSpPr>
        <p:spPr>
          <a:ln/>
        </p:spPr>
        <p:txBody>
          <a:bodyPr/>
          <a:lstStyle>
            <a:lvl1pPr>
              <a:defRPr/>
            </a:lvl1pPr>
          </a:lstStyle>
          <a:p>
            <a:fld id="{8725F0A9-B359-4C41-AA13-CF6C8A72238B}" type="slidenum">
              <a:rPr lang="en-US" altLang="en-US"/>
              <a:pPr/>
              <a:t>‹#›</a:t>
            </a:fld>
            <a:endParaRPr lang="en-US" altLang="en-US"/>
          </a:p>
        </p:txBody>
      </p:sp>
    </p:spTree>
    <p:extLst>
      <p:ext uri="{BB962C8B-B14F-4D97-AF65-F5344CB8AC3E}">
        <p14:creationId xmlns:p14="http://schemas.microsoft.com/office/powerpoint/2010/main" val="17396950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2DE1838-3FC0-D092-96C7-D9C48E0D801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4C1E4E55-8FE9-701F-8ABD-1B48533715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D33907C-A043-CEC9-6206-8BE79E128E58}"/>
              </a:ext>
            </a:extLst>
          </p:cNvPr>
          <p:cNvSpPr>
            <a:spLocks noGrp="1" noChangeArrowheads="1"/>
          </p:cNvSpPr>
          <p:nvPr>
            <p:ph type="sldNum" sz="quarter" idx="12"/>
          </p:nvPr>
        </p:nvSpPr>
        <p:spPr>
          <a:ln/>
        </p:spPr>
        <p:txBody>
          <a:bodyPr/>
          <a:lstStyle>
            <a:lvl1pPr>
              <a:defRPr/>
            </a:lvl1pPr>
          </a:lstStyle>
          <a:p>
            <a:fld id="{4A96FD8F-827C-4D09-BC45-0B6E9C7D86D0}" type="slidenum">
              <a:rPr lang="en-US" altLang="en-US"/>
              <a:pPr/>
              <a:t>‹#›</a:t>
            </a:fld>
            <a:endParaRPr lang="en-US" altLang="en-US"/>
          </a:p>
        </p:txBody>
      </p:sp>
    </p:spTree>
    <p:extLst>
      <p:ext uri="{BB962C8B-B14F-4D97-AF65-F5344CB8AC3E}">
        <p14:creationId xmlns:p14="http://schemas.microsoft.com/office/powerpoint/2010/main" val="198285088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F6A13F7C-940C-E0F5-5896-D88221D2A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CD5C43-A63F-1576-727C-3CACAC93AA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ADA111-16A4-DDD8-7796-2A450F2F79EE}"/>
              </a:ext>
            </a:extLst>
          </p:cNvPr>
          <p:cNvSpPr>
            <a:spLocks noGrp="1" noChangeArrowheads="1"/>
          </p:cNvSpPr>
          <p:nvPr>
            <p:ph type="sldNum" sz="quarter" idx="12"/>
          </p:nvPr>
        </p:nvSpPr>
        <p:spPr>
          <a:ln/>
        </p:spPr>
        <p:txBody>
          <a:bodyPr/>
          <a:lstStyle>
            <a:lvl1pPr>
              <a:defRPr/>
            </a:lvl1pPr>
          </a:lstStyle>
          <a:p>
            <a:fld id="{715A6686-FC65-490E-A876-2A00F950ABF5}" type="slidenum">
              <a:rPr lang="en-US" altLang="en-US"/>
              <a:pPr/>
              <a:t>‹#›</a:t>
            </a:fld>
            <a:endParaRPr lang="en-US" altLang="en-US"/>
          </a:p>
        </p:txBody>
      </p:sp>
    </p:spTree>
    <p:extLst>
      <p:ext uri="{BB962C8B-B14F-4D97-AF65-F5344CB8AC3E}">
        <p14:creationId xmlns:p14="http://schemas.microsoft.com/office/powerpoint/2010/main" val="397414602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A66D4FD-FD15-9521-9D1E-A9FFF5F8ED8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E539F4F-A70B-456E-F9F4-AF56AE4117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56C622E-D61C-DE75-38E5-5C8CCD36D18E}"/>
              </a:ext>
            </a:extLst>
          </p:cNvPr>
          <p:cNvSpPr>
            <a:spLocks noGrp="1" noChangeArrowheads="1"/>
          </p:cNvSpPr>
          <p:nvPr>
            <p:ph type="sldNum" sz="quarter" idx="12"/>
          </p:nvPr>
        </p:nvSpPr>
        <p:spPr>
          <a:ln/>
        </p:spPr>
        <p:txBody>
          <a:bodyPr/>
          <a:lstStyle>
            <a:lvl1pPr>
              <a:defRPr/>
            </a:lvl1pPr>
          </a:lstStyle>
          <a:p>
            <a:fld id="{7010D472-7059-4D29-AF3E-BD63FEF6F058}" type="slidenum">
              <a:rPr lang="en-US" altLang="en-US"/>
              <a:pPr/>
              <a:t>‹#›</a:t>
            </a:fld>
            <a:endParaRPr lang="en-US" altLang="en-US"/>
          </a:p>
        </p:txBody>
      </p:sp>
    </p:spTree>
    <p:extLst>
      <p:ext uri="{BB962C8B-B14F-4D97-AF65-F5344CB8AC3E}">
        <p14:creationId xmlns:p14="http://schemas.microsoft.com/office/powerpoint/2010/main" val="24123944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E442E0F-211C-84A9-3EAA-18A9A05AAB3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94D95F5-9743-A46A-A4A7-227FDBA11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053DE59-23A3-4397-A368-8559D8992C64}"/>
              </a:ext>
            </a:extLst>
          </p:cNvPr>
          <p:cNvSpPr>
            <a:spLocks noGrp="1" noChangeArrowheads="1"/>
          </p:cNvSpPr>
          <p:nvPr>
            <p:ph type="sldNum" sz="quarter" idx="12"/>
          </p:nvPr>
        </p:nvSpPr>
        <p:spPr>
          <a:ln/>
        </p:spPr>
        <p:txBody>
          <a:bodyPr/>
          <a:lstStyle>
            <a:lvl1pPr>
              <a:defRPr/>
            </a:lvl1pPr>
          </a:lstStyle>
          <a:p>
            <a:fld id="{DEDFEAA3-B2F1-4A87-8F90-8254AF73A4F5}" type="slidenum">
              <a:rPr lang="en-US" altLang="en-US"/>
              <a:pPr/>
              <a:t>‹#›</a:t>
            </a:fld>
            <a:endParaRPr lang="en-US" altLang="en-US"/>
          </a:p>
        </p:txBody>
      </p:sp>
    </p:spTree>
    <p:extLst>
      <p:ext uri="{BB962C8B-B14F-4D97-AF65-F5344CB8AC3E}">
        <p14:creationId xmlns:p14="http://schemas.microsoft.com/office/powerpoint/2010/main" val="40200125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90954B4-87A4-1E7F-A670-0E36849D6C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D6AC204-A72A-27CA-B0CF-D7FD76FEE6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9E58FC-37BA-DA62-673A-E9B9581D1172}"/>
              </a:ext>
            </a:extLst>
          </p:cNvPr>
          <p:cNvSpPr>
            <a:spLocks noGrp="1" noChangeArrowheads="1"/>
          </p:cNvSpPr>
          <p:nvPr>
            <p:ph type="sldNum" sz="quarter" idx="12"/>
          </p:nvPr>
        </p:nvSpPr>
        <p:spPr>
          <a:ln/>
        </p:spPr>
        <p:txBody>
          <a:bodyPr/>
          <a:lstStyle>
            <a:lvl1pPr>
              <a:defRPr/>
            </a:lvl1pPr>
          </a:lstStyle>
          <a:p>
            <a:fld id="{3E0F8D17-786A-4E41-AAAA-B6A16BB9C35F}" type="slidenum">
              <a:rPr lang="en-US" altLang="en-US"/>
              <a:pPr/>
              <a:t>‹#›</a:t>
            </a:fld>
            <a:endParaRPr lang="en-US" altLang="en-US"/>
          </a:p>
        </p:txBody>
      </p:sp>
    </p:spTree>
    <p:extLst>
      <p:ext uri="{BB962C8B-B14F-4D97-AF65-F5344CB8AC3E}">
        <p14:creationId xmlns:p14="http://schemas.microsoft.com/office/powerpoint/2010/main" val="12367366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001ADE2-45DA-F97D-AB74-1DC0377BE3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5D5268-D392-8B55-DD56-28D4709BA3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E19D67A-1D74-F389-D9ED-86C8AC23296E}"/>
              </a:ext>
            </a:extLst>
          </p:cNvPr>
          <p:cNvSpPr>
            <a:spLocks noGrp="1" noChangeArrowheads="1"/>
          </p:cNvSpPr>
          <p:nvPr>
            <p:ph type="sldNum" sz="quarter" idx="12"/>
          </p:nvPr>
        </p:nvSpPr>
        <p:spPr>
          <a:ln/>
        </p:spPr>
        <p:txBody>
          <a:bodyPr/>
          <a:lstStyle>
            <a:lvl1pPr>
              <a:defRPr/>
            </a:lvl1pPr>
          </a:lstStyle>
          <a:p>
            <a:fld id="{B5490B47-FD0C-47F0-A988-4AB68644E4BA}" type="slidenum">
              <a:rPr lang="en-US" altLang="en-US"/>
              <a:pPr/>
              <a:t>‹#›</a:t>
            </a:fld>
            <a:endParaRPr lang="en-US" altLang="en-US"/>
          </a:p>
        </p:txBody>
      </p:sp>
    </p:spTree>
    <p:extLst>
      <p:ext uri="{BB962C8B-B14F-4D97-AF65-F5344CB8AC3E}">
        <p14:creationId xmlns:p14="http://schemas.microsoft.com/office/powerpoint/2010/main" val="137811477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EDB2D14-AA3D-A944-D5A3-736F45D17C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A9199FB-C35E-9C42-68D7-27E9EB9E45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E677A0D-938D-E21F-41BA-0B5C887670F7}"/>
              </a:ext>
            </a:extLst>
          </p:cNvPr>
          <p:cNvSpPr>
            <a:spLocks noGrp="1" noChangeArrowheads="1"/>
          </p:cNvSpPr>
          <p:nvPr>
            <p:ph type="sldNum" sz="quarter" idx="12"/>
          </p:nvPr>
        </p:nvSpPr>
        <p:spPr>
          <a:ln/>
        </p:spPr>
        <p:txBody>
          <a:bodyPr/>
          <a:lstStyle>
            <a:lvl1pPr>
              <a:defRPr/>
            </a:lvl1pPr>
          </a:lstStyle>
          <a:p>
            <a:fld id="{34037845-A1D4-485B-A45F-0C284A347A57}" type="slidenum">
              <a:rPr lang="en-US" altLang="en-US"/>
              <a:pPr/>
              <a:t>‹#›</a:t>
            </a:fld>
            <a:endParaRPr lang="en-US" altLang="en-US"/>
          </a:p>
        </p:txBody>
      </p:sp>
    </p:spTree>
    <p:extLst>
      <p:ext uri="{BB962C8B-B14F-4D97-AF65-F5344CB8AC3E}">
        <p14:creationId xmlns:p14="http://schemas.microsoft.com/office/powerpoint/2010/main" val="41057469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C9BB568-81E1-3A90-B195-7C6D9DD898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92F8F7-DD36-9020-EA08-E0C32D353B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BE89BD-85A0-0AEC-BF0B-4D1F4C22E9AE}"/>
              </a:ext>
            </a:extLst>
          </p:cNvPr>
          <p:cNvSpPr>
            <a:spLocks noGrp="1" noChangeArrowheads="1"/>
          </p:cNvSpPr>
          <p:nvPr>
            <p:ph type="sldNum" sz="quarter" idx="12"/>
          </p:nvPr>
        </p:nvSpPr>
        <p:spPr>
          <a:ln/>
        </p:spPr>
        <p:txBody>
          <a:bodyPr/>
          <a:lstStyle>
            <a:lvl1pPr>
              <a:defRPr/>
            </a:lvl1pPr>
          </a:lstStyle>
          <a:p>
            <a:fld id="{160BFD2F-AE1C-45C4-AE16-9315DCE5D9C1}" type="slidenum">
              <a:rPr lang="en-US" altLang="en-US"/>
              <a:pPr/>
              <a:t>‹#›</a:t>
            </a:fld>
            <a:endParaRPr lang="en-US" altLang="en-US"/>
          </a:p>
        </p:txBody>
      </p:sp>
    </p:spTree>
    <p:extLst>
      <p:ext uri="{BB962C8B-B14F-4D97-AF65-F5344CB8AC3E}">
        <p14:creationId xmlns:p14="http://schemas.microsoft.com/office/powerpoint/2010/main" val="343587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5000A90-0C5C-F361-0303-A16E7DD4C36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0298642-10E8-C6ED-DAF3-CFBF3CE6B2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2337040-AD05-3D8B-4BB5-2B96EF21677E}"/>
              </a:ext>
            </a:extLst>
          </p:cNvPr>
          <p:cNvSpPr>
            <a:spLocks noGrp="1" noChangeArrowheads="1"/>
          </p:cNvSpPr>
          <p:nvPr>
            <p:ph type="sldNum" sz="quarter" idx="12"/>
          </p:nvPr>
        </p:nvSpPr>
        <p:spPr>
          <a:ln/>
        </p:spPr>
        <p:txBody>
          <a:bodyPr/>
          <a:lstStyle>
            <a:lvl1pPr>
              <a:defRPr/>
            </a:lvl1pPr>
          </a:lstStyle>
          <a:p>
            <a:fld id="{8153710B-4216-43F5-B107-0EB99BB918C1}" type="slidenum">
              <a:rPr lang="en-US" altLang="en-US"/>
              <a:pPr/>
              <a:t>‹#›</a:t>
            </a:fld>
            <a:endParaRPr lang="en-US" altLang="en-US"/>
          </a:p>
        </p:txBody>
      </p:sp>
    </p:spTree>
    <p:extLst>
      <p:ext uri="{BB962C8B-B14F-4D97-AF65-F5344CB8AC3E}">
        <p14:creationId xmlns:p14="http://schemas.microsoft.com/office/powerpoint/2010/main" val="409599941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6A068A8-EBD3-EE10-0C73-A2C37AF728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1E5A52-85FB-702D-D22C-048D7AD171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563916E-CB3C-EF35-8E9F-E11179BA3749}"/>
              </a:ext>
            </a:extLst>
          </p:cNvPr>
          <p:cNvSpPr>
            <a:spLocks noGrp="1" noChangeArrowheads="1"/>
          </p:cNvSpPr>
          <p:nvPr>
            <p:ph type="sldNum" sz="quarter" idx="12"/>
          </p:nvPr>
        </p:nvSpPr>
        <p:spPr>
          <a:ln/>
        </p:spPr>
        <p:txBody>
          <a:bodyPr/>
          <a:lstStyle>
            <a:lvl1pPr>
              <a:defRPr/>
            </a:lvl1pPr>
          </a:lstStyle>
          <a:p>
            <a:fld id="{2B41890A-7786-4A4F-B492-28A79262711A}" type="slidenum">
              <a:rPr lang="en-US" altLang="en-US"/>
              <a:pPr/>
              <a:t>‹#›</a:t>
            </a:fld>
            <a:endParaRPr lang="en-US" altLang="en-US"/>
          </a:p>
        </p:txBody>
      </p:sp>
    </p:spTree>
    <p:extLst>
      <p:ext uri="{BB962C8B-B14F-4D97-AF65-F5344CB8AC3E}">
        <p14:creationId xmlns:p14="http://schemas.microsoft.com/office/powerpoint/2010/main" val="9042000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F133F56-E76E-871A-730C-1CDEFCA732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11396C-6B4C-09B6-98A5-F5B815B07F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7D022D7-456F-FEA3-CC8D-AA9458564D71}"/>
              </a:ext>
            </a:extLst>
          </p:cNvPr>
          <p:cNvSpPr>
            <a:spLocks noGrp="1" noChangeArrowheads="1"/>
          </p:cNvSpPr>
          <p:nvPr>
            <p:ph type="sldNum" sz="quarter" idx="12"/>
          </p:nvPr>
        </p:nvSpPr>
        <p:spPr>
          <a:ln/>
        </p:spPr>
        <p:txBody>
          <a:bodyPr/>
          <a:lstStyle>
            <a:lvl1pPr>
              <a:defRPr/>
            </a:lvl1pPr>
          </a:lstStyle>
          <a:p>
            <a:fld id="{97860BDF-BEC6-4ADB-BB9F-515A388B5CAF}" type="slidenum">
              <a:rPr lang="en-US" altLang="en-US"/>
              <a:pPr/>
              <a:t>‹#›</a:t>
            </a:fld>
            <a:endParaRPr lang="en-US" altLang="en-US"/>
          </a:p>
        </p:txBody>
      </p:sp>
    </p:spTree>
    <p:extLst>
      <p:ext uri="{BB962C8B-B14F-4D97-AF65-F5344CB8AC3E}">
        <p14:creationId xmlns:p14="http://schemas.microsoft.com/office/powerpoint/2010/main" val="155547635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D052427-4C38-767C-94D3-47AB067B046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C600B65-0A16-139A-3A88-B3534A8E31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0105CA-82CB-4270-C981-E4F29631B77C}"/>
              </a:ext>
            </a:extLst>
          </p:cNvPr>
          <p:cNvSpPr>
            <a:spLocks noGrp="1" noChangeArrowheads="1"/>
          </p:cNvSpPr>
          <p:nvPr>
            <p:ph type="sldNum" sz="quarter" idx="12"/>
          </p:nvPr>
        </p:nvSpPr>
        <p:spPr>
          <a:ln/>
        </p:spPr>
        <p:txBody>
          <a:bodyPr/>
          <a:lstStyle>
            <a:lvl1pPr>
              <a:defRPr/>
            </a:lvl1pPr>
          </a:lstStyle>
          <a:p>
            <a:fld id="{4788269F-8CD6-4E25-848A-B6B1D1930E3D}" type="slidenum">
              <a:rPr lang="en-US" altLang="en-US"/>
              <a:pPr/>
              <a:t>‹#›</a:t>
            </a:fld>
            <a:endParaRPr lang="en-US" altLang="en-US"/>
          </a:p>
        </p:txBody>
      </p:sp>
    </p:spTree>
    <p:extLst>
      <p:ext uri="{BB962C8B-B14F-4D97-AF65-F5344CB8AC3E}">
        <p14:creationId xmlns:p14="http://schemas.microsoft.com/office/powerpoint/2010/main" val="15225683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537A6AB-E3ED-ECD7-88A9-185E8B33F66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A5DDF03-4235-4F30-5AD7-92B6BF2E44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B469B4C-371C-01F4-50AA-7EB02D96EF6A}"/>
              </a:ext>
            </a:extLst>
          </p:cNvPr>
          <p:cNvSpPr>
            <a:spLocks noGrp="1" noChangeArrowheads="1"/>
          </p:cNvSpPr>
          <p:nvPr>
            <p:ph type="sldNum" sz="quarter" idx="12"/>
          </p:nvPr>
        </p:nvSpPr>
        <p:spPr>
          <a:ln/>
        </p:spPr>
        <p:txBody>
          <a:bodyPr/>
          <a:lstStyle>
            <a:lvl1pPr>
              <a:defRPr/>
            </a:lvl1pPr>
          </a:lstStyle>
          <a:p>
            <a:fld id="{968A38A7-D537-4927-8073-083A70B3E4EA}" type="slidenum">
              <a:rPr lang="en-US" altLang="en-US"/>
              <a:pPr/>
              <a:t>‹#›</a:t>
            </a:fld>
            <a:endParaRPr lang="en-US" altLang="en-US"/>
          </a:p>
        </p:txBody>
      </p:sp>
    </p:spTree>
    <p:extLst>
      <p:ext uri="{BB962C8B-B14F-4D97-AF65-F5344CB8AC3E}">
        <p14:creationId xmlns:p14="http://schemas.microsoft.com/office/powerpoint/2010/main" val="26780314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BFCD2BF-5B42-8DD1-3AB7-01A483651E1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B13939D-5C1D-5F16-BAFA-F51F89141E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FF864E4-CC45-FF12-0913-EA5786418645}"/>
              </a:ext>
            </a:extLst>
          </p:cNvPr>
          <p:cNvSpPr>
            <a:spLocks noGrp="1" noChangeArrowheads="1"/>
          </p:cNvSpPr>
          <p:nvPr>
            <p:ph type="sldNum" sz="quarter" idx="12"/>
          </p:nvPr>
        </p:nvSpPr>
        <p:spPr>
          <a:ln/>
        </p:spPr>
        <p:txBody>
          <a:bodyPr/>
          <a:lstStyle>
            <a:lvl1pPr>
              <a:defRPr/>
            </a:lvl1pPr>
          </a:lstStyle>
          <a:p>
            <a:fld id="{92293720-C70E-40EC-831B-3DE24D3FDDEB}" type="slidenum">
              <a:rPr lang="en-US" altLang="en-US"/>
              <a:pPr/>
              <a:t>‹#›</a:t>
            </a:fld>
            <a:endParaRPr lang="en-US" altLang="en-US"/>
          </a:p>
        </p:txBody>
      </p:sp>
    </p:spTree>
    <p:extLst>
      <p:ext uri="{BB962C8B-B14F-4D97-AF65-F5344CB8AC3E}">
        <p14:creationId xmlns:p14="http://schemas.microsoft.com/office/powerpoint/2010/main" val="13539352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7E3528F-553A-72ED-8767-7487158D355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C64A9A5-400F-18C8-30FE-2C379EB765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38C7286-A77C-1DD1-174B-B29CE3DB8BF0}"/>
              </a:ext>
            </a:extLst>
          </p:cNvPr>
          <p:cNvSpPr>
            <a:spLocks noGrp="1" noChangeArrowheads="1"/>
          </p:cNvSpPr>
          <p:nvPr>
            <p:ph type="sldNum" sz="quarter" idx="12"/>
          </p:nvPr>
        </p:nvSpPr>
        <p:spPr>
          <a:ln/>
        </p:spPr>
        <p:txBody>
          <a:bodyPr/>
          <a:lstStyle>
            <a:lvl1pPr>
              <a:defRPr/>
            </a:lvl1pPr>
          </a:lstStyle>
          <a:p>
            <a:fld id="{015194CC-3BFF-4534-BF8C-3046D3E7DFC4}" type="slidenum">
              <a:rPr lang="en-US" altLang="en-US"/>
              <a:pPr/>
              <a:t>‹#›</a:t>
            </a:fld>
            <a:endParaRPr lang="en-US" altLang="en-US"/>
          </a:p>
        </p:txBody>
      </p:sp>
    </p:spTree>
    <p:extLst>
      <p:ext uri="{BB962C8B-B14F-4D97-AF65-F5344CB8AC3E}">
        <p14:creationId xmlns:p14="http://schemas.microsoft.com/office/powerpoint/2010/main" val="22838614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894463B-D72D-675B-D61E-0A208B8092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A68B92-8A96-43B8-D698-54722450C2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27D7CEB-9928-6143-8C9F-FA7A9C30B7DB}"/>
              </a:ext>
            </a:extLst>
          </p:cNvPr>
          <p:cNvSpPr>
            <a:spLocks noGrp="1" noChangeArrowheads="1"/>
          </p:cNvSpPr>
          <p:nvPr>
            <p:ph type="sldNum" sz="quarter" idx="12"/>
          </p:nvPr>
        </p:nvSpPr>
        <p:spPr>
          <a:ln/>
        </p:spPr>
        <p:txBody>
          <a:bodyPr/>
          <a:lstStyle>
            <a:lvl1pPr>
              <a:defRPr/>
            </a:lvl1pPr>
          </a:lstStyle>
          <a:p>
            <a:fld id="{6B0FE701-61D8-4D3A-95BE-D9215D3E493D}" type="slidenum">
              <a:rPr lang="en-US" altLang="en-US"/>
              <a:pPr/>
              <a:t>‹#›</a:t>
            </a:fld>
            <a:endParaRPr lang="en-US" altLang="en-US"/>
          </a:p>
        </p:txBody>
      </p:sp>
    </p:spTree>
    <p:extLst>
      <p:ext uri="{BB962C8B-B14F-4D97-AF65-F5344CB8AC3E}">
        <p14:creationId xmlns:p14="http://schemas.microsoft.com/office/powerpoint/2010/main" val="329194007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501E1C-F87A-28F2-21EE-3297C27AB3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2E15F8-1415-D7F0-FF58-74DBC983C6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6D6EB7B-96FB-7752-C408-DD9D42D0AADC}"/>
              </a:ext>
            </a:extLst>
          </p:cNvPr>
          <p:cNvSpPr>
            <a:spLocks noGrp="1" noChangeArrowheads="1"/>
          </p:cNvSpPr>
          <p:nvPr>
            <p:ph type="sldNum" sz="quarter" idx="12"/>
          </p:nvPr>
        </p:nvSpPr>
        <p:spPr>
          <a:ln/>
        </p:spPr>
        <p:txBody>
          <a:bodyPr/>
          <a:lstStyle>
            <a:lvl1pPr>
              <a:defRPr/>
            </a:lvl1pPr>
          </a:lstStyle>
          <a:p>
            <a:fld id="{D3BEC1E7-8DF1-4154-A3BF-C4359AB38CCD}" type="slidenum">
              <a:rPr lang="en-US" altLang="en-US"/>
              <a:pPr/>
              <a:t>‹#›</a:t>
            </a:fld>
            <a:endParaRPr lang="en-US" altLang="en-US"/>
          </a:p>
        </p:txBody>
      </p:sp>
    </p:spTree>
    <p:extLst>
      <p:ext uri="{BB962C8B-B14F-4D97-AF65-F5344CB8AC3E}">
        <p14:creationId xmlns:p14="http://schemas.microsoft.com/office/powerpoint/2010/main" val="426980377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117552-B88E-4A1A-AF5A-DF0BBFE5A7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3D9652-D74C-0D5E-C3D6-97AB8CCC4D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6CE62B-9CC1-9914-4108-A1F88E7E9963}"/>
              </a:ext>
            </a:extLst>
          </p:cNvPr>
          <p:cNvSpPr>
            <a:spLocks noGrp="1" noChangeArrowheads="1"/>
          </p:cNvSpPr>
          <p:nvPr>
            <p:ph type="sldNum" sz="quarter" idx="12"/>
          </p:nvPr>
        </p:nvSpPr>
        <p:spPr>
          <a:ln/>
        </p:spPr>
        <p:txBody>
          <a:bodyPr/>
          <a:lstStyle>
            <a:lvl1pPr>
              <a:defRPr/>
            </a:lvl1pPr>
          </a:lstStyle>
          <a:p>
            <a:fld id="{5D7C262D-C368-4F9C-AA1B-4BC8E7971DCA}" type="slidenum">
              <a:rPr lang="en-US" altLang="en-US"/>
              <a:pPr/>
              <a:t>‹#›</a:t>
            </a:fld>
            <a:endParaRPr lang="en-US" altLang="en-US"/>
          </a:p>
        </p:txBody>
      </p:sp>
    </p:spTree>
    <p:extLst>
      <p:ext uri="{BB962C8B-B14F-4D97-AF65-F5344CB8AC3E}">
        <p14:creationId xmlns:p14="http://schemas.microsoft.com/office/powerpoint/2010/main" val="294773798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C31ED2-BACB-B143-A2BF-4F05AC9182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BE784B-D4A4-0D77-F5BB-49F027F5F8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08BD6E-D29D-15BC-285A-87599A628C4B}"/>
              </a:ext>
            </a:extLst>
          </p:cNvPr>
          <p:cNvSpPr>
            <a:spLocks noGrp="1" noChangeArrowheads="1"/>
          </p:cNvSpPr>
          <p:nvPr>
            <p:ph type="sldNum" sz="quarter" idx="12"/>
          </p:nvPr>
        </p:nvSpPr>
        <p:spPr>
          <a:ln/>
        </p:spPr>
        <p:txBody>
          <a:bodyPr/>
          <a:lstStyle>
            <a:lvl1pPr>
              <a:defRPr/>
            </a:lvl1pPr>
          </a:lstStyle>
          <a:p>
            <a:fld id="{178F002A-9EE0-458D-A974-6420CC95E0D1}" type="slidenum">
              <a:rPr lang="en-US" altLang="en-US"/>
              <a:pPr/>
              <a:t>‹#›</a:t>
            </a:fld>
            <a:endParaRPr lang="en-US" altLang="en-US"/>
          </a:p>
        </p:txBody>
      </p:sp>
    </p:spTree>
    <p:extLst>
      <p:ext uri="{BB962C8B-B14F-4D97-AF65-F5344CB8AC3E}">
        <p14:creationId xmlns:p14="http://schemas.microsoft.com/office/powerpoint/2010/main" val="338339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5C403F2-5011-9ABE-A733-BF5104CDE5E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2CD5665-837C-CCF7-457D-2A922C05FB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C2F6C09-4776-A397-E2C6-97EC9DB5BA52}"/>
              </a:ext>
            </a:extLst>
          </p:cNvPr>
          <p:cNvSpPr>
            <a:spLocks noGrp="1" noChangeArrowheads="1"/>
          </p:cNvSpPr>
          <p:nvPr>
            <p:ph type="sldNum" sz="quarter" idx="12"/>
          </p:nvPr>
        </p:nvSpPr>
        <p:spPr>
          <a:ln/>
        </p:spPr>
        <p:txBody>
          <a:bodyPr/>
          <a:lstStyle>
            <a:lvl1pPr>
              <a:defRPr/>
            </a:lvl1pPr>
          </a:lstStyle>
          <a:p>
            <a:fld id="{AC0DE798-2482-4141-A3F5-A7239F67160C}" type="slidenum">
              <a:rPr lang="en-US" altLang="en-US"/>
              <a:pPr/>
              <a:t>‹#›</a:t>
            </a:fld>
            <a:endParaRPr lang="en-US" altLang="en-US"/>
          </a:p>
        </p:txBody>
      </p:sp>
    </p:spTree>
    <p:extLst>
      <p:ext uri="{BB962C8B-B14F-4D97-AF65-F5344CB8AC3E}">
        <p14:creationId xmlns:p14="http://schemas.microsoft.com/office/powerpoint/2010/main" val="1289140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E269D11B-0A13-F290-48D1-48F01D8080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D71F4F-0A71-D92D-B520-36703347BF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3ADE71-C229-96DE-A8F3-3AF5CF2D3E22}"/>
              </a:ext>
            </a:extLst>
          </p:cNvPr>
          <p:cNvSpPr>
            <a:spLocks noGrp="1" noChangeArrowheads="1"/>
          </p:cNvSpPr>
          <p:nvPr>
            <p:ph type="sldNum" sz="quarter" idx="12"/>
          </p:nvPr>
        </p:nvSpPr>
        <p:spPr>
          <a:ln/>
        </p:spPr>
        <p:txBody>
          <a:bodyPr/>
          <a:lstStyle>
            <a:lvl1pPr>
              <a:defRPr/>
            </a:lvl1pPr>
          </a:lstStyle>
          <a:p>
            <a:fld id="{AB062D14-A5B5-42C8-8834-BAA388422BB6}" type="slidenum">
              <a:rPr lang="en-US" altLang="en-US"/>
              <a:pPr/>
              <a:t>‹#›</a:t>
            </a:fld>
            <a:endParaRPr lang="en-US" altLang="en-US"/>
          </a:p>
        </p:txBody>
      </p:sp>
    </p:spTree>
    <p:extLst>
      <p:ext uri="{BB962C8B-B14F-4D97-AF65-F5344CB8AC3E}">
        <p14:creationId xmlns:p14="http://schemas.microsoft.com/office/powerpoint/2010/main" val="31252609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8D1829D-AE9E-CEEE-F11E-1C040292C6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F8E378-3DE0-FDFE-BBAC-E0D52B1E8C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1035A05-B5AF-F6A6-55DC-B216BB13EE50}"/>
              </a:ext>
            </a:extLst>
          </p:cNvPr>
          <p:cNvSpPr>
            <a:spLocks noGrp="1" noChangeArrowheads="1"/>
          </p:cNvSpPr>
          <p:nvPr>
            <p:ph type="sldNum" sz="quarter" idx="12"/>
          </p:nvPr>
        </p:nvSpPr>
        <p:spPr>
          <a:ln/>
        </p:spPr>
        <p:txBody>
          <a:bodyPr/>
          <a:lstStyle>
            <a:lvl1pPr>
              <a:defRPr/>
            </a:lvl1pPr>
          </a:lstStyle>
          <a:p>
            <a:fld id="{E4202BA6-3ED7-4E1F-A9E4-A8BAA054E907}" type="slidenum">
              <a:rPr lang="en-US" altLang="en-US"/>
              <a:pPr/>
              <a:t>‹#›</a:t>
            </a:fld>
            <a:endParaRPr lang="en-US" altLang="en-US"/>
          </a:p>
        </p:txBody>
      </p:sp>
    </p:spTree>
    <p:extLst>
      <p:ext uri="{BB962C8B-B14F-4D97-AF65-F5344CB8AC3E}">
        <p14:creationId xmlns:p14="http://schemas.microsoft.com/office/powerpoint/2010/main" val="7722873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BED54E8-AD17-007D-198E-10E76FE9F3FF}"/>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629EA1CE-881F-E1B4-540B-B955CC22F1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229A02DA-AF03-01A4-9343-1849AAEF79A2}"/>
              </a:ext>
            </a:extLst>
          </p:cNvPr>
          <p:cNvSpPr>
            <a:spLocks noGrp="1" noChangeArrowheads="1"/>
          </p:cNvSpPr>
          <p:nvPr>
            <p:ph type="sldNum" sz="quarter" idx="12"/>
          </p:nvPr>
        </p:nvSpPr>
        <p:spPr>
          <a:ln/>
        </p:spPr>
        <p:txBody>
          <a:bodyPr/>
          <a:lstStyle>
            <a:lvl1pPr>
              <a:defRPr/>
            </a:lvl1pPr>
          </a:lstStyle>
          <a:p>
            <a:fld id="{EFFA172F-A6CA-4241-B6D1-8ECF7F6440BD}" type="slidenum">
              <a:rPr lang="en-US" altLang="en-US"/>
              <a:pPr/>
              <a:t>‹#›</a:t>
            </a:fld>
            <a:endParaRPr lang="en-US" altLang="en-US"/>
          </a:p>
        </p:txBody>
      </p:sp>
    </p:spTree>
    <p:extLst>
      <p:ext uri="{BB962C8B-B14F-4D97-AF65-F5344CB8AC3E}">
        <p14:creationId xmlns:p14="http://schemas.microsoft.com/office/powerpoint/2010/main" val="40846908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7BA1FBA2-10A4-F606-2FE3-27727540B6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A79F833-A02A-B69F-A6FC-A2FA6B3983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570F70-06A9-9828-D188-194451C036E0}"/>
              </a:ext>
            </a:extLst>
          </p:cNvPr>
          <p:cNvSpPr>
            <a:spLocks noGrp="1" noChangeArrowheads="1"/>
          </p:cNvSpPr>
          <p:nvPr>
            <p:ph type="sldNum" sz="quarter" idx="12"/>
          </p:nvPr>
        </p:nvSpPr>
        <p:spPr>
          <a:ln/>
        </p:spPr>
        <p:txBody>
          <a:bodyPr/>
          <a:lstStyle>
            <a:lvl1pPr>
              <a:defRPr/>
            </a:lvl1pPr>
          </a:lstStyle>
          <a:p>
            <a:fld id="{52B72A6A-F047-4665-BE8D-0C8BD4806696}" type="slidenum">
              <a:rPr lang="en-US" altLang="en-US"/>
              <a:pPr/>
              <a:t>‹#›</a:t>
            </a:fld>
            <a:endParaRPr lang="en-US" altLang="en-US"/>
          </a:p>
        </p:txBody>
      </p:sp>
    </p:spTree>
    <p:extLst>
      <p:ext uri="{BB962C8B-B14F-4D97-AF65-F5344CB8AC3E}">
        <p14:creationId xmlns:p14="http://schemas.microsoft.com/office/powerpoint/2010/main" val="42571818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598ED94-D77A-A556-D2CE-7D79D1AABD3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C5AD934-7652-74E0-FD1F-4563B49C70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6C0FA7A-E8AB-1751-8847-7127327BD77D}"/>
              </a:ext>
            </a:extLst>
          </p:cNvPr>
          <p:cNvSpPr>
            <a:spLocks noGrp="1" noChangeArrowheads="1"/>
          </p:cNvSpPr>
          <p:nvPr>
            <p:ph type="sldNum" sz="quarter" idx="12"/>
          </p:nvPr>
        </p:nvSpPr>
        <p:spPr>
          <a:ln/>
        </p:spPr>
        <p:txBody>
          <a:bodyPr/>
          <a:lstStyle>
            <a:lvl1pPr>
              <a:defRPr/>
            </a:lvl1pPr>
          </a:lstStyle>
          <a:p>
            <a:fld id="{3EFC30E0-3D23-4EFB-878F-4D44C652CFF1}" type="slidenum">
              <a:rPr lang="en-US" altLang="en-US"/>
              <a:pPr/>
              <a:t>‹#›</a:t>
            </a:fld>
            <a:endParaRPr lang="en-US" altLang="en-US"/>
          </a:p>
        </p:txBody>
      </p:sp>
    </p:spTree>
    <p:extLst>
      <p:ext uri="{BB962C8B-B14F-4D97-AF65-F5344CB8AC3E}">
        <p14:creationId xmlns:p14="http://schemas.microsoft.com/office/powerpoint/2010/main" val="13201343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FFD91C9-58F6-9711-5C01-A04CC73F178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14172F3-ADE6-15B9-94E0-CF6567B1F8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4F2D64D-296E-B0CA-7E83-6E2C7B606F1A}"/>
              </a:ext>
            </a:extLst>
          </p:cNvPr>
          <p:cNvSpPr>
            <a:spLocks noGrp="1" noChangeArrowheads="1"/>
          </p:cNvSpPr>
          <p:nvPr>
            <p:ph type="sldNum" sz="quarter" idx="12"/>
          </p:nvPr>
        </p:nvSpPr>
        <p:spPr>
          <a:ln/>
        </p:spPr>
        <p:txBody>
          <a:bodyPr/>
          <a:lstStyle>
            <a:lvl1pPr>
              <a:defRPr/>
            </a:lvl1pPr>
          </a:lstStyle>
          <a:p>
            <a:fld id="{45138477-7708-4875-BFA3-3057D44B079E}" type="slidenum">
              <a:rPr lang="en-US" altLang="en-US"/>
              <a:pPr/>
              <a:t>‹#›</a:t>
            </a:fld>
            <a:endParaRPr lang="en-US" altLang="en-US"/>
          </a:p>
        </p:txBody>
      </p:sp>
    </p:spTree>
    <p:extLst>
      <p:ext uri="{BB962C8B-B14F-4D97-AF65-F5344CB8AC3E}">
        <p14:creationId xmlns:p14="http://schemas.microsoft.com/office/powerpoint/2010/main" val="326125557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EB9B6BC-C95E-7ECA-3B5F-D1C450C214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F499797-B5A2-6ECD-6A99-6A89AFADC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FE398A5-031F-B031-9F63-CD5F0379C5C6}"/>
              </a:ext>
            </a:extLst>
          </p:cNvPr>
          <p:cNvSpPr>
            <a:spLocks noGrp="1" noChangeArrowheads="1"/>
          </p:cNvSpPr>
          <p:nvPr>
            <p:ph type="sldNum" sz="quarter" idx="12"/>
          </p:nvPr>
        </p:nvSpPr>
        <p:spPr>
          <a:ln/>
        </p:spPr>
        <p:txBody>
          <a:bodyPr/>
          <a:lstStyle>
            <a:lvl1pPr>
              <a:defRPr/>
            </a:lvl1pPr>
          </a:lstStyle>
          <a:p>
            <a:fld id="{F614070F-CE08-48CB-89E5-32317BC5C3D8}" type="slidenum">
              <a:rPr lang="en-US" altLang="en-US"/>
              <a:pPr/>
              <a:t>‹#›</a:t>
            </a:fld>
            <a:endParaRPr lang="en-US" altLang="en-US"/>
          </a:p>
        </p:txBody>
      </p:sp>
    </p:spTree>
    <p:extLst>
      <p:ext uri="{BB962C8B-B14F-4D97-AF65-F5344CB8AC3E}">
        <p14:creationId xmlns:p14="http://schemas.microsoft.com/office/powerpoint/2010/main" val="8259176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9F1415E-6A8A-98F1-3E37-DCAB368C20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3D0F54-39BC-1B01-DFD7-D47FD2909B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979CC77-B843-EB79-8125-9BE44CE064FB}"/>
              </a:ext>
            </a:extLst>
          </p:cNvPr>
          <p:cNvSpPr>
            <a:spLocks noGrp="1" noChangeArrowheads="1"/>
          </p:cNvSpPr>
          <p:nvPr>
            <p:ph type="sldNum" sz="quarter" idx="12"/>
          </p:nvPr>
        </p:nvSpPr>
        <p:spPr>
          <a:ln/>
        </p:spPr>
        <p:txBody>
          <a:bodyPr/>
          <a:lstStyle>
            <a:lvl1pPr>
              <a:defRPr/>
            </a:lvl1pPr>
          </a:lstStyle>
          <a:p>
            <a:fld id="{3D6965DE-C9F0-44BB-A464-142085A90789}" type="slidenum">
              <a:rPr lang="en-US" altLang="en-US"/>
              <a:pPr/>
              <a:t>‹#›</a:t>
            </a:fld>
            <a:endParaRPr lang="en-US" altLang="en-US"/>
          </a:p>
        </p:txBody>
      </p:sp>
    </p:spTree>
    <p:extLst>
      <p:ext uri="{BB962C8B-B14F-4D97-AF65-F5344CB8AC3E}">
        <p14:creationId xmlns:p14="http://schemas.microsoft.com/office/powerpoint/2010/main" val="70846886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4B4A624-17F0-EA2D-A2CD-BB0CAC4ED8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EFA339-E598-3287-5FF4-EBF00661E8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C613FC-8466-7BF6-8B48-74EAA58EB099}"/>
              </a:ext>
            </a:extLst>
          </p:cNvPr>
          <p:cNvSpPr>
            <a:spLocks noGrp="1" noChangeArrowheads="1"/>
          </p:cNvSpPr>
          <p:nvPr>
            <p:ph type="sldNum" sz="quarter" idx="12"/>
          </p:nvPr>
        </p:nvSpPr>
        <p:spPr>
          <a:ln/>
        </p:spPr>
        <p:txBody>
          <a:bodyPr/>
          <a:lstStyle>
            <a:lvl1pPr>
              <a:defRPr/>
            </a:lvl1pPr>
          </a:lstStyle>
          <a:p>
            <a:fld id="{2CB7DA0F-F8D8-4B2F-B058-FC50401D3194}" type="slidenum">
              <a:rPr lang="en-US" altLang="en-US"/>
              <a:pPr/>
              <a:t>‹#›</a:t>
            </a:fld>
            <a:endParaRPr lang="en-US" altLang="en-US"/>
          </a:p>
        </p:txBody>
      </p:sp>
    </p:spTree>
    <p:extLst>
      <p:ext uri="{BB962C8B-B14F-4D97-AF65-F5344CB8AC3E}">
        <p14:creationId xmlns:p14="http://schemas.microsoft.com/office/powerpoint/2010/main" val="34075508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873E177-CA45-BEA6-CF53-497093D56D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9DCEE7-67C1-60D9-C418-079ADE8D9A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C2141D3-206D-7A59-65E6-FEF3E74EFD33}"/>
              </a:ext>
            </a:extLst>
          </p:cNvPr>
          <p:cNvSpPr>
            <a:spLocks noGrp="1" noChangeArrowheads="1"/>
          </p:cNvSpPr>
          <p:nvPr>
            <p:ph type="sldNum" sz="quarter" idx="12"/>
          </p:nvPr>
        </p:nvSpPr>
        <p:spPr>
          <a:ln/>
        </p:spPr>
        <p:txBody>
          <a:bodyPr/>
          <a:lstStyle>
            <a:lvl1pPr>
              <a:defRPr/>
            </a:lvl1pPr>
          </a:lstStyle>
          <a:p>
            <a:fld id="{F12C074D-573C-4D52-B66A-C18DF4D5B84E}" type="slidenum">
              <a:rPr lang="en-US" altLang="en-US"/>
              <a:pPr/>
              <a:t>‹#›</a:t>
            </a:fld>
            <a:endParaRPr lang="en-US" altLang="en-US"/>
          </a:p>
        </p:txBody>
      </p:sp>
    </p:spTree>
    <p:extLst>
      <p:ext uri="{BB962C8B-B14F-4D97-AF65-F5344CB8AC3E}">
        <p14:creationId xmlns:p14="http://schemas.microsoft.com/office/powerpoint/2010/main" val="3046076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402286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9757521-7414-A2C6-0EB4-13E43887C62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E304D8E-4D8B-F31C-0D4E-986035048A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18B5ABC-A623-D290-0F02-06233C924386}"/>
              </a:ext>
            </a:extLst>
          </p:cNvPr>
          <p:cNvSpPr>
            <a:spLocks noGrp="1" noChangeArrowheads="1"/>
          </p:cNvSpPr>
          <p:nvPr>
            <p:ph type="sldNum" sz="quarter" idx="12"/>
          </p:nvPr>
        </p:nvSpPr>
        <p:spPr>
          <a:ln/>
        </p:spPr>
        <p:txBody>
          <a:bodyPr/>
          <a:lstStyle>
            <a:lvl1pPr>
              <a:defRPr/>
            </a:lvl1pPr>
          </a:lstStyle>
          <a:p>
            <a:fld id="{335F74E6-15E7-4908-A2AA-D999E58B05DE}" type="slidenum">
              <a:rPr lang="en-US" altLang="en-US"/>
              <a:pPr/>
              <a:t>‹#›</a:t>
            </a:fld>
            <a:endParaRPr lang="en-US" altLang="en-US"/>
          </a:p>
        </p:txBody>
      </p:sp>
    </p:spTree>
    <p:extLst>
      <p:ext uri="{BB962C8B-B14F-4D97-AF65-F5344CB8AC3E}">
        <p14:creationId xmlns:p14="http://schemas.microsoft.com/office/powerpoint/2010/main" val="389230933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0C69CD-7BFA-59F0-7185-A3EA77645D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7FB8E2-4C85-6425-2A01-E64C041841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5D3135D-BB16-935F-E1C6-4DFC55165B10}"/>
              </a:ext>
            </a:extLst>
          </p:cNvPr>
          <p:cNvSpPr>
            <a:spLocks noGrp="1" noChangeArrowheads="1"/>
          </p:cNvSpPr>
          <p:nvPr>
            <p:ph type="sldNum" sz="quarter" idx="12"/>
          </p:nvPr>
        </p:nvSpPr>
        <p:spPr>
          <a:ln/>
        </p:spPr>
        <p:txBody>
          <a:bodyPr/>
          <a:lstStyle>
            <a:lvl1pPr>
              <a:defRPr/>
            </a:lvl1pPr>
          </a:lstStyle>
          <a:p>
            <a:fld id="{93BD0DB0-F55A-4200-9586-BBA477B306F9}" type="slidenum">
              <a:rPr lang="en-US" altLang="en-US"/>
              <a:pPr/>
              <a:t>‹#›</a:t>
            </a:fld>
            <a:endParaRPr lang="en-US" altLang="en-US"/>
          </a:p>
        </p:txBody>
      </p:sp>
    </p:spTree>
    <p:extLst>
      <p:ext uri="{BB962C8B-B14F-4D97-AF65-F5344CB8AC3E}">
        <p14:creationId xmlns:p14="http://schemas.microsoft.com/office/powerpoint/2010/main" val="15212152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0A41876-9839-EB95-A980-A3B1ED1AA4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D66466-9D3D-D3AE-7C15-4756755080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43274C-B8C3-5A75-4C1D-70D32A2C8EE8}"/>
              </a:ext>
            </a:extLst>
          </p:cNvPr>
          <p:cNvSpPr>
            <a:spLocks noGrp="1" noChangeArrowheads="1"/>
          </p:cNvSpPr>
          <p:nvPr>
            <p:ph type="sldNum" sz="quarter" idx="12"/>
          </p:nvPr>
        </p:nvSpPr>
        <p:spPr>
          <a:ln/>
        </p:spPr>
        <p:txBody>
          <a:bodyPr/>
          <a:lstStyle>
            <a:lvl1pPr>
              <a:defRPr/>
            </a:lvl1pPr>
          </a:lstStyle>
          <a:p>
            <a:fld id="{36646141-4196-4988-8297-BFFF1066E5EA}" type="slidenum">
              <a:rPr lang="en-US" altLang="en-US"/>
              <a:pPr/>
              <a:t>‹#›</a:t>
            </a:fld>
            <a:endParaRPr lang="en-US" altLang="en-US"/>
          </a:p>
        </p:txBody>
      </p:sp>
    </p:spTree>
    <p:extLst>
      <p:ext uri="{BB962C8B-B14F-4D97-AF65-F5344CB8AC3E}">
        <p14:creationId xmlns:p14="http://schemas.microsoft.com/office/powerpoint/2010/main" val="353366690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E91055B-3486-973A-9CF4-E3A9521B9F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A8B8B97-CEDE-EFC5-2624-9606EFE0A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474BCBE-EE54-85D0-3AC5-3C5FF41A57A4}"/>
              </a:ext>
            </a:extLst>
          </p:cNvPr>
          <p:cNvSpPr>
            <a:spLocks noGrp="1" noChangeArrowheads="1"/>
          </p:cNvSpPr>
          <p:nvPr>
            <p:ph type="sldNum" sz="quarter" idx="12"/>
          </p:nvPr>
        </p:nvSpPr>
        <p:spPr>
          <a:ln/>
        </p:spPr>
        <p:txBody>
          <a:bodyPr/>
          <a:lstStyle>
            <a:lvl1pPr>
              <a:defRPr/>
            </a:lvl1pPr>
          </a:lstStyle>
          <a:p>
            <a:fld id="{C0FFE977-E193-4F65-B8F8-E4C557598876}" type="slidenum">
              <a:rPr lang="en-US" altLang="en-US"/>
              <a:pPr/>
              <a:t>‹#›</a:t>
            </a:fld>
            <a:endParaRPr lang="en-US" altLang="en-US"/>
          </a:p>
        </p:txBody>
      </p:sp>
    </p:spTree>
    <p:extLst>
      <p:ext uri="{BB962C8B-B14F-4D97-AF65-F5344CB8AC3E}">
        <p14:creationId xmlns:p14="http://schemas.microsoft.com/office/powerpoint/2010/main" val="335146025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83858C-FB0C-24CA-12AC-0A0E0F19A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6C7535E-8615-9E9A-7023-01E9354264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909A7FE-B190-368C-F2BD-951167F5E6A1}"/>
              </a:ext>
            </a:extLst>
          </p:cNvPr>
          <p:cNvSpPr>
            <a:spLocks noGrp="1" noChangeArrowheads="1"/>
          </p:cNvSpPr>
          <p:nvPr>
            <p:ph type="sldNum" sz="quarter" idx="12"/>
          </p:nvPr>
        </p:nvSpPr>
        <p:spPr>
          <a:ln/>
        </p:spPr>
        <p:txBody>
          <a:bodyPr/>
          <a:lstStyle>
            <a:lvl1pPr>
              <a:defRPr/>
            </a:lvl1pPr>
          </a:lstStyle>
          <a:p>
            <a:fld id="{68A5570F-0621-4171-9B5A-6DA7E3739D6C}" type="slidenum">
              <a:rPr lang="en-US" altLang="en-US"/>
              <a:pPr/>
              <a:t>‹#›</a:t>
            </a:fld>
            <a:endParaRPr lang="en-US" altLang="en-US"/>
          </a:p>
        </p:txBody>
      </p:sp>
    </p:spTree>
    <p:extLst>
      <p:ext uri="{BB962C8B-B14F-4D97-AF65-F5344CB8AC3E}">
        <p14:creationId xmlns:p14="http://schemas.microsoft.com/office/powerpoint/2010/main" val="7130943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2A6FFFE-7C4C-484D-8246-97A05825202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DE66B05-0F8A-E529-7B9A-A357C3E74A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E54A4CF-1772-1EC5-4885-553103B6102B}"/>
              </a:ext>
            </a:extLst>
          </p:cNvPr>
          <p:cNvSpPr>
            <a:spLocks noGrp="1" noChangeArrowheads="1"/>
          </p:cNvSpPr>
          <p:nvPr>
            <p:ph type="sldNum" sz="quarter" idx="12"/>
          </p:nvPr>
        </p:nvSpPr>
        <p:spPr>
          <a:ln/>
        </p:spPr>
        <p:txBody>
          <a:bodyPr/>
          <a:lstStyle>
            <a:lvl1pPr>
              <a:defRPr/>
            </a:lvl1pPr>
          </a:lstStyle>
          <a:p>
            <a:fld id="{6E8B6988-2F64-4462-8D5E-F216DD5BA37E}" type="slidenum">
              <a:rPr lang="en-US" altLang="en-US"/>
              <a:pPr/>
              <a:t>‹#›</a:t>
            </a:fld>
            <a:endParaRPr lang="en-US" altLang="en-US"/>
          </a:p>
        </p:txBody>
      </p:sp>
    </p:spTree>
    <p:extLst>
      <p:ext uri="{BB962C8B-B14F-4D97-AF65-F5344CB8AC3E}">
        <p14:creationId xmlns:p14="http://schemas.microsoft.com/office/powerpoint/2010/main" val="266128667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1200ECC-9556-83F9-9620-044AAEA3F55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10A9653-D3D5-9518-8073-ED8DDA895E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9CD7A96-4D5B-87EE-1011-9C19AE970FBF}"/>
              </a:ext>
            </a:extLst>
          </p:cNvPr>
          <p:cNvSpPr>
            <a:spLocks noGrp="1" noChangeArrowheads="1"/>
          </p:cNvSpPr>
          <p:nvPr>
            <p:ph type="sldNum" sz="quarter" idx="12"/>
          </p:nvPr>
        </p:nvSpPr>
        <p:spPr>
          <a:ln/>
        </p:spPr>
        <p:txBody>
          <a:bodyPr/>
          <a:lstStyle>
            <a:lvl1pPr>
              <a:defRPr/>
            </a:lvl1pPr>
          </a:lstStyle>
          <a:p>
            <a:fld id="{850A2E55-54E1-42A9-B3F5-B8A295F1E0CF}" type="slidenum">
              <a:rPr lang="en-US" altLang="en-US"/>
              <a:pPr/>
              <a:t>‹#›</a:t>
            </a:fld>
            <a:endParaRPr lang="en-US" altLang="en-US"/>
          </a:p>
        </p:txBody>
      </p:sp>
    </p:spTree>
    <p:extLst>
      <p:ext uri="{BB962C8B-B14F-4D97-AF65-F5344CB8AC3E}">
        <p14:creationId xmlns:p14="http://schemas.microsoft.com/office/powerpoint/2010/main" val="39207219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2ACB5B-0C2F-387D-D4F8-D515559BEA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1D8031D-EDC2-3933-3323-F7C30C4CC4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210FE3A-F77C-FBB6-FD85-677A810AA8BE}"/>
              </a:ext>
            </a:extLst>
          </p:cNvPr>
          <p:cNvSpPr>
            <a:spLocks noGrp="1" noChangeArrowheads="1"/>
          </p:cNvSpPr>
          <p:nvPr>
            <p:ph type="sldNum" sz="quarter" idx="12"/>
          </p:nvPr>
        </p:nvSpPr>
        <p:spPr>
          <a:ln/>
        </p:spPr>
        <p:txBody>
          <a:bodyPr/>
          <a:lstStyle>
            <a:lvl1pPr>
              <a:defRPr/>
            </a:lvl1pPr>
          </a:lstStyle>
          <a:p>
            <a:fld id="{145BADA5-F5E6-4105-AB26-2084D0A95268}" type="slidenum">
              <a:rPr lang="en-US" altLang="en-US"/>
              <a:pPr/>
              <a:t>‹#›</a:t>
            </a:fld>
            <a:endParaRPr lang="en-US" altLang="en-US"/>
          </a:p>
        </p:txBody>
      </p:sp>
    </p:spTree>
    <p:extLst>
      <p:ext uri="{BB962C8B-B14F-4D97-AF65-F5344CB8AC3E}">
        <p14:creationId xmlns:p14="http://schemas.microsoft.com/office/powerpoint/2010/main" val="26057502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5F0941C-CD6F-4A06-7920-6A493A9573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0EA2DF8-7F34-A221-E392-FF6DC4F258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4E91176-2B4D-F99E-266F-D0C5CAB4B5E6}"/>
              </a:ext>
            </a:extLst>
          </p:cNvPr>
          <p:cNvSpPr>
            <a:spLocks noGrp="1" noChangeArrowheads="1"/>
          </p:cNvSpPr>
          <p:nvPr>
            <p:ph type="sldNum" sz="quarter" idx="12"/>
          </p:nvPr>
        </p:nvSpPr>
        <p:spPr>
          <a:ln/>
        </p:spPr>
        <p:txBody>
          <a:bodyPr/>
          <a:lstStyle>
            <a:lvl1pPr>
              <a:defRPr/>
            </a:lvl1pPr>
          </a:lstStyle>
          <a:p>
            <a:fld id="{5F1B1BAC-6447-495A-B265-964BDB10CD19}" type="slidenum">
              <a:rPr lang="en-US" altLang="en-US"/>
              <a:pPr/>
              <a:t>‹#›</a:t>
            </a:fld>
            <a:endParaRPr lang="en-US" altLang="en-US"/>
          </a:p>
        </p:txBody>
      </p:sp>
    </p:spTree>
    <p:extLst>
      <p:ext uri="{BB962C8B-B14F-4D97-AF65-F5344CB8AC3E}">
        <p14:creationId xmlns:p14="http://schemas.microsoft.com/office/powerpoint/2010/main" val="34380727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943701-AC0A-6B2D-2905-E36BBE1286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5C47D8-9D65-DDFD-596F-531BC6E213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AA2FAC-2B72-B28D-BF20-CF07BBC9F5E4}"/>
              </a:ext>
            </a:extLst>
          </p:cNvPr>
          <p:cNvSpPr>
            <a:spLocks noGrp="1" noChangeArrowheads="1"/>
          </p:cNvSpPr>
          <p:nvPr>
            <p:ph type="sldNum" sz="quarter" idx="12"/>
          </p:nvPr>
        </p:nvSpPr>
        <p:spPr>
          <a:ln/>
        </p:spPr>
        <p:txBody>
          <a:bodyPr/>
          <a:lstStyle>
            <a:lvl1pPr>
              <a:defRPr/>
            </a:lvl1pPr>
          </a:lstStyle>
          <a:p>
            <a:fld id="{A8A53BCB-52F6-474F-A9AF-65E423A6F317}" type="slidenum">
              <a:rPr lang="en-US" altLang="en-US"/>
              <a:pPr/>
              <a:t>‹#›</a:t>
            </a:fld>
            <a:endParaRPr lang="en-US" altLang="en-US"/>
          </a:p>
        </p:txBody>
      </p:sp>
    </p:spTree>
    <p:extLst>
      <p:ext uri="{BB962C8B-B14F-4D97-AF65-F5344CB8AC3E}">
        <p14:creationId xmlns:p14="http://schemas.microsoft.com/office/powerpoint/2010/main" val="7483138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4BCC13C-ED64-32F2-A98F-9A7E89C34B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9DD706-C9A4-75CB-4C3B-9CAF521C7B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8B1219-3DDF-907A-2D45-3191870DCD13}"/>
              </a:ext>
            </a:extLst>
          </p:cNvPr>
          <p:cNvSpPr>
            <a:spLocks noGrp="1" noChangeArrowheads="1"/>
          </p:cNvSpPr>
          <p:nvPr>
            <p:ph type="sldNum" sz="quarter" idx="12"/>
          </p:nvPr>
        </p:nvSpPr>
        <p:spPr>
          <a:ln/>
        </p:spPr>
        <p:txBody>
          <a:bodyPr/>
          <a:lstStyle>
            <a:lvl1pPr>
              <a:defRPr/>
            </a:lvl1pPr>
          </a:lstStyle>
          <a:p>
            <a:fld id="{6B099E92-0BC9-45CE-B9FD-723C3FEC950C}" type="slidenum">
              <a:rPr lang="en-US" altLang="en-US"/>
              <a:pPr/>
              <a:t>‹#›</a:t>
            </a:fld>
            <a:endParaRPr lang="en-US" altLang="en-US"/>
          </a:p>
        </p:txBody>
      </p:sp>
    </p:spTree>
    <p:extLst>
      <p:ext uri="{BB962C8B-B14F-4D97-AF65-F5344CB8AC3E}">
        <p14:creationId xmlns:p14="http://schemas.microsoft.com/office/powerpoint/2010/main" val="1701456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F7FCB49-33C4-C2BC-92C1-E01A25519D2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EED4910-BFD6-6834-B704-A2758DEB99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7CB496-287B-6143-54F5-CCA942511727}"/>
              </a:ext>
            </a:extLst>
          </p:cNvPr>
          <p:cNvSpPr>
            <a:spLocks noGrp="1" noChangeArrowheads="1"/>
          </p:cNvSpPr>
          <p:nvPr>
            <p:ph type="sldNum" sz="quarter" idx="12"/>
          </p:nvPr>
        </p:nvSpPr>
        <p:spPr>
          <a:ln/>
        </p:spPr>
        <p:txBody>
          <a:bodyPr/>
          <a:lstStyle>
            <a:lvl1pPr>
              <a:defRPr/>
            </a:lvl1pPr>
          </a:lstStyle>
          <a:p>
            <a:fld id="{F88CEB9B-1FE6-46A6-825B-489A4EF18763}" type="slidenum">
              <a:rPr lang="en-US" altLang="en-US"/>
              <a:pPr/>
              <a:t>‹#›</a:t>
            </a:fld>
            <a:endParaRPr lang="en-US" altLang="en-US"/>
          </a:p>
        </p:txBody>
      </p:sp>
    </p:spTree>
    <p:extLst>
      <p:ext uri="{BB962C8B-B14F-4D97-AF65-F5344CB8AC3E}">
        <p14:creationId xmlns:p14="http://schemas.microsoft.com/office/powerpoint/2010/main" val="37370174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AFEA931E-23A5-12FA-C1F0-CD69DCA2D3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297B9FC-1952-BB1B-E5FD-F868D429A0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0C309CD-4EC3-DC2E-C99E-896D3DCA51B6}"/>
              </a:ext>
            </a:extLst>
          </p:cNvPr>
          <p:cNvSpPr>
            <a:spLocks noGrp="1" noChangeArrowheads="1"/>
          </p:cNvSpPr>
          <p:nvPr>
            <p:ph type="sldNum" sz="quarter" idx="12"/>
          </p:nvPr>
        </p:nvSpPr>
        <p:spPr>
          <a:ln/>
        </p:spPr>
        <p:txBody>
          <a:bodyPr/>
          <a:lstStyle>
            <a:lvl1pPr>
              <a:defRPr/>
            </a:lvl1pPr>
          </a:lstStyle>
          <a:p>
            <a:fld id="{829815F9-43C5-4E57-AA5B-14A607D62751}" type="slidenum">
              <a:rPr lang="en-US" altLang="en-US"/>
              <a:pPr/>
              <a:t>‹#›</a:t>
            </a:fld>
            <a:endParaRPr lang="en-US" altLang="en-US"/>
          </a:p>
        </p:txBody>
      </p:sp>
    </p:spTree>
    <p:extLst>
      <p:ext uri="{BB962C8B-B14F-4D97-AF65-F5344CB8AC3E}">
        <p14:creationId xmlns:p14="http://schemas.microsoft.com/office/powerpoint/2010/main" val="343530790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3BE7568-1E20-4096-4F36-9257FEE82E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7E3F97-6A55-7936-B0BA-631B88F70B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A1D8CB0-6A7B-C8F1-D6CA-9749484DDEB1}"/>
              </a:ext>
            </a:extLst>
          </p:cNvPr>
          <p:cNvSpPr>
            <a:spLocks noGrp="1" noChangeArrowheads="1"/>
          </p:cNvSpPr>
          <p:nvPr>
            <p:ph type="sldNum" sz="quarter" idx="12"/>
          </p:nvPr>
        </p:nvSpPr>
        <p:spPr>
          <a:ln/>
        </p:spPr>
        <p:txBody>
          <a:bodyPr/>
          <a:lstStyle>
            <a:lvl1pPr>
              <a:defRPr/>
            </a:lvl1pPr>
          </a:lstStyle>
          <a:p>
            <a:fld id="{6E85446B-64D0-4707-9CDD-F72A3CB1E41A}" type="slidenum">
              <a:rPr lang="en-US" altLang="en-US"/>
              <a:pPr/>
              <a:t>‹#›</a:t>
            </a:fld>
            <a:endParaRPr lang="en-US" altLang="en-US"/>
          </a:p>
        </p:txBody>
      </p:sp>
    </p:spTree>
    <p:extLst>
      <p:ext uri="{BB962C8B-B14F-4D97-AF65-F5344CB8AC3E}">
        <p14:creationId xmlns:p14="http://schemas.microsoft.com/office/powerpoint/2010/main" val="35747388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D45FD7C-4684-8C22-D3B2-8CB74DCE961C}"/>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E688376A-15F0-3A5D-E82B-9657285490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0C9A1DBC-BBB3-C092-AA08-066B946D4B9C}"/>
              </a:ext>
            </a:extLst>
          </p:cNvPr>
          <p:cNvSpPr>
            <a:spLocks noGrp="1" noChangeArrowheads="1"/>
          </p:cNvSpPr>
          <p:nvPr>
            <p:ph type="sldNum" sz="quarter" idx="12"/>
          </p:nvPr>
        </p:nvSpPr>
        <p:spPr>
          <a:ln/>
        </p:spPr>
        <p:txBody>
          <a:bodyPr/>
          <a:lstStyle>
            <a:lvl1pPr>
              <a:defRPr/>
            </a:lvl1pPr>
          </a:lstStyle>
          <a:p>
            <a:fld id="{C6154A93-0B05-4166-836F-BF357FAB4C0F}" type="slidenum">
              <a:rPr lang="en-US" altLang="en-US"/>
              <a:pPr/>
              <a:t>‹#›</a:t>
            </a:fld>
            <a:endParaRPr lang="en-US" altLang="en-US"/>
          </a:p>
        </p:txBody>
      </p:sp>
    </p:spTree>
    <p:extLst>
      <p:ext uri="{BB962C8B-B14F-4D97-AF65-F5344CB8AC3E}">
        <p14:creationId xmlns:p14="http://schemas.microsoft.com/office/powerpoint/2010/main" val="248229000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E84C2CBF-3987-9323-361B-0F89443554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5B8AC0-25C6-7C9D-7D19-9C5E208557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DF1CF7-B468-184D-B04E-89DE39258629}"/>
              </a:ext>
            </a:extLst>
          </p:cNvPr>
          <p:cNvSpPr>
            <a:spLocks noGrp="1" noChangeArrowheads="1"/>
          </p:cNvSpPr>
          <p:nvPr>
            <p:ph type="sldNum" sz="quarter" idx="12"/>
          </p:nvPr>
        </p:nvSpPr>
        <p:spPr>
          <a:ln/>
        </p:spPr>
        <p:txBody>
          <a:bodyPr/>
          <a:lstStyle>
            <a:lvl1pPr>
              <a:defRPr/>
            </a:lvl1pPr>
          </a:lstStyle>
          <a:p>
            <a:fld id="{1828AACA-379A-4127-9FFA-BEBE3DA512E8}" type="slidenum">
              <a:rPr lang="en-US" altLang="en-US"/>
              <a:pPr/>
              <a:t>‹#›</a:t>
            </a:fld>
            <a:endParaRPr lang="en-US" altLang="en-US"/>
          </a:p>
        </p:txBody>
      </p:sp>
    </p:spTree>
    <p:extLst>
      <p:ext uri="{BB962C8B-B14F-4D97-AF65-F5344CB8AC3E}">
        <p14:creationId xmlns:p14="http://schemas.microsoft.com/office/powerpoint/2010/main" val="27805656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8233E26-C463-D6CD-9176-6CECF299363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68B9FD2-72B1-CFC1-EC8F-1378068A30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B2C97C9-F50F-C018-2C4A-0C61607B6B16}"/>
              </a:ext>
            </a:extLst>
          </p:cNvPr>
          <p:cNvSpPr>
            <a:spLocks noGrp="1" noChangeArrowheads="1"/>
          </p:cNvSpPr>
          <p:nvPr>
            <p:ph type="sldNum" sz="quarter" idx="12"/>
          </p:nvPr>
        </p:nvSpPr>
        <p:spPr>
          <a:ln/>
        </p:spPr>
        <p:txBody>
          <a:bodyPr/>
          <a:lstStyle>
            <a:lvl1pPr>
              <a:defRPr/>
            </a:lvl1pPr>
          </a:lstStyle>
          <a:p>
            <a:fld id="{716A9E10-26C2-49AF-BBA3-59F05C56D073}" type="slidenum">
              <a:rPr lang="en-US" altLang="en-US"/>
              <a:pPr/>
              <a:t>‹#›</a:t>
            </a:fld>
            <a:endParaRPr lang="en-US" altLang="en-US"/>
          </a:p>
        </p:txBody>
      </p:sp>
    </p:spTree>
    <p:extLst>
      <p:ext uri="{BB962C8B-B14F-4D97-AF65-F5344CB8AC3E}">
        <p14:creationId xmlns:p14="http://schemas.microsoft.com/office/powerpoint/2010/main" val="14751214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5EEB310-43A7-BE2A-08AA-E5C70A552F8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4F2DFD2-07C9-179F-7067-AD3D47F9B5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795B772-4410-61C9-4FD6-4B4B7B551D4E}"/>
              </a:ext>
            </a:extLst>
          </p:cNvPr>
          <p:cNvSpPr>
            <a:spLocks noGrp="1" noChangeArrowheads="1"/>
          </p:cNvSpPr>
          <p:nvPr>
            <p:ph type="sldNum" sz="quarter" idx="12"/>
          </p:nvPr>
        </p:nvSpPr>
        <p:spPr>
          <a:ln/>
        </p:spPr>
        <p:txBody>
          <a:bodyPr/>
          <a:lstStyle>
            <a:lvl1pPr>
              <a:defRPr/>
            </a:lvl1pPr>
          </a:lstStyle>
          <a:p>
            <a:fld id="{D7929BFC-F84F-4B34-B74D-73CC82D816A3}" type="slidenum">
              <a:rPr lang="en-US" altLang="en-US"/>
              <a:pPr/>
              <a:t>‹#›</a:t>
            </a:fld>
            <a:endParaRPr lang="en-US" altLang="en-US"/>
          </a:p>
        </p:txBody>
      </p:sp>
    </p:spTree>
    <p:extLst>
      <p:ext uri="{BB962C8B-B14F-4D97-AF65-F5344CB8AC3E}">
        <p14:creationId xmlns:p14="http://schemas.microsoft.com/office/powerpoint/2010/main" val="349688221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CD533D9-72DA-3ECF-7D6E-981D35F6EC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ED9406-BE07-457E-A6B1-0DFB660076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6C9EA7-5EC7-221B-F430-C64B92F875FE}"/>
              </a:ext>
            </a:extLst>
          </p:cNvPr>
          <p:cNvSpPr>
            <a:spLocks noGrp="1" noChangeArrowheads="1"/>
          </p:cNvSpPr>
          <p:nvPr>
            <p:ph type="sldNum" sz="quarter" idx="12"/>
          </p:nvPr>
        </p:nvSpPr>
        <p:spPr>
          <a:ln/>
        </p:spPr>
        <p:txBody>
          <a:bodyPr/>
          <a:lstStyle>
            <a:lvl1pPr>
              <a:defRPr/>
            </a:lvl1pPr>
          </a:lstStyle>
          <a:p>
            <a:fld id="{8737A150-0DD7-46AF-AF1C-CA5D2362EE98}" type="slidenum">
              <a:rPr lang="en-US" altLang="en-US"/>
              <a:pPr/>
              <a:t>‹#›</a:t>
            </a:fld>
            <a:endParaRPr lang="en-US" altLang="en-US"/>
          </a:p>
        </p:txBody>
      </p:sp>
    </p:spTree>
    <p:extLst>
      <p:ext uri="{BB962C8B-B14F-4D97-AF65-F5344CB8AC3E}">
        <p14:creationId xmlns:p14="http://schemas.microsoft.com/office/powerpoint/2010/main" val="163288797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D5987F-F905-359C-4926-F62C3B65EAD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E27B14-05BD-4C0C-8C76-4C402F30EF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A812D1A-0E28-32A9-62A6-273B56356404}"/>
              </a:ext>
            </a:extLst>
          </p:cNvPr>
          <p:cNvSpPr>
            <a:spLocks noGrp="1" noChangeArrowheads="1"/>
          </p:cNvSpPr>
          <p:nvPr>
            <p:ph type="sldNum" sz="quarter" idx="12"/>
          </p:nvPr>
        </p:nvSpPr>
        <p:spPr>
          <a:ln/>
        </p:spPr>
        <p:txBody>
          <a:bodyPr/>
          <a:lstStyle>
            <a:lvl1pPr>
              <a:defRPr/>
            </a:lvl1pPr>
          </a:lstStyle>
          <a:p>
            <a:fld id="{3B3AED6C-1EBC-4FF0-9BBC-D483BDEB9E06}" type="slidenum">
              <a:rPr lang="en-US" altLang="en-US"/>
              <a:pPr/>
              <a:t>‹#›</a:t>
            </a:fld>
            <a:endParaRPr lang="en-US" altLang="en-US"/>
          </a:p>
        </p:txBody>
      </p:sp>
    </p:spTree>
    <p:extLst>
      <p:ext uri="{BB962C8B-B14F-4D97-AF65-F5344CB8AC3E}">
        <p14:creationId xmlns:p14="http://schemas.microsoft.com/office/powerpoint/2010/main" val="175895311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1ECFD66-C04B-3252-2866-5748FF266CC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D980B2-B4AF-5CF4-9A29-8630B26A99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082EC2F-E627-7E89-8948-7CD37439CD34}"/>
              </a:ext>
            </a:extLst>
          </p:cNvPr>
          <p:cNvSpPr>
            <a:spLocks noGrp="1" noChangeArrowheads="1"/>
          </p:cNvSpPr>
          <p:nvPr>
            <p:ph type="sldNum" sz="quarter" idx="12"/>
          </p:nvPr>
        </p:nvSpPr>
        <p:spPr>
          <a:ln/>
        </p:spPr>
        <p:txBody>
          <a:bodyPr/>
          <a:lstStyle>
            <a:lvl1pPr>
              <a:defRPr/>
            </a:lvl1pPr>
          </a:lstStyle>
          <a:p>
            <a:fld id="{D191F046-5CEC-45E6-987D-E34D2F93E959}" type="slidenum">
              <a:rPr lang="en-US" altLang="en-US"/>
              <a:pPr/>
              <a:t>‹#›</a:t>
            </a:fld>
            <a:endParaRPr lang="en-US" altLang="en-US"/>
          </a:p>
        </p:txBody>
      </p:sp>
    </p:spTree>
    <p:extLst>
      <p:ext uri="{BB962C8B-B14F-4D97-AF65-F5344CB8AC3E}">
        <p14:creationId xmlns:p14="http://schemas.microsoft.com/office/powerpoint/2010/main" val="13962399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2537683C-0E92-4B88-9ED6-0BFC72809A38}" type="datetimeFigureOut">
              <a:rPr lang="en-US">
                <a:solidFill>
                  <a:srgbClr val="000000"/>
                </a:solidFill>
              </a:rPr>
              <a:pPr/>
              <a:t>6/22/2023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EC2419-C3A3-4A83-AC5F-49B8EA33B2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135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C2E9A7A-F80F-FE34-98A7-47ABD3D65E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6478F04-9242-39A8-555C-737D12C94F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21A7F9E-33E0-F34F-BA54-3DCC8650F508}"/>
              </a:ext>
            </a:extLst>
          </p:cNvPr>
          <p:cNvSpPr>
            <a:spLocks noGrp="1" noChangeArrowheads="1"/>
          </p:cNvSpPr>
          <p:nvPr>
            <p:ph type="sldNum" sz="quarter" idx="12"/>
          </p:nvPr>
        </p:nvSpPr>
        <p:spPr>
          <a:ln/>
        </p:spPr>
        <p:txBody>
          <a:bodyPr/>
          <a:lstStyle>
            <a:lvl1pPr>
              <a:defRPr/>
            </a:lvl1pPr>
          </a:lstStyle>
          <a:p>
            <a:fld id="{A193C7FA-8C4B-483B-B612-270CB4535A6E}" type="slidenum">
              <a:rPr lang="en-US" altLang="en-US"/>
              <a:pPr/>
              <a:t>‹#›</a:t>
            </a:fld>
            <a:endParaRPr lang="en-US" altLang="en-US"/>
          </a:p>
        </p:txBody>
      </p:sp>
    </p:spTree>
    <p:extLst>
      <p:ext uri="{BB962C8B-B14F-4D97-AF65-F5344CB8AC3E}">
        <p14:creationId xmlns:p14="http://schemas.microsoft.com/office/powerpoint/2010/main" val="331268519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89E7EA8F-E0F7-4E77-B8AD-26E1E63918DE}" type="datetimeFigureOut">
              <a:rPr lang="en-US">
                <a:solidFill>
                  <a:srgbClr val="000000"/>
                </a:solidFill>
              </a:rPr>
              <a:pPr/>
              <a:t>6/22/2023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30FAE6-E16D-4AF7-B311-57F8881C93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43889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1A6A191-F7FE-4416-8B04-3829D6A40638}" type="datetimeFigureOut">
              <a:rPr lang="en-US">
                <a:solidFill>
                  <a:srgbClr val="000000"/>
                </a:solidFill>
              </a:rPr>
              <a:pPr/>
              <a:t>6/22/2023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D701960-EC5F-4931-879F-90807D3C6B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530686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72E89411-44D0-4BB5-ABF7-BAF949A08E6D}" type="datetimeFigureOut">
              <a:rPr lang="en-US">
                <a:solidFill>
                  <a:srgbClr val="000000"/>
                </a:solidFill>
              </a:rPr>
              <a:pPr/>
              <a:t>6/22/2023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5ECEFC7-472C-4B3E-8B93-858CC83520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506869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CB61C19-D30E-4460-821E-BB5168995DE8}" type="datetimeFigureOut">
              <a:rPr lang="en-US">
                <a:solidFill>
                  <a:srgbClr val="000000"/>
                </a:solidFill>
              </a:rPr>
              <a:pPr/>
              <a:t>6/22/2023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88FA705-4E6C-4747-A4F0-0B2612C38E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303999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D15CA67C-2074-4032-A9E1-7F76487B2249}" type="datetimeFigureOut">
              <a:rPr lang="en-US">
                <a:solidFill>
                  <a:srgbClr val="000000"/>
                </a:solidFill>
              </a:rPr>
              <a:pPr/>
              <a:t>6/22/2023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0B8DE65-907F-4A0C-910D-91A38D7DFB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816459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EACDEB8B-21E6-4817-B2CD-0F9F5C0BEAE7}" type="datetimeFigureOut">
              <a:rPr lang="en-US">
                <a:solidFill>
                  <a:srgbClr val="000000"/>
                </a:solidFill>
              </a:rPr>
              <a:pPr/>
              <a:t>6/22/2023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D6CB6E7-2EAC-42AA-AF8D-8DBA98077D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159312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22B09244-8E50-4BB5-A36C-D0518D13D872}" type="datetimeFigureOut">
              <a:rPr lang="en-US">
                <a:solidFill>
                  <a:srgbClr val="000000"/>
                </a:solidFill>
              </a:rPr>
              <a:pPr/>
              <a:t>6/22/2023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7CD3813-4158-4A9E-9525-2A89EDD7C0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60723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D829664-9091-48A4-9DDD-D37C704D6C29}" type="datetimeFigureOut">
              <a:rPr lang="en-US">
                <a:solidFill>
                  <a:srgbClr val="000000"/>
                </a:solidFill>
              </a:rPr>
              <a:pPr/>
              <a:t>6/22/2023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13386BD-EA84-4A26-9560-92DCC6B553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55752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8658F19B-5D99-4741-9D70-217D86A4FE18}" type="datetimeFigureOut">
              <a:rPr lang="en-US">
                <a:solidFill>
                  <a:srgbClr val="000000"/>
                </a:solidFill>
              </a:rPr>
              <a:pPr/>
              <a:t>6/22/2023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51D53C4-09E0-4546-83E0-C2291D79EF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460430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B5EA8E7B-615D-4A93-B20C-BAA08CEE0A51}" type="datetimeFigureOut">
              <a:rPr lang="en-US">
                <a:solidFill>
                  <a:srgbClr val="000000"/>
                </a:solidFill>
              </a:rPr>
              <a:pPr/>
              <a:t>6/22/2023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0A7E6E9-E560-4278-8505-9B50ED621E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4656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4B99C9-4C69-9D02-0FBC-C6B409450C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753A30-8960-8E18-239F-F13630C9A3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30AD3C-301C-8080-68C3-A9CE3017FD5F}"/>
              </a:ext>
            </a:extLst>
          </p:cNvPr>
          <p:cNvSpPr>
            <a:spLocks noGrp="1" noChangeArrowheads="1"/>
          </p:cNvSpPr>
          <p:nvPr>
            <p:ph type="sldNum" sz="quarter" idx="12"/>
          </p:nvPr>
        </p:nvSpPr>
        <p:spPr>
          <a:ln/>
        </p:spPr>
        <p:txBody>
          <a:bodyPr/>
          <a:lstStyle>
            <a:lvl1pPr>
              <a:defRPr/>
            </a:lvl1pPr>
          </a:lstStyle>
          <a:p>
            <a:fld id="{6B73EDBA-73E7-4C7F-98CA-4F1DB6571510}" type="slidenum">
              <a:rPr lang="en-US" altLang="en-US"/>
              <a:pPr/>
              <a:t>‹#›</a:t>
            </a:fld>
            <a:endParaRPr lang="en-US" altLang="en-US"/>
          </a:p>
        </p:txBody>
      </p:sp>
    </p:spTree>
    <p:extLst>
      <p:ext uri="{BB962C8B-B14F-4D97-AF65-F5344CB8AC3E}">
        <p14:creationId xmlns:p14="http://schemas.microsoft.com/office/powerpoint/2010/main" val="325320602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254585996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362832931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151529514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425501250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95282649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331860446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116013650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32676875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22523254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1855248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42B33C-0007-2B75-0F26-67784D5F5C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416049-D620-5807-214A-0DA82169D1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434CC2E-EAC2-B98E-0A24-871D7015FB39}"/>
              </a:ext>
            </a:extLst>
          </p:cNvPr>
          <p:cNvSpPr>
            <a:spLocks noGrp="1" noChangeArrowheads="1"/>
          </p:cNvSpPr>
          <p:nvPr>
            <p:ph type="sldNum" sz="quarter" idx="12"/>
          </p:nvPr>
        </p:nvSpPr>
        <p:spPr>
          <a:ln/>
        </p:spPr>
        <p:txBody>
          <a:bodyPr/>
          <a:lstStyle>
            <a:lvl1pPr>
              <a:defRPr/>
            </a:lvl1pPr>
          </a:lstStyle>
          <a:p>
            <a:fld id="{F2ECA2FA-64D3-4C96-A227-0AC1DA4571FD}" type="slidenum">
              <a:rPr lang="en-US" altLang="en-US"/>
              <a:pPr/>
              <a:t>‹#›</a:t>
            </a:fld>
            <a:endParaRPr lang="en-US" altLang="en-US"/>
          </a:p>
        </p:txBody>
      </p:sp>
    </p:spTree>
    <p:extLst>
      <p:ext uri="{BB962C8B-B14F-4D97-AF65-F5344CB8AC3E}">
        <p14:creationId xmlns:p14="http://schemas.microsoft.com/office/powerpoint/2010/main" val="230560048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293657898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183627296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220654400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50967398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75849102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186366302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161324895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180817448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408983810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1220713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5629AAD-4253-1F53-F811-1C94DC85E8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4ADAC0-5F63-2B85-0694-0E7E05A72A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0B5A98-3D93-4BB3-80BE-1DC262237A45}"/>
              </a:ext>
            </a:extLst>
          </p:cNvPr>
          <p:cNvSpPr>
            <a:spLocks noGrp="1" noChangeArrowheads="1"/>
          </p:cNvSpPr>
          <p:nvPr>
            <p:ph type="sldNum" sz="quarter" idx="12"/>
          </p:nvPr>
        </p:nvSpPr>
        <p:spPr>
          <a:ln/>
        </p:spPr>
        <p:txBody>
          <a:bodyPr/>
          <a:lstStyle>
            <a:lvl1pPr>
              <a:defRPr/>
            </a:lvl1pPr>
          </a:lstStyle>
          <a:p>
            <a:fld id="{6D00FA15-7965-4B41-B977-3A817400353B}" type="slidenum">
              <a:rPr lang="en-US" altLang="en-US"/>
              <a:pPr/>
              <a:t>‹#›</a:t>
            </a:fld>
            <a:endParaRPr lang="en-US" altLang="en-US"/>
          </a:p>
        </p:txBody>
      </p:sp>
    </p:spTree>
    <p:extLst>
      <p:ext uri="{BB962C8B-B14F-4D97-AF65-F5344CB8AC3E}">
        <p14:creationId xmlns:p14="http://schemas.microsoft.com/office/powerpoint/2010/main" val="362268843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46904668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306902317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308355602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49683352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22012708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314561583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253697499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328406491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233703530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18745811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3E7BC4-78D2-979C-BDBA-A0900B9562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9021FC-4A09-4134-1117-286FD28A40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F4AF05D-34CD-44D6-1279-F606E4FF358A}"/>
              </a:ext>
            </a:extLst>
          </p:cNvPr>
          <p:cNvSpPr>
            <a:spLocks noGrp="1" noChangeArrowheads="1"/>
          </p:cNvSpPr>
          <p:nvPr>
            <p:ph type="sldNum" sz="quarter" idx="12"/>
          </p:nvPr>
        </p:nvSpPr>
        <p:spPr>
          <a:ln/>
        </p:spPr>
        <p:txBody>
          <a:bodyPr/>
          <a:lstStyle>
            <a:lvl1pPr>
              <a:defRPr/>
            </a:lvl1pPr>
          </a:lstStyle>
          <a:p>
            <a:fld id="{6411401E-F8B3-4DE9-A108-337925105823}" type="slidenum">
              <a:rPr lang="en-US" altLang="en-US"/>
              <a:pPr/>
              <a:t>‹#›</a:t>
            </a:fld>
            <a:endParaRPr lang="en-US" altLang="en-US"/>
          </a:p>
        </p:txBody>
      </p:sp>
    </p:spTree>
    <p:extLst>
      <p:ext uri="{BB962C8B-B14F-4D97-AF65-F5344CB8AC3E}">
        <p14:creationId xmlns:p14="http://schemas.microsoft.com/office/powerpoint/2010/main" val="22155143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396440930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5359449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42059651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259354504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339878535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17030999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214537705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341443577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154575883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3289451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F110699-E336-40AC-2B40-6C9158FB05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FCEC59-CCAA-2C52-35E3-63A7FF31DC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9174B8-E26A-1B3A-4FF7-28234E8355D4}"/>
              </a:ext>
            </a:extLst>
          </p:cNvPr>
          <p:cNvSpPr>
            <a:spLocks noGrp="1" noChangeArrowheads="1"/>
          </p:cNvSpPr>
          <p:nvPr>
            <p:ph type="sldNum" sz="quarter" idx="12"/>
          </p:nvPr>
        </p:nvSpPr>
        <p:spPr>
          <a:ln/>
        </p:spPr>
        <p:txBody>
          <a:bodyPr/>
          <a:lstStyle>
            <a:lvl1pPr>
              <a:defRPr/>
            </a:lvl1pPr>
          </a:lstStyle>
          <a:p>
            <a:fld id="{912C4ECB-2F74-4CB3-860B-F52C655FF554}" type="slidenum">
              <a:rPr lang="en-US" altLang="en-US"/>
              <a:pPr/>
              <a:t>‹#›</a:t>
            </a:fld>
            <a:endParaRPr lang="en-US" altLang="en-US"/>
          </a:p>
        </p:txBody>
      </p:sp>
    </p:spTree>
    <p:extLst>
      <p:ext uri="{BB962C8B-B14F-4D97-AF65-F5344CB8AC3E}">
        <p14:creationId xmlns:p14="http://schemas.microsoft.com/office/powerpoint/2010/main" val="297804843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911684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557129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259633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754463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0602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209678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476134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30086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474804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57500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542FFAA-3115-E566-7ED8-E7A6CB6753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1680E7D-20E0-2F3A-D4FE-B9854BB073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A594C6-D712-9DA0-6AFC-7BED2347DB79}"/>
              </a:ext>
            </a:extLst>
          </p:cNvPr>
          <p:cNvSpPr>
            <a:spLocks noGrp="1" noChangeArrowheads="1"/>
          </p:cNvSpPr>
          <p:nvPr>
            <p:ph type="sldNum" sz="quarter" idx="12"/>
          </p:nvPr>
        </p:nvSpPr>
        <p:spPr>
          <a:ln/>
        </p:spPr>
        <p:txBody>
          <a:bodyPr/>
          <a:lstStyle>
            <a:lvl1pPr>
              <a:defRPr/>
            </a:lvl1pPr>
          </a:lstStyle>
          <a:p>
            <a:fld id="{39162F55-3CF6-4ADE-ADD5-A4007B7DA57B}" type="slidenum">
              <a:rPr lang="en-US" altLang="en-US"/>
              <a:pPr/>
              <a:t>‹#›</a:t>
            </a:fld>
            <a:endParaRPr lang="en-US" altLang="en-US"/>
          </a:p>
        </p:txBody>
      </p:sp>
    </p:spTree>
    <p:extLst>
      <p:ext uri="{BB962C8B-B14F-4D97-AF65-F5344CB8AC3E}">
        <p14:creationId xmlns:p14="http://schemas.microsoft.com/office/powerpoint/2010/main" val="83686617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76200"/>
            <a:ext cx="2768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1026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626671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007284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169993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113363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491217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350963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820328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51949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342154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8755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E4BC49-7AFA-BA8F-F89F-9D12E8BEC51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2B01BE7-8B3F-F8DD-2F9C-B4CAC90FC3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9770611-FA84-5B05-D5F8-B35DB353BD31}"/>
              </a:ext>
            </a:extLst>
          </p:cNvPr>
          <p:cNvSpPr>
            <a:spLocks noGrp="1" noChangeArrowheads="1"/>
          </p:cNvSpPr>
          <p:nvPr>
            <p:ph type="sldNum" sz="quarter" idx="12"/>
          </p:nvPr>
        </p:nvSpPr>
        <p:spPr>
          <a:ln/>
        </p:spPr>
        <p:txBody>
          <a:bodyPr/>
          <a:lstStyle>
            <a:lvl1pPr>
              <a:defRPr/>
            </a:lvl1pPr>
          </a:lstStyle>
          <a:p>
            <a:fld id="{38E41201-CF1A-41B1-8276-C5AEAAB8C03A}" type="slidenum">
              <a:rPr lang="en-US" altLang="en-US"/>
              <a:pPr/>
              <a:t>‹#›</a:t>
            </a:fld>
            <a:endParaRPr lang="en-US" altLang="en-US"/>
          </a:p>
        </p:txBody>
      </p:sp>
    </p:spTree>
    <p:extLst>
      <p:ext uri="{BB962C8B-B14F-4D97-AF65-F5344CB8AC3E}">
        <p14:creationId xmlns:p14="http://schemas.microsoft.com/office/powerpoint/2010/main" val="67934657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428985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854818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034084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03736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57830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899749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513612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969397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93086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6321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B140011-8847-6436-E34D-CF02665E19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F2E9BE-0D12-4427-D8BC-A63E6ACE31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DB1D8-48C7-D527-FA76-02FC2C84BB83}"/>
              </a:ext>
            </a:extLst>
          </p:cNvPr>
          <p:cNvSpPr>
            <a:spLocks noGrp="1" noChangeArrowheads="1"/>
          </p:cNvSpPr>
          <p:nvPr>
            <p:ph type="sldNum" sz="quarter" idx="12"/>
          </p:nvPr>
        </p:nvSpPr>
        <p:spPr>
          <a:ln/>
        </p:spPr>
        <p:txBody>
          <a:bodyPr/>
          <a:lstStyle>
            <a:lvl1pPr>
              <a:defRPr/>
            </a:lvl1pPr>
          </a:lstStyle>
          <a:p>
            <a:fld id="{00DCBD9F-4F4D-4CFB-93D8-E3A1112D92A5}" type="slidenum">
              <a:rPr lang="en-US" altLang="en-US"/>
              <a:pPr/>
              <a:t>‹#›</a:t>
            </a:fld>
            <a:endParaRPr lang="en-US" altLang="en-US"/>
          </a:p>
        </p:txBody>
      </p:sp>
    </p:spTree>
    <p:extLst>
      <p:ext uri="{BB962C8B-B14F-4D97-AF65-F5344CB8AC3E}">
        <p14:creationId xmlns:p14="http://schemas.microsoft.com/office/powerpoint/2010/main" val="600435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7671054-5322-D7CC-D3B2-4E476B85417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B49D557-F6E0-5506-DAB0-11DCDA27D9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2CC53DC-E6FC-69CB-F5B3-E0C2B48593AD}"/>
              </a:ext>
            </a:extLst>
          </p:cNvPr>
          <p:cNvSpPr>
            <a:spLocks noGrp="1" noChangeArrowheads="1"/>
          </p:cNvSpPr>
          <p:nvPr>
            <p:ph type="sldNum" sz="quarter" idx="12"/>
          </p:nvPr>
        </p:nvSpPr>
        <p:spPr>
          <a:ln/>
        </p:spPr>
        <p:txBody>
          <a:bodyPr/>
          <a:lstStyle>
            <a:lvl1pPr>
              <a:defRPr/>
            </a:lvl1pPr>
          </a:lstStyle>
          <a:p>
            <a:fld id="{45B080FD-3B9C-49FE-B658-9733BB9A404B}" type="slidenum">
              <a:rPr lang="en-US" altLang="en-US"/>
              <a:pPr/>
              <a:t>‹#›</a:t>
            </a:fld>
            <a:endParaRPr lang="en-US" altLang="en-US"/>
          </a:p>
        </p:txBody>
      </p:sp>
    </p:spTree>
    <p:extLst>
      <p:ext uri="{BB962C8B-B14F-4D97-AF65-F5344CB8AC3E}">
        <p14:creationId xmlns:p14="http://schemas.microsoft.com/office/powerpoint/2010/main" val="85223754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440864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12189884" cy="6856413"/>
            <a:chOff x="0" y="0"/>
            <a:chExt cx="5759" cy="4319"/>
          </a:xfrm>
        </p:grpSpPr>
        <p:sp>
          <p:nvSpPr>
            <p:cNvPr id="258051"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nvGrpSpPr>
            <p:cNvPr id="3" name="Group 4"/>
            <p:cNvGrpSpPr>
              <a:grpSpLocks/>
            </p:cNvGrpSpPr>
            <p:nvPr userDrawn="1"/>
          </p:nvGrpSpPr>
          <p:grpSpPr bwMode="auto">
            <a:xfrm>
              <a:off x="0" y="0"/>
              <a:ext cx="5759" cy="4319"/>
              <a:chOff x="0" y="0"/>
              <a:chExt cx="5759" cy="4319"/>
            </a:xfrm>
          </p:grpSpPr>
          <p:sp>
            <p:nvSpPr>
              <p:cNvPr id="258053"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4"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5"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6"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7"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8"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9"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0"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1"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2"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3"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4"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5"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6"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7"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8"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9"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0"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1"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2"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3"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4"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5"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6"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7"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nvGrpSpPr>
              <p:cNvPr id="4" name="Group 30"/>
              <p:cNvGrpSpPr>
                <a:grpSpLocks/>
              </p:cNvGrpSpPr>
              <p:nvPr/>
            </p:nvGrpSpPr>
            <p:grpSpPr bwMode="auto">
              <a:xfrm>
                <a:off x="0" y="0"/>
                <a:ext cx="5758" cy="1045"/>
                <a:chOff x="0" y="0"/>
                <a:chExt cx="5758" cy="1045"/>
              </a:xfrm>
            </p:grpSpPr>
            <p:sp>
              <p:nvSpPr>
                <p:cNvPr id="258079"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0"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1"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2"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3"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4"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5"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6"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7"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8"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9"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0"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1"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2"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3"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nvGrpSpPr>
              <p:cNvPr id="5" name="Group 46"/>
              <p:cNvGrpSpPr>
                <a:grpSpLocks/>
              </p:cNvGrpSpPr>
              <p:nvPr/>
            </p:nvGrpSpPr>
            <p:grpSpPr bwMode="auto">
              <a:xfrm>
                <a:off x="0" y="558"/>
                <a:ext cx="5758" cy="487"/>
                <a:chOff x="0" y="558"/>
                <a:chExt cx="5758" cy="487"/>
              </a:xfrm>
            </p:grpSpPr>
            <p:sp>
              <p:nvSpPr>
                <p:cNvPr id="258095"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6"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nvGrpSpPr>
              <p:cNvPr id="6" name="Group 49"/>
              <p:cNvGrpSpPr>
                <a:grpSpLocks/>
              </p:cNvGrpSpPr>
              <p:nvPr/>
            </p:nvGrpSpPr>
            <p:grpSpPr bwMode="auto">
              <a:xfrm>
                <a:off x="264" y="1039"/>
                <a:ext cx="5200" cy="3280"/>
                <a:chOff x="264" y="1039"/>
                <a:chExt cx="5200" cy="3280"/>
              </a:xfrm>
            </p:grpSpPr>
            <p:sp>
              <p:nvSpPr>
                <p:cNvPr id="258098"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9"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0"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1"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2"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3"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4"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5"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6"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sp>
            <p:nvSpPr>
              <p:cNvPr id="258107"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8" name="Freeform 60"/>
              <p:cNvSpPr>
                <a:spLocks/>
              </p:cNvSpPr>
              <p:nvPr/>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9" name="Freeform 61"/>
              <p:cNvSpPr>
                <a:spLocks/>
              </p:cNvSpPr>
              <p:nvPr/>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0" name="Freeform 62"/>
              <p:cNvSpPr>
                <a:spLocks/>
              </p:cNvSpPr>
              <p:nvPr/>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1"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2" name="Freeform 64"/>
              <p:cNvSpPr>
                <a:spLocks/>
              </p:cNvSpPr>
              <p:nvPr/>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3" name="Freeform 65"/>
              <p:cNvSpPr>
                <a:spLocks/>
              </p:cNvSpPr>
              <p:nvPr/>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4" name="Freeform 66"/>
              <p:cNvSpPr>
                <a:spLocks/>
              </p:cNvSpPr>
              <p:nvPr/>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sp>
        <p:nvSpPr>
          <p:cNvPr id="258115" name="Rectangle 67"/>
          <p:cNvSpPr>
            <a:spLocks noGrp="1" noChangeArrowheads="1"/>
          </p:cNvSpPr>
          <p:nvPr>
            <p:ph type="ctrTitle" sz="quarter"/>
          </p:nvPr>
        </p:nvSpPr>
        <p:spPr>
          <a:xfrm>
            <a:off x="607485" y="1920876"/>
            <a:ext cx="10968567" cy="1736725"/>
          </a:xfrm>
        </p:spPr>
        <p:txBody>
          <a:bodyPr anchor="b"/>
          <a:lstStyle>
            <a:lvl1pPr>
              <a:defRPr sz="5400"/>
            </a:lvl1pPr>
          </a:lstStyle>
          <a:p>
            <a:r>
              <a:rPr lang="en-US"/>
              <a:t>Click to edit Master title style</a:t>
            </a:r>
          </a:p>
        </p:txBody>
      </p:sp>
      <p:sp>
        <p:nvSpPr>
          <p:cNvPr id="258116"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58117" name="Rectangle 69"/>
          <p:cNvSpPr>
            <a:spLocks noGrp="1" noChangeArrowheads="1"/>
          </p:cNvSpPr>
          <p:nvPr>
            <p:ph type="dt" sz="quarter" idx="2"/>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258118" name="Rectangle 70"/>
          <p:cNvSpPr>
            <a:spLocks noGrp="1" noChangeArrowheads="1"/>
          </p:cNvSpPr>
          <p:nvPr>
            <p:ph type="ftr" sz="quarter" idx="3"/>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258119" name="Rectangle 71"/>
          <p:cNvSpPr>
            <a:spLocks noGrp="1" noChangeArrowheads="1"/>
          </p:cNvSpPr>
          <p:nvPr>
            <p:ph type="sldNum" sz="quarter" idx="4"/>
          </p:nvPr>
        </p:nvSpPr>
        <p:spPr/>
        <p:txBody>
          <a:bodyPr/>
          <a:lstStyle>
            <a:lvl1pPr>
              <a:defRPr/>
            </a:lvl1pPr>
          </a:lstStyle>
          <a:p>
            <a:pPr algn="r" rtl="0" fontAlgn="base">
              <a:spcBef>
                <a:spcPct val="0"/>
              </a:spcBef>
              <a:spcAft>
                <a:spcPct val="0"/>
              </a:spcAft>
            </a:pPr>
            <a:fld id="{2A585A5D-2B20-49DB-B164-2AB1AB1CDFFF}"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2984442582"/>
      </p:ext>
    </p:extLst>
  </p:cSld>
  <p:clrMapOvr>
    <a:masterClrMapping/>
  </p:clrMapOvr>
  <p:transition spd="slow">
    <p:fade thruBlk="1"/>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162A198-6AD3-42EA-8437-B2217F119DCF}"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695625600"/>
      </p:ext>
    </p:extLst>
  </p:cSld>
  <p:clrMapOvr>
    <a:masterClrMapping/>
  </p:clrMapOvr>
  <p:transition spd="slow">
    <p:fade thruBlk="1"/>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D2E9F0A-74F7-4A9A-9628-E2DB36295D18}"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1647939359"/>
      </p:ext>
    </p:extLst>
  </p:cSld>
  <p:clrMapOvr>
    <a:masterClrMapping/>
  </p:clrMapOvr>
  <p:transition spd="slow">
    <p:fade thruBlk="1"/>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642D570A-D1B0-4A63-AFFB-ECA5E0B91938}"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405404693"/>
      </p:ext>
    </p:extLst>
  </p:cSld>
  <p:clrMapOvr>
    <a:masterClrMapping/>
  </p:clrMapOvr>
  <p:transition spd="slow">
    <p:fade thruBlk="1"/>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C1131C82-3850-435E-B7CE-063800D566A9}"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2673055213"/>
      </p:ext>
    </p:extLst>
  </p:cSld>
  <p:clrMapOvr>
    <a:masterClrMapping/>
  </p:clrMapOvr>
  <p:transition spd="slow">
    <p:fade thruBlk="1"/>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F159E04D-608C-468A-A3E4-1CF1965E901A}"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1749054301"/>
      </p:ext>
    </p:extLst>
  </p:cSld>
  <p:clrMapOvr>
    <a:masterClrMapping/>
  </p:clrMapOvr>
  <p:transition spd="slow">
    <p:fade thruBlk="1"/>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7EBC94D3-DC0A-449F-903D-17FE3D012656}"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2160385263"/>
      </p:ext>
    </p:extLst>
  </p:cSld>
  <p:clrMapOvr>
    <a:masterClrMapping/>
  </p:clrMapOvr>
  <p:transition spd="slow">
    <p:fade thruBlk="1"/>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AE339404-B275-4E00-AADC-A5E39478CC54}"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563348775"/>
      </p:ext>
    </p:extLst>
  </p:cSld>
  <p:clrMapOvr>
    <a:masterClrMapping/>
  </p:clrMapOvr>
  <p:transition spd="slow">
    <p:fade thruBlk="1"/>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2DA6A899-8F97-4686-ADB9-C5A6A09F3A39}"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834892471"/>
      </p:ext>
    </p:extLst>
  </p:cSld>
  <p:clrMapOvr>
    <a:masterClrMapping/>
  </p:clrMapOvr>
  <p:transition spd="slow">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468060B-6104-B243-74F2-A668840A7DB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E8585AF-2DC9-05AD-BD6B-B0594DA86D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E2E665B-B03E-9682-668E-27E12D87EED3}"/>
              </a:ext>
            </a:extLst>
          </p:cNvPr>
          <p:cNvSpPr>
            <a:spLocks noGrp="1" noChangeArrowheads="1"/>
          </p:cNvSpPr>
          <p:nvPr>
            <p:ph type="sldNum" sz="quarter" idx="12"/>
          </p:nvPr>
        </p:nvSpPr>
        <p:spPr>
          <a:ln/>
        </p:spPr>
        <p:txBody>
          <a:bodyPr/>
          <a:lstStyle>
            <a:lvl1pPr>
              <a:defRPr/>
            </a:lvl1pPr>
          </a:lstStyle>
          <a:p>
            <a:fld id="{D0D77405-623F-4DD6-AD88-0058220F8FEB}" type="slidenum">
              <a:rPr lang="en-US" altLang="en-US"/>
              <a:pPr/>
              <a:t>‹#›</a:t>
            </a:fld>
            <a:endParaRPr lang="en-US" altLang="en-US"/>
          </a:p>
        </p:txBody>
      </p:sp>
    </p:spTree>
    <p:extLst>
      <p:ext uri="{BB962C8B-B14F-4D97-AF65-F5344CB8AC3E}">
        <p14:creationId xmlns:p14="http://schemas.microsoft.com/office/powerpoint/2010/main" val="290767322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4E40C13-8EC6-48B4-8AF4-4A01086C7764}"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4079953545"/>
      </p:ext>
    </p:extLst>
  </p:cSld>
  <p:clrMapOvr>
    <a:masterClrMapping/>
  </p:clrMapOvr>
  <p:transition spd="slow">
    <p:fade thruBlk="1"/>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3050"/>
            <a:ext cx="2741084"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0"/>
            <a:ext cx="8024283"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1D5E80AB-5248-4C2A-AB5D-C74A728EC8AA}"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3734383526"/>
      </p:ext>
    </p:extLst>
  </p:cSld>
  <p:clrMapOvr>
    <a:masterClrMapping/>
  </p:clrMapOvr>
  <p:transition spd="slow">
    <p:fade thruBlk="1"/>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273050"/>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3367" y="1598613"/>
            <a:ext cx="5382684"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3367" y="3922714"/>
            <a:ext cx="5382684"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7485" y="6242051"/>
            <a:ext cx="2840567" cy="474663"/>
          </a:xfrm>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Footer Placeholder 6"/>
          <p:cNvSpPr>
            <a:spLocks noGrp="1"/>
          </p:cNvSpPr>
          <p:nvPr>
            <p:ph type="ftr" sz="quarter" idx="11"/>
          </p:nvPr>
        </p:nvSpPr>
        <p:spPr>
          <a:xfrm>
            <a:off x="4165600" y="6242051"/>
            <a:ext cx="3860800" cy="474663"/>
          </a:xfrm>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8" name="Slide Number Placeholder 7"/>
          <p:cNvSpPr>
            <a:spLocks noGrp="1"/>
          </p:cNvSpPr>
          <p:nvPr>
            <p:ph type="sldNum" sz="quarter" idx="12"/>
          </p:nvPr>
        </p:nvSpPr>
        <p:spPr>
          <a:xfrm>
            <a:off x="8737601" y="6242051"/>
            <a:ext cx="2840567" cy="474663"/>
          </a:xfrm>
        </p:spPr>
        <p:txBody>
          <a:bodyPr/>
          <a:lstStyle>
            <a:lvl1pPr>
              <a:defRPr/>
            </a:lvl1pPr>
          </a:lstStyle>
          <a:p>
            <a:pPr algn="r" rtl="0" fontAlgn="base">
              <a:spcBef>
                <a:spcPct val="0"/>
              </a:spcBef>
              <a:spcAft>
                <a:spcPct val="0"/>
              </a:spcAft>
            </a:pPr>
            <a:fld id="{01AB3DD6-6E10-4E82-A86B-1096440DF33B}"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3672031228"/>
      </p:ext>
    </p:extLst>
  </p:cSld>
  <p:clrMapOvr>
    <a:masterClrMapping/>
  </p:clrMapOvr>
  <p:transition spd="slow">
    <p:fade thruBlk="1"/>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273050"/>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7485" y="6242051"/>
            <a:ext cx="2840567" cy="474663"/>
          </a:xfrm>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Footer Placeholder 5"/>
          <p:cNvSpPr>
            <a:spLocks noGrp="1"/>
          </p:cNvSpPr>
          <p:nvPr>
            <p:ph type="ftr" sz="quarter" idx="11"/>
          </p:nvPr>
        </p:nvSpPr>
        <p:spPr>
          <a:xfrm>
            <a:off x="4165600" y="6242051"/>
            <a:ext cx="3860800" cy="474663"/>
          </a:xfrm>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Slide Number Placeholder 6"/>
          <p:cNvSpPr>
            <a:spLocks noGrp="1"/>
          </p:cNvSpPr>
          <p:nvPr>
            <p:ph type="sldNum" sz="quarter" idx="12"/>
          </p:nvPr>
        </p:nvSpPr>
        <p:spPr>
          <a:xfrm>
            <a:off x="8737601" y="6242051"/>
            <a:ext cx="2840567" cy="474663"/>
          </a:xfrm>
        </p:spPr>
        <p:txBody>
          <a:bodyPr/>
          <a:lstStyle>
            <a:lvl1pPr>
              <a:defRPr/>
            </a:lvl1pPr>
          </a:lstStyle>
          <a:p>
            <a:pPr algn="r" rtl="0" fontAlgn="base">
              <a:spcBef>
                <a:spcPct val="0"/>
              </a:spcBef>
              <a:spcAft>
                <a:spcPct val="0"/>
              </a:spcAft>
            </a:pPr>
            <a:fld id="{DD9B3858-841A-4113-AE5C-CB6B2D9A4FB6}"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2682050539"/>
      </p:ext>
    </p:extLst>
  </p:cSld>
  <p:clrMapOvr>
    <a:masterClrMapping/>
  </p:clrMapOvr>
  <p:transition spd="slow">
    <p:fade thruBlk="1"/>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101542-5404-4166-8C94-55881BE898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564910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9A946F-5A0A-4074-B805-41FE1BEB62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52442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B2AB3E-3CDC-4958-806C-48D666AF2A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124561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7E269A2-93AF-4FD3-A2D9-11791DD6F7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410699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0690394-6C30-4E4C-B681-9F1AD5B511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362807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BA0A32E-803E-4BF4-BFAA-9ABB5B2E5F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8369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C58ACD8-2925-46B3-7407-D54C6E1D87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F2CEC1-A238-1536-2CC3-8C3695771A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843100-B298-79F7-7E3B-5C0DA70B6782}"/>
              </a:ext>
            </a:extLst>
          </p:cNvPr>
          <p:cNvSpPr>
            <a:spLocks noGrp="1" noChangeArrowheads="1"/>
          </p:cNvSpPr>
          <p:nvPr>
            <p:ph type="sldNum" sz="quarter" idx="12"/>
          </p:nvPr>
        </p:nvSpPr>
        <p:spPr>
          <a:ln/>
        </p:spPr>
        <p:txBody>
          <a:bodyPr/>
          <a:lstStyle>
            <a:lvl1pPr>
              <a:defRPr/>
            </a:lvl1pPr>
          </a:lstStyle>
          <a:p>
            <a:fld id="{48A53334-C51F-4306-94DC-2B7E4B3E3932}" type="slidenum">
              <a:rPr lang="en-US" altLang="en-US"/>
              <a:pPr/>
              <a:t>‹#›</a:t>
            </a:fld>
            <a:endParaRPr lang="en-US" altLang="en-US"/>
          </a:p>
        </p:txBody>
      </p:sp>
    </p:spTree>
    <p:extLst>
      <p:ext uri="{BB962C8B-B14F-4D97-AF65-F5344CB8AC3E}">
        <p14:creationId xmlns:p14="http://schemas.microsoft.com/office/powerpoint/2010/main" val="409306727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EA37254-A486-4D6C-8C76-218EEF6615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975376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8C79432-FD7F-46D0-A2E9-0297B9A7B1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860071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412EB3-4896-4B43-8141-126FCA9763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395550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23B5EC-822F-4AEF-AB97-44E29E6DFB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715650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0" y="762000"/>
            <a:ext cx="2387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762000"/>
            <a:ext cx="69596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F85A28-48D7-4362-AA23-5D772458EC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551193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080AA8F0-AFC3-8591-14A0-34B4FA947D8F}"/>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DF04C127-6F35-5303-2BC6-C504900AC3E3}"/>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BE20A86-14F5-DF71-648B-3CDD591EA7ED}"/>
              </a:ext>
            </a:extLst>
          </p:cNvPr>
          <p:cNvSpPr>
            <a:spLocks noGrp="1"/>
          </p:cNvSpPr>
          <p:nvPr>
            <p:ph type="sldNum" sz="quarter" idx="12"/>
          </p:nvPr>
        </p:nvSpPr>
        <p:spPr/>
        <p:txBody>
          <a:bodyPr/>
          <a:lstStyle>
            <a:lvl1pPr>
              <a:defRPr/>
            </a:lvl1pPr>
          </a:lstStyle>
          <a:p>
            <a:fld id="{B666C921-2756-4DB6-AD26-25455BAB5F2B}" type="slidenum">
              <a:rPr lang="en-US" altLang="en-US"/>
              <a:pPr/>
              <a:t>‹#›</a:t>
            </a:fld>
            <a:endParaRPr lang="en-US" altLang="en-US"/>
          </a:p>
        </p:txBody>
      </p:sp>
    </p:spTree>
    <p:extLst>
      <p:ext uri="{BB962C8B-B14F-4D97-AF65-F5344CB8AC3E}">
        <p14:creationId xmlns:p14="http://schemas.microsoft.com/office/powerpoint/2010/main" val="189018796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39B21-38EB-7F94-2871-D160CE6B371F}"/>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0162D288-E2D3-F842-72E0-8A064704E670}"/>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0794EC2-97E2-192D-BF53-4A049B587DC4}"/>
              </a:ext>
            </a:extLst>
          </p:cNvPr>
          <p:cNvSpPr>
            <a:spLocks noGrp="1"/>
          </p:cNvSpPr>
          <p:nvPr>
            <p:ph type="sldNum" sz="quarter" idx="12"/>
          </p:nvPr>
        </p:nvSpPr>
        <p:spPr/>
        <p:txBody>
          <a:bodyPr/>
          <a:lstStyle>
            <a:lvl1pPr>
              <a:defRPr/>
            </a:lvl1pPr>
          </a:lstStyle>
          <a:p>
            <a:fld id="{ECC256A8-4D74-464C-9C16-A8257C719181}" type="slidenum">
              <a:rPr lang="en-US" altLang="en-US"/>
              <a:pPr/>
              <a:t>‹#›</a:t>
            </a:fld>
            <a:endParaRPr lang="en-US" altLang="en-US"/>
          </a:p>
        </p:txBody>
      </p:sp>
    </p:spTree>
    <p:extLst>
      <p:ext uri="{BB962C8B-B14F-4D97-AF65-F5344CB8AC3E}">
        <p14:creationId xmlns:p14="http://schemas.microsoft.com/office/powerpoint/2010/main" val="281802044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0D733D90-0481-4B32-116D-75E8DCD5ABCB}"/>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4C1E12A1-F02B-711E-4126-6574B6E31415}"/>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391504B-BD8D-47DF-7C61-AE2FBBECB7C6}"/>
              </a:ext>
            </a:extLst>
          </p:cNvPr>
          <p:cNvSpPr>
            <a:spLocks noGrp="1"/>
          </p:cNvSpPr>
          <p:nvPr>
            <p:ph type="sldNum" sz="quarter" idx="12"/>
          </p:nvPr>
        </p:nvSpPr>
        <p:spPr/>
        <p:txBody>
          <a:bodyPr/>
          <a:lstStyle>
            <a:lvl1pPr>
              <a:defRPr/>
            </a:lvl1pPr>
          </a:lstStyle>
          <a:p>
            <a:fld id="{2F34CF9C-8B61-4D4A-A923-52579AE2F5C6}" type="slidenum">
              <a:rPr lang="en-US" altLang="en-US"/>
              <a:pPr/>
              <a:t>‹#›</a:t>
            </a:fld>
            <a:endParaRPr lang="en-US" altLang="en-US"/>
          </a:p>
        </p:txBody>
      </p:sp>
    </p:spTree>
    <p:extLst>
      <p:ext uri="{BB962C8B-B14F-4D97-AF65-F5344CB8AC3E}">
        <p14:creationId xmlns:p14="http://schemas.microsoft.com/office/powerpoint/2010/main" val="314007158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22328A-8C20-8D3A-567B-1BE4C95076EA}"/>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EBB20397-C117-489A-B9E5-6913EFCC1978}"/>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6197E30-D02D-7C75-F21A-23AA3CE98089}"/>
              </a:ext>
            </a:extLst>
          </p:cNvPr>
          <p:cNvSpPr>
            <a:spLocks noGrp="1"/>
          </p:cNvSpPr>
          <p:nvPr>
            <p:ph type="sldNum" sz="quarter" idx="12"/>
          </p:nvPr>
        </p:nvSpPr>
        <p:spPr/>
        <p:txBody>
          <a:bodyPr/>
          <a:lstStyle>
            <a:lvl1pPr>
              <a:defRPr/>
            </a:lvl1pPr>
          </a:lstStyle>
          <a:p>
            <a:fld id="{207E0A67-A2D5-487F-847C-0C6274B99869}" type="slidenum">
              <a:rPr lang="en-US" altLang="en-US"/>
              <a:pPr/>
              <a:t>‹#›</a:t>
            </a:fld>
            <a:endParaRPr lang="en-US" altLang="en-US"/>
          </a:p>
        </p:txBody>
      </p:sp>
    </p:spTree>
    <p:extLst>
      <p:ext uri="{BB962C8B-B14F-4D97-AF65-F5344CB8AC3E}">
        <p14:creationId xmlns:p14="http://schemas.microsoft.com/office/powerpoint/2010/main" val="133521435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A1FE5F-97A3-F2E2-7AF8-1C88D636014A}"/>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8" name="Footer Placeholder 7">
            <a:extLst>
              <a:ext uri="{FF2B5EF4-FFF2-40B4-BE49-F238E27FC236}">
                <a16:creationId xmlns:a16="http://schemas.microsoft.com/office/drawing/2014/main" id="{368BB0FE-0695-BA6D-301F-5306B0104705}"/>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44FD4B8-A3B7-71A1-FDFB-0E574E45091D}"/>
              </a:ext>
            </a:extLst>
          </p:cNvPr>
          <p:cNvSpPr>
            <a:spLocks noGrp="1"/>
          </p:cNvSpPr>
          <p:nvPr>
            <p:ph type="sldNum" sz="quarter" idx="12"/>
          </p:nvPr>
        </p:nvSpPr>
        <p:spPr/>
        <p:txBody>
          <a:bodyPr/>
          <a:lstStyle>
            <a:lvl1pPr>
              <a:defRPr/>
            </a:lvl1pPr>
          </a:lstStyle>
          <a:p>
            <a:fld id="{21CD5F8F-3D54-44F0-AD57-C2CDAC9FAB86}" type="slidenum">
              <a:rPr lang="en-US" altLang="en-US"/>
              <a:pPr/>
              <a:t>‹#›</a:t>
            </a:fld>
            <a:endParaRPr lang="en-US" altLang="en-US"/>
          </a:p>
        </p:txBody>
      </p:sp>
    </p:spTree>
    <p:extLst>
      <p:ext uri="{BB962C8B-B14F-4D97-AF65-F5344CB8AC3E}">
        <p14:creationId xmlns:p14="http://schemas.microsoft.com/office/powerpoint/2010/main" val="2790086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188F731-C705-B9F4-59B0-F014472722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A41B2A-A20A-3A9B-9366-F709C29AC7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81BD8AE-2F3B-95E8-DF60-B500589FF88B}"/>
              </a:ext>
            </a:extLst>
          </p:cNvPr>
          <p:cNvSpPr>
            <a:spLocks noGrp="1" noChangeArrowheads="1"/>
          </p:cNvSpPr>
          <p:nvPr>
            <p:ph type="sldNum" sz="quarter" idx="12"/>
          </p:nvPr>
        </p:nvSpPr>
        <p:spPr>
          <a:ln/>
        </p:spPr>
        <p:txBody>
          <a:bodyPr/>
          <a:lstStyle>
            <a:lvl1pPr>
              <a:defRPr/>
            </a:lvl1pPr>
          </a:lstStyle>
          <a:p>
            <a:fld id="{D33FCEF2-03DD-4665-81AA-16FF4ACE0A02}" type="slidenum">
              <a:rPr lang="en-US" altLang="en-US"/>
              <a:pPr/>
              <a:t>‹#›</a:t>
            </a:fld>
            <a:endParaRPr lang="en-US" altLang="en-US"/>
          </a:p>
        </p:txBody>
      </p:sp>
    </p:spTree>
    <p:extLst>
      <p:ext uri="{BB962C8B-B14F-4D97-AF65-F5344CB8AC3E}">
        <p14:creationId xmlns:p14="http://schemas.microsoft.com/office/powerpoint/2010/main" val="53621276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AA52CE-BFE5-EC31-BFC5-AFFFC5A1F0EE}"/>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4" name="Footer Placeholder 3">
            <a:extLst>
              <a:ext uri="{FF2B5EF4-FFF2-40B4-BE49-F238E27FC236}">
                <a16:creationId xmlns:a16="http://schemas.microsoft.com/office/drawing/2014/main" id="{520773A6-01B5-DC9A-61F0-7FEC23A64A9F}"/>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A3C843B1-B26B-CEDC-8C59-070241FF72AA}"/>
              </a:ext>
            </a:extLst>
          </p:cNvPr>
          <p:cNvSpPr>
            <a:spLocks noGrp="1"/>
          </p:cNvSpPr>
          <p:nvPr>
            <p:ph type="sldNum" sz="quarter" idx="12"/>
          </p:nvPr>
        </p:nvSpPr>
        <p:spPr/>
        <p:txBody>
          <a:bodyPr/>
          <a:lstStyle>
            <a:lvl1pPr>
              <a:defRPr/>
            </a:lvl1pPr>
          </a:lstStyle>
          <a:p>
            <a:fld id="{D36A8E62-5A63-425B-B934-ABC97256B752}" type="slidenum">
              <a:rPr lang="en-US" altLang="en-US"/>
              <a:pPr/>
              <a:t>‹#›</a:t>
            </a:fld>
            <a:endParaRPr lang="en-US" altLang="en-US"/>
          </a:p>
        </p:txBody>
      </p:sp>
    </p:spTree>
    <p:extLst>
      <p:ext uri="{BB962C8B-B14F-4D97-AF65-F5344CB8AC3E}">
        <p14:creationId xmlns:p14="http://schemas.microsoft.com/office/powerpoint/2010/main" val="45741719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1307C4-B780-6120-8D41-EC9E11A98C3A}"/>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3" name="Footer Placeholder 2">
            <a:extLst>
              <a:ext uri="{FF2B5EF4-FFF2-40B4-BE49-F238E27FC236}">
                <a16:creationId xmlns:a16="http://schemas.microsoft.com/office/drawing/2014/main" id="{9204A3E4-A96C-DCBE-3455-D907AB1CAB84}"/>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253E22AD-17EA-6006-7A65-5ACB20E58B50}"/>
              </a:ext>
            </a:extLst>
          </p:cNvPr>
          <p:cNvSpPr>
            <a:spLocks noGrp="1"/>
          </p:cNvSpPr>
          <p:nvPr>
            <p:ph type="sldNum" sz="quarter" idx="12"/>
          </p:nvPr>
        </p:nvSpPr>
        <p:spPr/>
        <p:txBody>
          <a:bodyPr/>
          <a:lstStyle>
            <a:lvl1pPr>
              <a:defRPr/>
            </a:lvl1pPr>
          </a:lstStyle>
          <a:p>
            <a:fld id="{E5F7AB40-7E1F-4A1A-B3B8-EC830B1EA995}" type="slidenum">
              <a:rPr lang="en-US" altLang="en-US"/>
              <a:pPr/>
              <a:t>‹#›</a:t>
            </a:fld>
            <a:endParaRPr lang="en-US" altLang="en-US"/>
          </a:p>
        </p:txBody>
      </p:sp>
    </p:spTree>
    <p:extLst>
      <p:ext uri="{BB962C8B-B14F-4D97-AF65-F5344CB8AC3E}">
        <p14:creationId xmlns:p14="http://schemas.microsoft.com/office/powerpoint/2010/main" val="344800245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BD79DE6-7354-3780-7D23-853D22FCD518}"/>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1C416530-EB22-E797-79B1-74978A6EE7CE}"/>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0A7AE5E-C96B-D10F-EC0E-814EB4D373CE}"/>
              </a:ext>
            </a:extLst>
          </p:cNvPr>
          <p:cNvSpPr>
            <a:spLocks noGrp="1"/>
          </p:cNvSpPr>
          <p:nvPr>
            <p:ph type="sldNum" sz="quarter" idx="12"/>
          </p:nvPr>
        </p:nvSpPr>
        <p:spPr/>
        <p:txBody>
          <a:bodyPr/>
          <a:lstStyle>
            <a:lvl1pPr>
              <a:defRPr/>
            </a:lvl1pPr>
          </a:lstStyle>
          <a:p>
            <a:fld id="{A1F79CBE-08B9-409F-B535-A7248014741A}" type="slidenum">
              <a:rPr lang="en-US" altLang="en-US"/>
              <a:pPr/>
              <a:t>‹#›</a:t>
            </a:fld>
            <a:endParaRPr lang="en-US" altLang="en-US"/>
          </a:p>
        </p:txBody>
      </p:sp>
    </p:spTree>
    <p:extLst>
      <p:ext uri="{BB962C8B-B14F-4D97-AF65-F5344CB8AC3E}">
        <p14:creationId xmlns:p14="http://schemas.microsoft.com/office/powerpoint/2010/main" val="147553065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AEA52A7-6E5A-1F2A-88AE-892C1BB525C0}"/>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DCD17C0C-6129-34FD-8FA9-DD489FA781CD}"/>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4957BCC5-7BE7-219A-931C-14A37C4BF928}"/>
              </a:ext>
            </a:extLst>
          </p:cNvPr>
          <p:cNvSpPr>
            <a:spLocks noGrp="1"/>
          </p:cNvSpPr>
          <p:nvPr>
            <p:ph type="sldNum" sz="quarter" idx="12"/>
          </p:nvPr>
        </p:nvSpPr>
        <p:spPr/>
        <p:txBody>
          <a:bodyPr/>
          <a:lstStyle>
            <a:lvl1pPr>
              <a:defRPr/>
            </a:lvl1pPr>
          </a:lstStyle>
          <a:p>
            <a:fld id="{F51B2C99-89FF-4D47-86C4-AC717BDC597F}" type="slidenum">
              <a:rPr lang="en-US" altLang="en-US"/>
              <a:pPr/>
              <a:t>‹#›</a:t>
            </a:fld>
            <a:endParaRPr lang="en-US" altLang="en-US"/>
          </a:p>
        </p:txBody>
      </p:sp>
    </p:spTree>
    <p:extLst>
      <p:ext uri="{BB962C8B-B14F-4D97-AF65-F5344CB8AC3E}">
        <p14:creationId xmlns:p14="http://schemas.microsoft.com/office/powerpoint/2010/main" val="379096486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496CA4-8802-1992-3F04-D5C086625268}"/>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4D54036D-0798-EF91-3391-622B39FA3578}"/>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F58EFF2-18EE-1358-B65E-92CC6503451F}"/>
              </a:ext>
            </a:extLst>
          </p:cNvPr>
          <p:cNvSpPr>
            <a:spLocks noGrp="1"/>
          </p:cNvSpPr>
          <p:nvPr>
            <p:ph type="sldNum" sz="quarter" idx="12"/>
          </p:nvPr>
        </p:nvSpPr>
        <p:spPr/>
        <p:txBody>
          <a:bodyPr/>
          <a:lstStyle>
            <a:lvl1pPr>
              <a:defRPr/>
            </a:lvl1pPr>
          </a:lstStyle>
          <a:p>
            <a:fld id="{A035DA40-A087-45F3-B0E5-D97D764568AA}" type="slidenum">
              <a:rPr lang="en-US" altLang="en-US"/>
              <a:pPr/>
              <a:t>‹#›</a:t>
            </a:fld>
            <a:endParaRPr lang="en-US" altLang="en-US"/>
          </a:p>
        </p:txBody>
      </p:sp>
    </p:spTree>
    <p:extLst>
      <p:ext uri="{BB962C8B-B14F-4D97-AF65-F5344CB8AC3E}">
        <p14:creationId xmlns:p14="http://schemas.microsoft.com/office/powerpoint/2010/main" val="142373931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FC8E4-9823-E6BA-8DF4-AAEBBC4CCB6B}"/>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7E1E477F-4CF7-FFE3-0541-34BECCD799FF}"/>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464EC3E-AB73-F394-A8CB-0314D537FD2B}"/>
              </a:ext>
            </a:extLst>
          </p:cNvPr>
          <p:cNvSpPr>
            <a:spLocks noGrp="1"/>
          </p:cNvSpPr>
          <p:nvPr>
            <p:ph type="sldNum" sz="quarter" idx="12"/>
          </p:nvPr>
        </p:nvSpPr>
        <p:spPr/>
        <p:txBody>
          <a:bodyPr/>
          <a:lstStyle>
            <a:lvl1pPr>
              <a:defRPr/>
            </a:lvl1pPr>
          </a:lstStyle>
          <a:p>
            <a:fld id="{6ABB1D08-EC1A-4B6E-ABDC-1530B6CF2994}" type="slidenum">
              <a:rPr lang="en-US" altLang="en-US"/>
              <a:pPr/>
              <a:t>‹#›</a:t>
            </a:fld>
            <a:endParaRPr lang="en-US" altLang="en-US"/>
          </a:p>
        </p:txBody>
      </p:sp>
    </p:spTree>
    <p:extLst>
      <p:ext uri="{BB962C8B-B14F-4D97-AF65-F5344CB8AC3E}">
        <p14:creationId xmlns:p14="http://schemas.microsoft.com/office/powerpoint/2010/main" val="205723997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54844D-65CC-DD6D-1A13-F17449C1873A}"/>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1D4A5E85-FB17-C657-30D8-20A747FD70B7}"/>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76639A6-9DF7-5AB6-FAD0-0AE445CAE9FF}"/>
              </a:ext>
            </a:extLst>
          </p:cNvPr>
          <p:cNvSpPr>
            <a:spLocks noGrp="1"/>
          </p:cNvSpPr>
          <p:nvPr>
            <p:ph type="sldNum" sz="quarter" idx="12"/>
          </p:nvPr>
        </p:nvSpPr>
        <p:spPr/>
        <p:txBody>
          <a:bodyPr/>
          <a:lstStyle>
            <a:lvl1pPr>
              <a:defRPr/>
            </a:lvl1pPr>
          </a:lstStyle>
          <a:p>
            <a:fld id="{95CEB976-CAA4-4F87-94B5-811AC859A64C}" type="slidenum">
              <a:rPr lang="en-US" altLang="en-US"/>
              <a:pPr/>
              <a:t>‹#›</a:t>
            </a:fld>
            <a:endParaRPr lang="en-US" altLang="en-US"/>
          </a:p>
        </p:txBody>
      </p:sp>
    </p:spTree>
    <p:extLst>
      <p:ext uri="{BB962C8B-B14F-4D97-AF65-F5344CB8AC3E}">
        <p14:creationId xmlns:p14="http://schemas.microsoft.com/office/powerpoint/2010/main" val="230371386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63FA1A-09F0-679A-905A-026BEFFCF11D}"/>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488881E6-4C3B-9004-F99E-370765CEB1C1}"/>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99DC5AB-F691-7347-4382-A33C7F1D3CF6}"/>
              </a:ext>
            </a:extLst>
          </p:cNvPr>
          <p:cNvSpPr>
            <a:spLocks noGrp="1"/>
          </p:cNvSpPr>
          <p:nvPr>
            <p:ph type="sldNum" sz="quarter" idx="12"/>
          </p:nvPr>
        </p:nvSpPr>
        <p:spPr/>
        <p:txBody>
          <a:bodyPr/>
          <a:lstStyle>
            <a:lvl1pPr>
              <a:defRPr/>
            </a:lvl1pPr>
          </a:lstStyle>
          <a:p>
            <a:fld id="{7556B2A7-5B10-455F-9576-5A99B872BF68}" type="slidenum">
              <a:rPr lang="en-US" altLang="en-US"/>
              <a:pPr/>
              <a:t>‹#›</a:t>
            </a:fld>
            <a:endParaRPr lang="en-US" altLang="en-US"/>
          </a:p>
        </p:txBody>
      </p:sp>
    </p:spTree>
    <p:extLst>
      <p:ext uri="{BB962C8B-B14F-4D97-AF65-F5344CB8AC3E}">
        <p14:creationId xmlns:p14="http://schemas.microsoft.com/office/powerpoint/2010/main" val="114612656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356D509-1712-ABC8-58D1-64722EFC79FF}"/>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4" name="Footer Placeholder 3">
            <a:extLst>
              <a:ext uri="{FF2B5EF4-FFF2-40B4-BE49-F238E27FC236}">
                <a16:creationId xmlns:a16="http://schemas.microsoft.com/office/drawing/2014/main" id="{5DD168A3-6E35-4959-BFAC-061CE3AF8328}"/>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C09D7FB-E7AD-15A2-25E1-DCE9296DFBD4}"/>
              </a:ext>
            </a:extLst>
          </p:cNvPr>
          <p:cNvSpPr>
            <a:spLocks noGrp="1"/>
          </p:cNvSpPr>
          <p:nvPr>
            <p:ph type="sldNum" sz="quarter" idx="12"/>
          </p:nvPr>
        </p:nvSpPr>
        <p:spPr/>
        <p:txBody>
          <a:bodyPr/>
          <a:lstStyle>
            <a:lvl1pPr>
              <a:defRPr/>
            </a:lvl1pPr>
          </a:lstStyle>
          <a:p>
            <a:fld id="{8DA5ADA8-48DD-4567-95EB-A17AA7A6A744}" type="slidenum">
              <a:rPr lang="en-US" altLang="en-US"/>
              <a:pPr/>
              <a:t>‹#›</a:t>
            </a:fld>
            <a:endParaRPr lang="en-US" altLang="en-US"/>
          </a:p>
        </p:txBody>
      </p:sp>
    </p:spTree>
    <p:extLst>
      <p:ext uri="{BB962C8B-B14F-4D97-AF65-F5344CB8AC3E}">
        <p14:creationId xmlns:p14="http://schemas.microsoft.com/office/powerpoint/2010/main" val="237231859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r>
              <a:rPr lang="en-US" noProof="0"/>
              <a:t>Click icon to add table</a:t>
            </a:r>
          </a:p>
        </p:txBody>
      </p:sp>
      <p:sp>
        <p:nvSpPr>
          <p:cNvPr id="4" name="Date Placeholder 3">
            <a:extLst>
              <a:ext uri="{FF2B5EF4-FFF2-40B4-BE49-F238E27FC236}">
                <a16:creationId xmlns:a16="http://schemas.microsoft.com/office/drawing/2014/main" id="{CE09612A-5020-A640-C191-57B8694E4B3B}"/>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687DEDE3-FC8C-9B85-1FE1-DCD5B15D9EE5}"/>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DF2BF52-6F32-5FC2-E932-72925DCB7F91}"/>
              </a:ext>
            </a:extLst>
          </p:cNvPr>
          <p:cNvSpPr>
            <a:spLocks noGrp="1"/>
          </p:cNvSpPr>
          <p:nvPr>
            <p:ph type="sldNum" sz="quarter" idx="12"/>
          </p:nvPr>
        </p:nvSpPr>
        <p:spPr/>
        <p:txBody>
          <a:bodyPr/>
          <a:lstStyle>
            <a:lvl1pPr>
              <a:defRPr/>
            </a:lvl1pPr>
          </a:lstStyle>
          <a:p>
            <a:fld id="{539E6640-E8B6-4BD4-B205-2CE593A616F8}" type="slidenum">
              <a:rPr lang="en-US" altLang="en-US"/>
              <a:pPr/>
              <a:t>‹#›</a:t>
            </a:fld>
            <a:endParaRPr lang="en-US" altLang="en-US"/>
          </a:p>
        </p:txBody>
      </p:sp>
    </p:spTree>
    <p:extLst>
      <p:ext uri="{BB962C8B-B14F-4D97-AF65-F5344CB8AC3E}">
        <p14:creationId xmlns:p14="http://schemas.microsoft.com/office/powerpoint/2010/main" val="704301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0F8EED-360C-6B9B-0B6A-43BC9490B9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2759AE-E216-C081-856E-9DDE9A1094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6416C9-7C38-3E84-CBC0-B52C5869CEE6}"/>
              </a:ext>
            </a:extLst>
          </p:cNvPr>
          <p:cNvSpPr>
            <a:spLocks noGrp="1" noChangeArrowheads="1"/>
          </p:cNvSpPr>
          <p:nvPr>
            <p:ph type="sldNum" sz="quarter" idx="12"/>
          </p:nvPr>
        </p:nvSpPr>
        <p:spPr>
          <a:ln/>
        </p:spPr>
        <p:txBody>
          <a:bodyPr/>
          <a:lstStyle>
            <a:lvl1pPr>
              <a:defRPr/>
            </a:lvl1pPr>
          </a:lstStyle>
          <a:p>
            <a:fld id="{1F821EDD-999F-40B7-AC14-37E2CA0B4048}" type="slidenum">
              <a:rPr lang="en-US" altLang="en-US"/>
              <a:pPr/>
              <a:t>‹#›</a:t>
            </a:fld>
            <a:endParaRPr lang="en-US" altLang="en-US"/>
          </a:p>
        </p:txBody>
      </p:sp>
    </p:spTree>
    <p:extLst>
      <p:ext uri="{BB962C8B-B14F-4D97-AF65-F5344CB8AC3E}">
        <p14:creationId xmlns:p14="http://schemas.microsoft.com/office/powerpoint/2010/main" val="24346729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45ACC3AE-9E62-9095-36CD-27E3F0466A7B}"/>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038E6155-14E6-AC0F-C183-4DF5A5C2347B}"/>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E99D088-C3C0-E26C-29A8-6325F2389692}"/>
              </a:ext>
            </a:extLst>
          </p:cNvPr>
          <p:cNvSpPr>
            <a:spLocks noGrp="1"/>
          </p:cNvSpPr>
          <p:nvPr>
            <p:ph type="sldNum" sz="quarter" idx="12"/>
          </p:nvPr>
        </p:nvSpPr>
        <p:spPr/>
        <p:txBody>
          <a:bodyPr/>
          <a:lstStyle>
            <a:lvl1pPr>
              <a:defRPr/>
            </a:lvl1pPr>
          </a:lstStyle>
          <a:p>
            <a:fld id="{891C29EC-637D-45C9-AD19-C94CC00B6B58}" type="slidenum">
              <a:rPr lang="en-US" altLang="en-US"/>
              <a:pPr/>
              <a:t>‹#›</a:t>
            </a:fld>
            <a:endParaRPr lang="en-US" altLang="en-US"/>
          </a:p>
        </p:txBody>
      </p:sp>
    </p:spTree>
    <p:extLst>
      <p:ext uri="{BB962C8B-B14F-4D97-AF65-F5344CB8AC3E}">
        <p14:creationId xmlns:p14="http://schemas.microsoft.com/office/powerpoint/2010/main" val="206025816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r>
              <a:rPr lang="en-US" noProof="0"/>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7BDD8-E0EC-44CE-F351-55055858C7B6}"/>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ED9E8792-3836-7A4E-4CE4-F4140A2ADB3A}"/>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5B8AE34-4722-567E-A2A7-71CD1A8FE5D3}"/>
              </a:ext>
            </a:extLst>
          </p:cNvPr>
          <p:cNvSpPr>
            <a:spLocks noGrp="1"/>
          </p:cNvSpPr>
          <p:nvPr>
            <p:ph type="sldNum" sz="quarter" idx="12"/>
          </p:nvPr>
        </p:nvSpPr>
        <p:spPr/>
        <p:txBody>
          <a:bodyPr/>
          <a:lstStyle>
            <a:lvl1pPr>
              <a:defRPr/>
            </a:lvl1pPr>
          </a:lstStyle>
          <a:p>
            <a:fld id="{9BEBF85E-1DB7-4EAC-86ED-07C933273948}" type="slidenum">
              <a:rPr lang="en-US" altLang="en-US"/>
              <a:pPr/>
              <a:t>‹#›</a:t>
            </a:fld>
            <a:endParaRPr lang="en-US" altLang="en-US"/>
          </a:p>
        </p:txBody>
      </p:sp>
    </p:spTree>
    <p:extLst>
      <p:ext uri="{BB962C8B-B14F-4D97-AF65-F5344CB8AC3E}">
        <p14:creationId xmlns:p14="http://schemas.microsoft.com/office/powerpoint/2010/main" val="170171099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8716E1-4751-BCB1-DF3C-FC7EEB74539D}"/>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7DB784AC-074D-12C0-B61F-39AE0AF06ABA}"/>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ABC476B-7379-5DB6-E5F6-3CFD792246A2}"/>
              </a:ext>
            </a:extLst>
          </p:cNvPr>
          <p:cNvSpPr>
            <a:spLocks noGrp="1"/>
          </p:cNvSpPr>
          <p:nvPr>
            <p:ph type="sldNum" sz="quarter" idx="12"/>
          </p:nvPr>
        </p:nvSpPr>
        <p:spPr/>
        <p:txBody>
          <a:bodyPr/>
          <a:lstStyle>
            <a:lvl1pPr>
              <a:defRPr/>
            </a:lvl1pPr>
          </a:lstStyle>
          <a:p>
            <a:fld id="{9AC76EE2-16BA-46C5-A438-3B3EFF38AF61}" type="slidenum">
              <a:rPr lang="en-US" altLang="en-US"/>
              <a:pPr/>
              <a:t>‹#›</a:t>
            </a:fld>
            <a:endParaRPr lang="en-US" altLang="en-US"/>
          </a:p>
        </p:txBody>
      </p:sp>
    </p:spTree>
    <p:extLst>
      <p:ext uri="{BB962C8B-B14F-4D97-AF65-F5344CB8AC3E}">
        <p14:creationId xmlns:p14="http://schemas.microsoft.com/office/powerpoint/2010/main" val="405316348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r>
              <a:rPr lang="en-US" noProof="0"/>
              <a:t>Click icon to add chart</a:t>
            </a:r>
          </a:p>
        </p:txBody>
      </p:sp>
      <p:sp>
        <p:nvSpPr>
          <p:cNvPr id="4" name="Date Placeholder 3">
            <a:extLst>
              <a:ext uri="{FF2B5EF4-FFF2-40B4-BE49-F238E27FC236}">
                <a16:creationId xmlns:a16="http://schemas.microsoft.com/office/drawing/2014/main" id="{C8271110-69BD-3BA0-3184-CEADB41B9FE7}"/>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BD0DA437-7082-2326-D619-12621F25FD14}"/>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874418E-3E48-2C5B-6637-88CCD4F54E6E}"/>
              </a:ext>
            </a:extLst>
          </p:cNvPr>
          <p:cNvSpPr>
            <a:spLocks noGrp="1"/>
          </p:cNvSpPr>
          <p:nvPr>
            <p:ph type="sldNum" sz="quarter" idx="12"/>
          </p:nvPr>
        </p:nvSpPr>
        <p:spPr/>
        <p:txBody>
          <a:bodyPr/>
          <a:lstStyle>
            <a:lvl1pPr>
              <a:defRPr/>
            </a:lvl1pPr>
          </a:lstStyle>
          <a:p>
            <a:fld id="{F38E9E08-845C-4397-85CA-8BFE5C3D9AE9}" type="slidenum">
              <a:rPr lang="en-US" altLang="en-US"/>
              <a:pPr/>
              <a:t>‹#›</a:t>
            </a:fld>
            <a:endParaRPr lang="en-US" altLang="en-US"/>
          </a:p>
        </p:txBody>
      </p:sp>
    </p:spTree>
    <p:extLst>
      <p:ext uri="{BB962C8B-B14F-4D97-AF65-F5344CB8AC3E}">
        <p14:creationId xmlns:p14="http://schemas.microsoft.com/office/powerpoint/2010/main" val="243668344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5ECBCAF-9E5C-007D-8511-27056FD194F3}"/>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7" name="Footer Placeholder 6">
            <a:extLst>
              <a:ext uri="{FF2B5EF4-FFF2-40B4-BE49-F238E27FC236}">
                <a16:creationId xmlns:a16="http://schemas.microsoft.com/office/drawing/2014/main" id="{6BAE4E1C-4A6F-92EE-3921-431D54C5285C}"/>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8" name="Slide Number Placeholder 7">
            <a:extLst>
              <a:ext uri="{FF2B5EF4-FFF2-40B4-BE49-F238E27FC236}">
                <a16:creationId xmlns:a16="http://schemas.microsoft.com/office/drawing/2014/main" id="{5710AFF8-13F8-40E5-1387-AFF4766B0C24}"/>
              </a:ext>
            </a:extLst>
          </p:cNvPr>
          <p:cNvSpPr>
            <a:spLocks noGrp="1"/>
          </p:cNvSpPr>
          <p:nvPr>
            <p:ph type="sldNum" sz="quarter" idx="12"/>
          </p:nvPr>
        </p:nvSpPr>
        <p:spPr/>
        <p:txBody>
          <a:bodyPr/>
          <a:lstStyle>
            <a:lvl1pPr>
              <a:defRPr/>
            </a:lvl1pPr>
          </a:lstStyle>
          <a:p>
            <a:fld id="{188A8FE1-8E73-4C7E-A6AB-BF6E9E54749E}" type="slidenum">
              <a:rPr lang="en-US" altLang="en-US"/>
              <a:pPr/>
              <a:t>‹#›</a:t>
            </a:fld>
            <a:endParaRPr lang="en-US" altLang="en-US"/>
          </a:p>
        </p:txBody>
      </p:sp>
    </p:spTree>
    <p:extLst>
      <p:ext uri="{BB962C8B-B14F-4D97-AF65-F5344CB8AC3E}">
        <p14:creationId xmlns:p14="http://schemas.microsoft.com/office/powerpoint/2010/main" val="313278413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0EDF6A00-4EDA-EBF5-FBF9-DE3A7D2C86A0}"/>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7" name="Footer Placeholder 6">
            <a:extLst>
              <a:ext uri="{FF2B5EF4-FFF2-40B4-BE49-F238E27FC236}">
                <a16:creationId xmlns:a16="http://schemas.microsoft.com/office/drawing/2014/main" id="{16E0051B-8953-2273-A03A-365857888D90}"/>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8" name="Slide Number Placeholder 7">
            <a:extLst>
              <a:ext uri="{FF2B5EF4-FFF2-40B4-BE49-F238E27FC236}">
                <a16:creationId xmlns:a16="http://schemas.microsoft.com/office/drawing/2014/main" id="{3E468912-CAA3-2728-2436-DA9557F6FE2D}"/>
              </a:ext>
            </a:extLst>
          </p:cNvPr>
          <p:cNvSpPr>
            <a:spLocks noGrp="1"/>
          </p:cNvSpPr>
          <p:nvPr>
            <p:ph type="sldNum" sz="quarter" idx="12"/>
          </p:nvPr>
        </p:nvSpPr>
        <p:spPr/>
        <p:txBody>
          <a:bodyPr/>
          <a:lstStyle>
            <a:lvl1pPr>
              <a:defRPr/>
            </a:lvl1pPr>
          </a:lstStyle>
          <a:p>
            <a:fld id="{A6CD8488-73D7-45FC-A8AF-E1E81C51A100}" type="slidenum">
              <a:rPr lang="en-US" altLang="en-US"/>
              <a:pPr/>
              <a:t>‹#›</a:t>
            </a:fld>
            <a:endParaRPr lang="en-US" altLang="en-US"/>
          </a:p>
        </p:txBody>
      </p:sp>
    </p:spTree>
    <p:extLst>
      <p:ext uri="{BB962C8B-B14F-4D97-AF65-F5344CB8AC3E}">
        <p14:creationId xmlns:p14="http://schemas.microsoft.com/office/powerpoint/2010/main" val="247961511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r>
              <a:rPr lang="en-US" noProof="0"/>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0815B5-0C52-65E2-CD15-784918E186AE}"/>
              </a:ext>
            </a:extLst>
          </p:cNvPr>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D40083D4-9993-2FE6-694B-91A7783AA5A2}"/>
              </a:ext>
            </a:extLst>
          </p:cNvPr>
          <p:cNvSpPr>
            <a:spLocks noGrp="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0B69DCF-3F3A-EE9A-57FD-1E44FE757597}"/>
              </a:ext>
            </a:extLst>
          </p:cNvPr>
          <p:cNvSpPr>
            <a:spLocks noGrp="1"/>
          </p:cNvSpPr>
          <p:nvPr>
            <p:ph type="sldNum" sz="quarter" idx="12"/>
          </p:nvPr>
        </p:nvSpPr>
        <p:spPr/>
        <p:txBody>
          <a:bodyPr/>
          <a:lstStyle>
            <a:lvl1pPr>
              <a:defRPr/>
            </a:lvl1pPr>
          </a:lstStyle>
          <a:p>
            <a:fld id="{3AAFCB7A-DD51-442B-9B75-7106517A91AA}" type="slidenum">
              <a:rPr lang="en-US" altLang="en-US"/>
              <a:pPr/>
              <a:t>‹#›</a:t>
            </a:fld>
            <a:endParaRPr lang="en-US" altLang="en-US"/>
          </a:p>
        </p:txBody>
      </p:sp>
    </p:spTree>
    <p:extLst>
      <p:ext uri="{BB962C8B-B14F-4D97-AF65-F5344CB8AC3E}">
        <p14:creationId xmlns:p14="http://schemas.microsoft.com/office/powerpoint/2010/main" val="247595013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3883476E-A8DA-3734-C953-9E3B99EE08D6}"/>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C6EF5E08-03D3-A797-DDD7-96C861D23B29}"/>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8972BD1-FDB1-3EB9-B123-5059FC6218FC}"/>
              </a:ext>
            </a:extLst>
          </p:cNvPr>
          <p:cNvSpPr>
            <a:spLocks noGrp="1"/>
          </p:cNvSpPr>
          <p:nvPr>
            <p:ph type="sldNum" sz="quarter" idx="12"/>
          </p:nvPr>
        </p:nvSpPr>
        <p:spPr/>
        <p:txBody>
          <a:bodyPr/>
          <a:lstStyle>
            <a:lvl1pPr eaLnBrk="1" hangingPunct="1">
              <a:defRPr>
                <a:latin typeface="Calligrapher" pitchFamily="2" charset="0"/>
              </a:defRPr>
            </a:lvl1pPr>
          </a:lstStyle>
          <a:p>
            <a:fld id="{42B0E226-A035-4EA9-93D6-DFB7A6132614}" type="slidenum">
              <a:rPr lang="en-US" altLang="en-US"/>
              <a:pPr/>
              <a:t>‹#›</a:t>
            </a:fld>
            <a:endParaRPr lang="en-US" altLang="en-US"/>
          </a:p>
        </p:txBody>
      </p:sp>
    </p:spTree>
    <p:extLst>
      <p:ext uri="{BB962C8B-B14F-4D97-AF65-F5344CB8AC3E}">
        <p14:creationId xmlns:p14="http://schemas.microsoft.com/office/powerpoint/2010/main" val="402286340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CC54F-5BE7-D671-50E1-468480E84670}"/>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80191483-0FC9-C8D5-9EAB-9044E9BD87FF}"/>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26E6739-80A9-73C8-A398-A46E1151EB62}"/>
              </a:ext>
            </a:extLst>
          </p:cNvPr>
          <p:cNvSpPr>
            <a:spLocks noGrp="1"/>
          </p:cNvSpPr>
          <p:nvPr>
            <p:ph type="sldNum" sz="quarter" idx="12"/>
          </p:nvPr>
        </p:nvSpPr>
        <p:spPr/>
        <p:txBody>
          <a:bodyPr/>
          <a:lstStyle>
            <a:lvl1pPr eaLnBrk="1" hangingPunct="1">
              <a:defRPr>
                <a:latin typeface="Calligrapher" pitchFamily="2" charset="0"/>
              </a:defRPr>
            </a:lvl1pPr>
          </a:lstStyle>
          <a:p>
            <a:fld id="{BC011759-E161-48F0-B4C0-F4EA8957D5CC}" type="slidenum">
              <a:rPr lang="en-US" altLang="en-US"/>
              <a:pPr/>
              <a:t>‹#›</a:t>
            </a:fld>
            <a:endParaRPr lang="en-US" altLang="en-US"/>
          </a:p>
        </p:txBody>
      </p:sp>
    </p:spTree>
    <p:extLst>
      <p:ext uri="{BB962C8B-B14F-4D97-AF65-F5344CB8AC3E}">
        <p14:creationId xmlns:p14="http://schemas.microsoft.com/office/powerpoint/2010/main" val="126937372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EF2E2C82-B4C9-6F3D-9D85-EDB239DD20AB}"/>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C04DF6D9-3766-8276-7DA7-6A30A4547C36}"/>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6456DEC-E1F5-3FEF-E3C9-5CD6C7D35A27}"/>
              </a:ext>
            </a:extLst>
          </p:cNvPr>
          <p:cNvSpPr>
            <a:spLocks noGrp="1"/>
          </p:cNvSpPr>
          <p:nvPr>
            <p:ph type="sldNum" sz="quarter" idx="12"/>
          </p:nvPr>
        </p:nvSpPr>
        <p:spPr/>
        <p:txBody>
          <a:bodyPr/>
          <a:lstStyle>
            <a:lvl1pPr eaLnBrk="1" hangingPunct="1">
              <a:defRPr>
                <a:latin typeface="Calligrapher" pitchFamily="2" charset="0"/>
              </a:defRPr>
            </a:lvl1pPr>
          </a:lstStyle>
          <a:p>
            <a:fld id="{91980E3C-C034-40F9-8DCD-CECE8483FE90}" type="slidenum">
              <a:rPr lang="en-US" altLang="en-US"/>
              <a:pPr/>
              <a:t>‹#›</a:t>
            </a:fld>
            <a:endParaRPr lang="en-US" altLang="en-US"/>
          </a:p>
        </p:txBody>
      </p:sp>
    </p:spTree>
    <p:extLst>
      <p:ext uri="{BB962C8B-B14F-4D97-AF65-F5344CB8AC3E}">
        <p14:creationId xmlns:p14="http://schemas.microsoft.com/office/powerpoint/2010/main" val="2664262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A1EE96-DF3D-2C7C-9CF9-AD34BDD01B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AD7D31-DD73-A2E2-19AB-EF5B32EB4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7ED086-6E67-CFFF-5378-B23F136FD52C}"/>
              </a:ext>
            </a:extLst>
          </p:cNvPr>
          <p:cNvSpPr>
            <a:spLocks noGrp="1" noChangeArrowheads="1"/>
          </p:cNvSpPr>
          <p:nvPr>
            <p:ph type="sldNum" sz="quarter" idx="12"/>
          </p:nvPr>
        </p:nvSpPr>
        <p:spPr>
          <a:ln/>
        </p:spPr>
        <p:txBody>
          <a:bodyPr/>
          <a:lstStyle>
            <a:lvl1pPr>
              <a:defRPr/>
            </a:lvl1pPr>
          </a:lstStyle>
          <a:p>
            <a:fld id="{A5F937F4-210F-4446-B343-CBA3FA64AEF1}" type="slidenum">
              <a:rPr lang="en-US" altLang="en-US"/>
              <a:pPr/>
              <a:t>‹#›</a:t>
            </a:fld>
            <a:endParaRPr lang="en-US" altLang="en-US"/>
          </a:p>
        </p:txBody>
      </p:sp>
    </p:spTree>
    <p:extLst>
      <p:ext uri="{BB962C8B-B14F-4D97-AF65-F5344CB8AC3E}">
        <p14:creationId xmlns:p14="http://schemas.microsoft.com/office/powerpoint/2010/main" val="1492440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F6C5AB-DB1C-FAAB-175A-F13F508D7249}"/>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E28D1822-0941-7B26-6BCC-CFB33F39CE57}"/>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925C56B-D897-5C45-2513-3C4D11B4523B}"/>
              </a:ext>
            </a:extLst>
          </p:cNvPr>
          <p:cNvSpPr>
            <a:spLocks noGrp="1"/>
          </p:cNvSpPr>
          <p:nvPr>
            <p:ph type="sldNum" sz="quarter" idx="12"/>
          </p:nvPr>
        </p:nvSpPr>
        <p:spPr/>
        <p:txBody>
          <a:bodyPr/>
          <a:lstStyle>
            <a:lvl1pPr eaLnBrk="1" hangingPunct="1">
              <a:defRPr>
                <a:latin typeface="Calligrapher" pitchFamily="2" charset="0"/>
              </a:defRPr>
            </a:lvl1pPr>
          </a:lstStyle>
          <a:p>
            <a:fld id="{E81E651A-38FE-4CC6-A263-931F4AD5AFA1}" type="slidenum">
              <a:rPr lang="en-US" altLang="en-US"/>
              <a:pPr/>
              <a:t>‹#›</a:t>
            </a:fld>
            <a:endParaRPr lang="en-US" altLang="en-US"/>
          </a:p>
        </p:txBody>
      </p:sp>
    </p:spTree>
    <p:extLst>
      <p:ext uri="{BB962C8B-B14F-4D97-AF65-F5344CB8AC3E}">
        <p14:creationId xmlns:p14="http://schemas.microsoft.com/office/powerpoint/2010/main" val="125374902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FC62B3-16EB-FC84-03F7-ACE31A4CDA7F}"/>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8" name="Footer Placeholder 7">
            <a:extLst>
              <a:ext uri="{FF2B5EF4-FFF2-40B4-BE49-F238E27FC236}">
                <a16:creationId xmlns:a16="http://schemas.microsoft.com/office/drawing/2014/main" id="{E7C7CB68-B176-7C7E-04A8-2C941391FE3A}"/>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D5663E2-F411-2505-80BD-4180E31A86B1}"/>
              </a:ext>
            </a:extLst>
          </p:cNvPr>
          <p:cNvSpPr>
            <a:spLocks noGrp="1"/>
          </p:cNvSpPr>
          <p:nvPr>
            <p:ph type="sldNum" sz="quarter" idx="12"/>
          </p:nvPr>
        </p:nvSpPr>
        <p:spPr/>
        <p:txBody>
          <a:bodyPr/>
          <a:lstStyle>
            <a:lvl1pPr eaLnBrk="1" hangingPunct="1">
              <a:defRPr>
                <a:latin typeface="Calligrapher" pitchFamily="2" charset="0"/>
              </a:defRPr>
            </a:lvl1pPr>
          </a:lstStyle>
          <a:p>
            <a:fld id="{65639BEB-C589-4404-A67D-802329623B7D}" type="slidenum">
              <a:rPr lang="en-US" altLang="en-US"/>
              <a:pPr/>
              <a:t>‹#›</a:t>
            </a:fld>
            <a:endParaRPr lang="en-US" altLang="en-US"/>
          </a:p>
        </p:txBody>
      </p:sp>
    </p:spTree>
    <p:extLst>
      <p:ext uri="{BB962C8B-B14F-4D97-AF65-F5344CB8AC3E}">
        <p14:creationId xmlns:p14="http://schemas.microsoft.com/office/powerpoint/2010/main" val="205245281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6DBF2E-D3B8-EA55-0D39-A2DCDF5E9B6A}"/>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4" name="Footer Placeholder 3">
            <a:extLst>
              <a:ext uri="{FF2B5EF4-FFF2-40B4-BE49-F238E27FC236}">
                <a16:creationId xmlns:a16="http://schemas.microsoft.com/office/drawing/2014/main" id="{93871C8C-F173-4E1D-EB10-38C8648C5986}"/>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259DD69E-06C9-FA8B-C413-885484056FC1}"/>
              </a:ext>
            </a:extLst>
          </p:cNvPr>
          <p:cNvSpPr>
            <a:spLocks noGrp="1"/>
          </p:cNvSpPr>
          <p:nvPr>
            <p:ph type="sldNum" sz="quarter" idx="12"/>
          </p:nvPr>
        </p:nvSpPr>
        <p:spPr/>
        <p:txBody>
          <a:bodyPr/>
          <a:lstStyle>
            <a:lvl1pPr eaLnBrk="1" hangingPunct="1">
              <a:defRPr>
                <a:latin typeface="Calligrapher" pitchFamily="2" charset="0"/>
              </a:defRPr>
            </a:lvl1pPr>
          </a:lstStyle>
          <a:p>
            <a:fld id="{E80EADAF-CBAD-48CE-9F30-FA55B88E4B07}" type="slidenum">
              <a:rPr lang="en-US" altLang="en-US"/>
              <a:pPr/>
              <a:t>‹#›</a:t>
            </a:fld>
            <a:endParaRPr lang="en-US" altLang="en-US"/>
          </a:p>
        </p:txBody>
      </p:sp>
    </p:spTree>
    <p:extLst>
      <p:ext uri="{BB962C8B-B14F-4D97-AF65-F5344CB8AC3E}">
        <p14:creationId xmlns:p14="http://schemas.microsoft.com/office/powerpoint/2010/main" val="77141527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417571-02FD-C203-A3D1-E7C00807477D}"/>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3" name="Footer Placeholder 2">
            <a:extLst>
              <a:ext uri="{FF2B5EF4-FFF2-40B4-BE49-F238E27FC236}">
                <a16:creationId xmlns:a16="http://schemas.microsoft.com/office/drawing/2014/main" id="{28D04CF7-16BB-E8BC-EA47-E9F9ECB71F94}"/>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886BE643-3EBF-CF3C-8D7E-BABF56507DA0}"/>
              </a:ext>
            </a:extLst>
          </p:cNvPr>
          <p:cNvSpPr>
            <a:spLocks noGrp="1"/>
          </p:cNvSpPr>
          <p:nvPr>
            <p:ph type="sldNum" sz="quarter" idx="12"/>
          </p:nvPr>
        </p:nvSpPr>
        <p:spPr/>
        <p:txBody>
          <a:bodyPr/>
          <a:lstStyle>
            <a:lvl1pPr eaLnBrk="1" hangingPunct="1">
              <a:defRPr>
                <a:latin typeface="Calligrapher" pitchFamily="2" charset="0"/>
              </a:defRPr>
            </a:lvl1pPr>
          </a:lstStyle>
          <a:p>
            <a:fld id="{6EE5D997-E585-4A77-A1B1-B6558BA076A0}" type="slidenum">
              <a:rPr lang="en-US" altLang="en-US"/>
              <a:pPr/>
              <a:t>‹#›</a:t>
            </a:fld>
            <a:endParaRPr lang="en-US" altLang="en-US"/>
          </a:p>
        </p:txBody>
      </p:sp>
    </p:spTree>
    <p:extLst>
      <p:ext uri="{BB962C8B-B14F-4D97-AF65-F5344CB8AC3E}">
        <p14:creationId xmlns:p14="http://schemas.microsoft.com/office/powerpoint/2010/main" val="41921797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2841AC9-9037-7431-1FF5-26EF67CD15C6}"/>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158D7A09-6834-E95A-8C45-BA96B6A38810}"/>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1C54B5D-3ACC-B1A5-5745-0D5CAA20C1B1}"/>
              </a:ext>
            </a:extLst>
          </p:cNvPr>
          <p:cNvSpPr>
            <a:spLocks noGrp="1"/>
          </p:cNvSpPr>
          <p:nvPr>
            <p:ph type="sldNum" sz="quarter" idx="12"/>
          </p:nvPr>
        </p:nvSpPr>
        <p:spPr/>
        <p:txBody>
          <a:bodyPr/>
          <a:lstStyle>
            <a:lvl1pPr eaLnBrk="1" hangingPunct="1">
              <a:defRPr>
                <a:latin typeface="Calligrapher" pitchFamily="2" charset="0"/>
              </a:defRPr>
            </a:lvl1pPr>
          </a:lstStyle>
          <a:p>
            <a:fld id="{B6F08BC1-BDD5-4B72-AF8F-3DF96B5E467A}" type="slidenum">
              <a:rPr lang="en-US" altLang="en-US"/>
              <a:pPr/>
              <a:t>‹#›</a:t>
            </a:fld>
            <a:endParaRPr lang="en-US" altLang="en-US"/>
          </a:p>
        </p:txBody>
      </p:sp>
    </p:spTree>
    <p:extLst>
      <p:ext uri="{BB962C8B-B14F-4D97-AF65-F5344CB8AC3E}">
        <p14:creationId xmlns:p14="http://schemas.microsoft.com/office/powerpoint/2010/main" val="35315019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CEAD194-7927-AEAF-1B5E-602A23D36A30}"/>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F4F3E534-8C84-BDDD-1F89-49DC0E7F58B8}"/>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A1B5ADF-FAE1-9828-8C2D-5ABF63AE8646}"/>
              </a:ext>
            </a:extLst>
          </p:cNvPr>
          <p:cNvSpPr>
            <a:spLocks noGrp="1"/>
          </p:cNvSpPr>
          <p:nvPr>
            <p:ph type="sldNum" sz="quarter" idx="12"/>
          </p:nvPr>
        </p:nvSpPr>
        <p:spPr/>
        <p:txBody>
          <a:bodyPr/>
          <a:lstStyle>
            <a:lvl1pPr eaLnBrk="1" hangingPunct="1">
              <a:defRPr>
                <a:latin typeface="Calligrapher" pitchFamily="2" charset="0"/>
              </a:defRPr>
            </a:lvl1pPr>
          </a:lstStyle>
          <a:p>
            <a:fld id="{C6E4F2D5-AB76-437C-9C1C-C0BC827B26D5}" type="slidenum">
              <a:rPr lang="en-US" altLang="en-US"/>
              <a:pPr/>
              <a:t>‹#›</a:t>
            </a:fld>
            <a:endParaRPr lang="en-US" altLang="en-US"/>
          </a:p>
        </p:txBody>
      </p:sp>
    </p:spTree>
    <p:extLst>
      <p:ext uri="{BB962C8B-B14F-4D97-AF65-F5344CB8AC3E}">
        <p14:creationId xmlns:p14="http://schemas.microsoft.com/office/powerpoint/2010/main" val="183962583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9516F-4E80-5AC5-35B6-05762BB5F3E5}"/>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D9219F6D-59EE-6512-E8A8-3010BBF181DE}"/>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07A2706-E788-14D9-592B-FF6AD8ABD044}"/>
              </a:ext>
            </a:extLst>
          </p:cNvPr>
          <p:cNvSpPr>
            <a:spLocks noGrp="1"/>
          </p:cNvSpPr>
          <p:nvPr>
            <p:ph type="sldNum" sz="quarter" idx="12"/>
          </p:nvPr>
        </p:nvSpPr>
        <p:spPr/>
        <p:txBody>
          <a:bodyPr/>
          <a:lstStyle>
            <a:lvl1pPr eaLnBrk="1" hangingPunct="1">
              <a:defRPr>
                <a:latin typeface="Calligrapher" pitchFamily="2" charset="0"/>
              </a:defRPr>
            </a:lvl1pPr>
          </a:lstStyle>
          <a:p>
            <a:fld id="{FE9B744C-0E62-4217-A6F5-A1595027DB4A}" type="slidenum">
              <a:rPr lang="en-US" altLang="en-US"/>
              <a:pPr/>
              <a:t>‹#›</a:t>
            </a:fld>
            <a:endParaRPr lang="en-US" altLang="en-US"/>
          </a:p>
        </p:txBody>
      </p:sp>
    </p:spTree>
    <p:extLst>
      <p:ext uri="{BB962C8B-B14F-4D97-AF65-F5344CB8AC3E}">
        <p14:creationId xmlns:p14="http://schemas.microsoft.com/office/powerpoint/2010/main" val="119401162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28AF8-6550-EF99-341A-76AAD5E07E97}"/>
              </a:ext>
            </a:extLst>
          </p:cNvPr>
          <p:cNvSpPr>
            <a:spLocks noGrp="1"/>
          </p:cNvSpPr>
          <p:nvPr>
            <p:ph type="dt" sz="half" idx="10"/>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045D304F-1875-315F-D6FD-1DFFEBDAD114}"/>
              </a:ext>
            </a:extLst>
          </p:cNvPr>
          <p:cNvSpPr>
            <a:spLocks noGrp="1"/>
          </p:cNvSpPr>
          <p:nvPr>
            <p:ph type="ftr" sz="quarter" idx="11"/>
          </p:nvPr>
        </p:nvSpPr>
        <p:spPr/>
        <p:txBody>
          <a:bodyPr/>
          <a:lstStyle>
            <a:lvl1pPr eaLnBrk="1" hangingPunct="1">
              <a:defRPr>
                <a:latin typeface="Calligrapher" pitchFamily="2"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AA42761-ABD9-F721-51A1-6EB44AD8A819}"/>
              </a:ext>
            </a:extLst>
          </p:cNvPr>
          <p:cNvSpPr>
            <a:spLocks noGrp="1"/>
          </p:cNvSpPr>
          <p:nvPr>
            <p:ph type="sldNum" sz="quarter" idx="12"/>
          </p:nvPr>
        </p:nvSpPr>
        <p:spPr/>
        <p:txBody>
          <a:bodyPr/>
          <a:lstStyle>
            <a:lvl1pPr eaLnBrk="1" hangingPunct="1">
              <a:defRPr>
                <a:latin typeface="Calligrapher" pitchFamily="2" charset="0"/>
              </a:defRPr>
            </a:lvl1pPr>
          </a:lstStyle>
          <a:p>
            <a:fld id="{9B247D84-A49A-4BFF-A8F9-8AEF9D0DAAB0}" type="slidenum">
              <a:rPr lang="en-US" altLang="en-US"/>
              <a:pPr/>
              <a:t>‹#›</a:t>
            </a:fld>
            <a:endParaRPr lang="en-US" altLang="en-US"/>
          </a:p>
        </p:txBody>
      </p:sp>
    </p:spTree>
    <p:extLst>
      <p:ext uri="{BB962C8B-B14F-4D97-AF65-F5344CB8AC3E}">
        <p14:creationId xmlns:p14="http://schemas.microsoft.com/office/powerpoint/2010/main" val="237343712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54E3F1C-577A-82D0-D8CE-D001C7499C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E054F7-2870-A942-5ED0-C4B21C33E4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6A36EB-954B-78E6-BFCA-7B2E47EDD555}"/>
              </a:ext>
            </a:extLst>
          </p:cNvPr>
          <p:cNvSpPr>
            <a:spLocks noGrp="1" noChangeArrowheads="1"/>
          </p:cNvSpPr>
          <p:nvPr>
            <p:ph type="sldNum" sz="quarter" idx="12"/>
          </p:nvPr>
        </p:nvSpPr>
        <p:spPr>
          <a:ln/>
        </p:spPr>
        <p:txBody>
          <a:bodyPr/>
          <a:lstStyle>
            <a:lvl1pPr>
              <a:defRPr/>
            </a:lvl1pPr>
          </a:lstStyle>
          <a:p>
            <a:fld id="{5F1959EA-7CCB-4D06-97AE-C71823C0F6F9}" type="slidenum">
              <a:rPr lang="en-US" altLang="en-US"/>
              <a:pPr/>
              <a:t>‹#›</a:t>
            </a:fld>
            <a:endParaRPr lang="en-US" altLang="en-US"/>
          </a:p>
        </p:txBody>
      </p:sp>
    </p:spTree>
    <p:extLst>
      <p:ext uri="{BB962C8B-B14F-4D97-AF65-F5344CB8AC3E}">
        <p14:creationId xmlns:p14="http://schemas.microsoft.com/office/powerpoint/2010/main" val="15397130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65E5CC-8089-08A4-C523-2705737811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CDA58D-07D6-BC34-8FE2-378220A6D4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EB35BC-05C5-DB02-7B93-2760413BED37}"/>
              </a:ext>
            </a:extLst>
          </p:cNvPr>
          <p:cNvSpPr>
            <a:spLocks noGrp="1" noChangeArrowheads="1"/>
          </p:cNvSpPr>
          <p:nvPr>
            <p:ph type="sldNum" sz="quarter" idx="12"/>
          </p:nvPr>
        </p:nvSpPr>
        <p:spPr>
          <a:ln/>
        </p:spPr>
        <p:txBody>
          <a:bodyPr/>
          <a:lstStyle>
            <a:lvl1pPr>
              <a:defRPr/>
            </a:lvl1pPr>
          </a:lstStyle>
          <a:p>
            <a:fld id="{E2F36571-5C54-4FDC-B1BC-AB951E255316}" type="slidenum">
              <a:rPr lang="en-US" altLang="en-US"/>
              <a:pPr/>
              <a:t>‹#›</a:t>
            </a:fld>
            <a:endParaRPr lang="en-US" altLang="en-US"/>
          </a:p>
        </p:txBody>
      </p:sp>
    </p:spTree>
    <p:extLst>
      <p:ext uri="{BB962C8B-B14F-4D97-AF65-F5344CB8AC3E}">
        <p14:creationId xmlns:p14="http://schemas.microsoft.com/office/powerpoint/2010/main" val="1025458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94D228A0-FB72-8EA3-0799-B813110F57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D4FC0E-B0F1-C0A8-8FE1-BE5DBFED01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0097EC-D6A0-BD7F-3752-2ED2508FA7ED}"/>
              </a:ext>
            </a:extLst>
          </p:cNvPr>
          <p:cNvSpPr>
            <a:spLocks noGrp="1" noChangeArrowheads="1"/>
          </p:cNvSpPr>
          <p:nvPr>
            <p:ph type="sldNum" sz="quarter" idx="12"/>
          </p:nvPr>
        </p:nvSpPr>
        <p:spPr>
          <a:ln/>
        </p:spPr>
        <p:txBody>
          <a:bodyPr/>
          <a:lstStyle>
            <a:lvl1pPr>
              <a:defRPr/>
            </a:lvl1pPr>
          </a:lstStyle>
          <a:p>
            <a:fld id="{C4A9F218-4063-4B74-BCC0-1086017BA63C}" type="slidenum">
              <a:rPr lang="en-US" altLang="en-US"/>
              <a:pPr/>
              <a:t>‹#›</a:t>
            </a:fld>
            <a:endParaRPr lang="en-US" altLang="en-US"/>
          </a:p>
        </p:txBody>
      </p:sp>
    </p:spTree>
    <p:extLst>
      <p:ext uri="{BB962C8B-B14F-4D97-AF65-F5344CB8AC3E}">
        <p14:creationId xmlns:p14="http://schemas.microsoft.com/office/powerpoint/2010/main" val="324305357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81E174A-827A-6524-8332-99CFE2DD57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11A67E-6A7C-92C4-0D33-965E5153BE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9D3202-9A47-2120-FAEB-3B445A17AA36}"/>
              </a:ext>
            </a:extLst>
          </p:cNvPr>
          <p:cNvSpPr>
            <a:spLocks noGrp="1" noChangeArrowheads="1"/>
          </p:cNvSpPr>
          <p:nvPr>
            <p:ph type="sldNum" sz="quarter" idx="12"/>
          </p:nvPr>
        </p:nvSpPr>
        <p:spPr>
          <a:ln/>
        </p:spPr>
        <p:txBody>
          <a:bodyPr/>
          <a:lstStyle>
            <a:lvl1pPr>
              <a:defRPr/>
            </a:lvl1pPr>
          </a:lstStyle>
          <a:p>
            <a:fld id="{F8571F0C-4D36-4417-B0D2-CD0EBB837889}" type="slidenum">
              <a:rPr lang="en-US" altLang="en-US"/>
              <a:pPr/>
              <a:t>‹#›</a:t>
            </a:fld>
            <a:endParaRPr lang="en-US" altLang="en-US"/>
          </a:p>
        </p:txBody>
      </p:sp>
    </p:spTree>
    <p:extLst>
      <p:ext uri="{BB962C8B-B14F-4D97-AF65-F5344CB8AC3E}">
        <p14:creationId xmlns:p14="http://schemas.microsoft.com/office/powerpoint/2010/main" val="82581593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0D2E0B4-1D9E-EC8D-4A1D-F57DFDB77D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0219C6-0976-E536-02EA-CA52396B9D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D0AEC6-9F08-4DEF-ABF1-B76C7CFA254F}"/>
              </a:ext>
            </a:extLst>
          </p:cNvPr>
          <p:cNvSpPr>
            <a:spLocks noGrp="1" noChangeArrowheads="1"/>
          </p:cNvSpPr>
          <p:nvPr>
            <p:ph type="sldNum" sz="quarter" idx="12"/>
          </p:nvPr>
        </p:nvSpPr>
        <p:spPr>
          <a:ln/>
        </p:spPr>
        <p:txBody>
          <a:bodyPr/>
          <a:lstStyle>
            <a:lvl1pPr>
              <a:defRPr/>
            </a:lvl1pPr>
          </a:lstStyle>
          <a:p>
            <a:fld id="{3E18C898-B007-4DC1-A82B-96941AED1C6A}" type="slidenum">
              <a:rPr lang="en-US" altLang="en-US"/>
              <a:pPr/>
              <a:t>‹#›</a:t>
            </a:fld>
            <a:endParaRPr lang="en-US" altLang="en-US"/>
          </a:p>
        </p:txBody>
      </p:sp>
    </p:spTree>
    <p:extLst>
      <p:ext uri="{BB962C8B-B14F-4D97-AF65-F5344CB8AC3E}">
        <p14:creationId xmlns:p14="http://schemas.microsoft.com/office/powerpoint/2010/main" val="358422689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CC1A56E-7A8D-35B1-A645-00230E5358A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57FD104-5CD1-82FD-0F24-41386B91A4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3523EC2-5208-AD67-319B-CD896F688665}"/>
              </a:ext>
            </a:extLst>
          </p:cNvPr>
          <p:cNvSpPr>
            <a:spLocks noGrp="1" noChangeArrowheads="1"/>
          </p:cNvSpPr>
          <p:nvPr>
            <p:ph type="sldNum" sz="quarter" idx="12"/>
          </p:nvPr>
        </p:nvSpPr>
        <p:spPr>
          <a:ln/>
        </p:spPr>
        <p:txBody>
          <a:bodyPr/>
          <a:lstStyle>
            <a:lvl1pPr>
              <a:defRPr/>
            </a:lvl1pPr>
          </a:lstStyle>
          <a:p>
            <a:fld id="{BA0D2033-FFE7-4354-9449-43409863AE71}" type="slidenum">
              <a:rPr lang="en-US" altLang="en-US"/>
              <a:pPr/>
              <a:t>‹#›</a:t>
            </a:fld>
            <a:endParaRPr lang="en-US" altLang="en-US"/>
          </a:p>
        </p:txBody>
      </p:sp>
    </p:spTree>
    <p:extLst>
      <p:ext uri="{BB962C8B-B14F-4D97-AF65-F5344CB8AC3E}">
        <p14:creationId xmlns:p14="http://schemas.microsoft.com/office/powerpoint/2010/main" val="90776422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0DD6A11-836A-331B-DAC7-3723215CAAE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5EBEAE0-2485-E2B6-46C4-3270EC0DCA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65259A8-F61D-0CB5-CD1D-9397751A085B}"/>
              </a:ext>
            </a:extLst>
          </p:cNvPr>
          <p:cNvSpPr>
            <a:spLocks noGrp="1" noChangeArrowheads="1"/>
          </p:cNvSpPr>
          <p:nvPr>
            <p:ph type="sldNum" sz="quarter" idx="12"/>
          </p:nvPr>
        </p:nvSpPr>
        <p:spPr>
          <a:ln/>
        </p:spPr>
        <p:txBody>
          <a:bodyPr/>
          <a:lstStyle>
            <a:lvl1pPr>
              <a:defRPr/>
            </a:lvl1pPr>
          </a:lstStyle>
          <a:p>
            <a:fld id="{7D9B8EF3-F5D5-45F8-BF20-858C87E89D33}" type="slidenum">
              <a:rPr lang="en-US" altLang="en-US"/>
              <a:pPr/>
              <a:t>‹#›</a:t>
            </a:fld>
            <a:endParaRPr lang="en-US" altLang="en-US"/>
          </a:p>
        </p:txBody>
      </p:sp>
    </p:spTree>
    <p:extLst>
      <p:ext uri="{BB962C8B-B14F-4D97-AF65-F5344CB8AC3E}">
        <p14:creationId xmlns:p14="http://schemas.microsoft.com/office/powerpoint/2010/main" val="74358276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F36A1F6-D17D-596E-C818-243A128F314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DBFF6DC-D8D0-9109-9765-5358CDC83A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D947667-541D-6E73-3200-47844B5CE454}"/>
              </a:ext>
            </a:extLst>
          </p:cNvPr>
          <p:cNvSpPr>
            <a:spLocks noGrp="1" noChangeArrowheads="1"/>
          </p:cNvSpPr>
          <p:nvPr>
            <p:ph type="sldNum" sz="quarter" idx="12"/>
          </p:nvPr>
        </p:nvSpPr>
        <p:spPr>
          <a:ln/>
        </p:spPr>
        <p:txBody>
          <a:bodyPr/>
          <a:lstStyle>
            <a:lvl1pPr>
              <a:defRPr/>
            </a:lvl1pPr>
          </a:lstStyle>
          <a:p>
            <a:fld id="{973FDC27-4848-4913-9957-DE9967542435}" type="slidenum">
              <a:rPr lang="en-US" altLang="en-US"/>
              <a:pPr/>
              <a:t>‹#›</a:t>
            </a:fld>
            <a:endParaRPr lang="en-US" altLang="en-US"/>
          </a:p>
        </p:txBody>
      </p:sp>
    </p:spTree>
    <p:extLst>
      <p:ext uri="{BB962C8B-B14F-4D97-AF65-F5344CB8AC3E}">
        <p14:creationId xmlns:p14="http://schemas.microsoft.com/office/powerpoint/2010/main" val="238657352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7E606E-825F-C512-DB88-C21427276B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A2A5C52-052B-D867-A233-E35C3BD5CB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77963A7-28C3-0760-021E-C900AE92D0A2}"/>
              </a:ext>
            </a:extLst>
          </p:cNvPr>
          <p:cNvSpPr>
            <a:spLocks noGrp="1" noChangeArrowheads="1"/>
          </p:cNvSpPr>
          <p:nvPr>
            <p:ph type="sldNum" sz="quarter" idx="12"/>
          </p:nvPr>
        </p:nvSpPr>
        <p:spPr>
          <a:ln/>
        </p:spPr>
        <p:txBody>
          <a:bodyPr/>
          <a:lstStyle>
            <a:lvl1pPr>
              <a:defRPr/>
            </a:lvl1pPr>
          </a:lstStyle>
          <a:p>
            <a:fld id="{67924ECD-CD8A-43BF-BB0D-2DFF74F1B946}" type="slidenum">
              <a:rPr lang="en-US" altLang="en-US"/>
              <a:pPr/>
              <a:t>‹#›</a:t>
            </a:fld>
            <a:endParaRPr lang="en-US" altLang="en-US"/>
          </a:p>
        </p:txBody>
      </p:sp>
    </p:spTree>
    <p:extLst>
      <p:ext uri="{BB962C8B-B14F-4D97-AF65-F5344CB8AC3E}">
        <p14:creationId xmlns:p14="http://schemas.microsoft.com/office/powerpoint/2010/main" val="313996646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8A38F42-2001-E535-57F4-5EF5D20F79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124B5F-27A7-A44D-D511-DCE4376015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58D5E41-E8D3-0153-2B9E-10E33FA56582}"/>
              </a:ext>
            </a:extLst>
          </p:cNvPr>
          <p:cNvSpPr>
            <a:spLocks noGrp="1" noChangeArrowheads="1"/>
          </p:cNvSpPr>
          <p:nvPr>
            <p:ph type="sldNum" sz="quarter" idx="12"/>
          </p:nvPr>
        </p:nvSpPr>
        <p:spPr>
          <a:ln/>
        </p:spPr>
        <p:txBody>
          <a:bodyPr/>
          <a:lstStyle>
            <a:lvl1pPr>
              <a:defRPr/>
            </a:lvl1pPr>
          </a:lstStyle>
          <a:p>
            <a:fld id="{34666F66-C358-4F25-A293-CE45A952133F}" type="slidenum">
              <a:rPr lang="en-US" altLang="en-US"/>
              <a:pPr/>
              <a:t>‹#›</a:t>
            </a:fld>
            <a:endParaRPr lang="en-US" altLang="en-US"/>
          </a:p>
        </p:txBody>
      </p:sp>
    </p:spTree>
    <p:extLst>
      <p:ext uri="{BB962C8B-B14F-4D97-AF65-F5344CB8AC3E}">
        <p14:creationId xmlns:p14="http://schemas.microsoft.com/office/powerpoint/2010/main" val="105187440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9BF5951-27EE-8B63-EDCF-951D875137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E5F284-DEDC-FECD-7B19-17B89EF465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18E6FF-975E-4BB9-5950-A30F20E50C4F}"/>
              </a:ext>
            </a:extLst>
          </p:cNvPr>
          <p:cNvSpPr>
            <a:spLocks noGrp="1" noChangeArrowheads="1"/>
          </p:cNvSpPr>
          <p:nvPr>
            <p:ph type="sldNum" sz="quarter" idx="12"/>
          </p:nvPr>
        </p:nvSpPr>
        <p:spPr>
          <a:ln/>
        </p:spPr>
        <p:txBody>
          <a:bodyPr/>
          <a:lstStyle>
            <a:lvl1pPr>
              <a:defRPr/>
            </a:lvl1pPr>
          </a:lstStyle>
          <a:p>
            <a:fld id="{0F201835-FF09-4D51-84F9-BA08DA12A788}" type="slidenum">
              <a:rPr lang="en-US" altLang="en-US"/>
              <a:pPr/>
              <a:t>‹#›</a:t>
            </a:fld>
            <a:endParaRPr lang="en-US" altLang="en-US"/>
          </a:p>
        </p:txBody>
      </p:sp>
    </p:spTree>
    <p:extLst>
      <p:ext uri="{BB962C8B-B14F-4D97-AF65-F5344CB8AC3E}">
        <p14:creationId xmlns:p14="http://schemas.microsoft.com/office/powerpoint/2010/main" val="245009711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CB6E0B-D9E0-A6C8-2815-E867BA460B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E4775E-7372-8F56-0985-D5EABC258C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ED94C4-2E98-B868-9696-319E554D7B46}"/>
              </a:ext>
            </a:extLst>
          </p:cNvPr>
          <p:cNvSpPr>
            <a:spLocks noGrp="1" noChangeArrowheads="1"/>
          </p:cNvSpPr>
          <p:nvPr>
            <p:ph type="sldNum" sz="quarter" idx="12"/>
          </p:nvPr>
        </p:nvSpPr>
        <p:spPr>
          <a:ln/>
        </p:spPr>
        <p:txBody>
          <a:bodyPr/>
          <a:lstStyle>
            <a:lvl1pPr>
              <a:defRPr/>
            </a:lvl1pPr>
          </a:lstStyle>
          <a:p>
            <a:fld id="{185C4E16-C542-40FC-BDCE-7758C0F22413}" type="slidenum">
              <a:rPr lang="en-US" altLang="en-US"/>
              <a:pPr/>
              <a:t>‹#›</a:t>
            </a:fld>
            <a:endParaRPr lang="en-US" altLang="en-US"/>
          </a:p>
        </p:txBody>
      </p:sp>
    </p:spTree>
    <p:extLst>
      <p:ext uri="{BB962C8B-B14F-4D97-AF65-F5344CB8AC3E}">
        <p14:creationId xmlns:p14="http://schemas.microsoft.com/office/powerpoint/2010/main" val="340987046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5659D409-0E94-C1D8-DFC2-E096D199C0C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33E4B4-F54F-1208-E51F-05DBDE5521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EE3D17C-DE89-3691-9335-80947CF81C56}"/>
              </a:ext>
            </a:extLst>
          </p:cNvPr>
          <p:cNvSpPr>
            <a:spLocks noGrp="1" noChangeArrowheads="1"/>
          </p:cNvSpPr>
          <p:nvPr>
            <p:ph type="sldNum" sz="quarter" idx="12"/>
          </p:nvPr>
        </p:nvSpPr>
        <p:spPr>
          <a:ln/>
        </p:spPr>
        <p:txBody>
          <a:bodyPr/>
          <a:lstStyle>
            <a:lvl1pPr>
              <a:defRPr/>
            </a:lvl1pPr>
          </a:lstStyle>
          <a:p>
            <a:fld id="{10732D6D-1106-486F-88E3-131048A98BB4}" type="slidenum">
              <a:rPr lang="en-US" altLang="en-US"/>
              <a:pPr/>
              <a:t>‹#›</a:t>
            </a:fld>
            <a:endParaRPr lang="en-US" altLang="en-US"/>
          </a:p>
        </p:txBody>
      </p:sp>
    </p:spTree>
    <p:extLst>
      <p:ext uri="{BB962C8B-B14F-4D97-AF65-F5344CB8AC3E}">
        <p14:creationId xmlns:p14="http://schemas.microsoft.com/office/powerpoint/2010/main" val="859040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528C9DB-3B76-A87B-70C7-2C1E751EBE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2D381C-B814-D85F-FDE5-06436EFAA2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64E549-7B4F-8CF8-848A-C37065473862}"/>
              </a:ext>
            </a:extLst>
          </p:cNvPr>
          <p:cNvSpPr>
            <a:spLocks noGrp="1" noChangeArrowheads="1"/>
          </p:cNvSpPr>
          <p:nvPr>
            <p:ph type="sldNum" sz="quarter" idx="12"/>
          </p:nvPr>
        </p:nvSpPr>
        <p:spPr>
          <a:ln/>
        </p:spPr>
        <p:txBody>
          <a:bodyPr/>
          <a:lstStyle>
            <a:lvl1pPr>
              <a:defRPr/>
            </a:lvl1pPr>
          </a:lstStyle>
          <a:p>
            <a:fld id="{34A09AB7-0AD8-4873-8E2A-0E45F5937745}" type="slidenum">
              <a:rPr lang="en-US" altLang="en-US"/>
              <a:pPr/>
              <a:t>‹#›</a:t>
            </a:fld>
            <a:endParaRPr lang="en-US" altLang="en-US"/>
          </a:p>
        </p:txBody>
      </p:sp>
    </p:spTree>
    <p:extLst>
      <p:ext uri="{BB962C8B-B14F-4D97-AF65-F5344CB8AC3E}">
        <p14:creationId xmlns:p14="http://schemas.microsoft.com/office/powerpoint/2010/main" val="261557249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D866A59-E9A4-7C8A-EEC8-0D12EA13D4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0167B6D-9818-E6C6-ED17-AFAA329372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EB2775-3925-DDFA-68FC-F029E1451A43}"/>
              </a:ext>
            </a:extLst>
          </p:cNvPr>
          <p:cNvSpPr>
            <a:spLocks noGrp="1" noChangeArrowheads="1"/>
          </p:cNvSpPr>
          <p:nvPr>
            <p:ph type="sldNum" sz="quarter" idx="12"/>
          </p:nvPr>
        </p:nvSpPr>
        <p:spPr>
          <a:ln/>
        </p:spPr>
        <p:txBody>
          <a:bodyPr/>
          <a:lstStyle>
            <a:lvl1pPr>
              <a:defRPr/>
            </a:lvl1pPr>
          </a:lstStyle>
          <a:p>
            <a:fld id="{5FBDFFCD-FC42-42B7-8E09-6F5C8971775D}" type="slidenum">
              <a:rPr lang="en-US" altLang="en-US"/>
              <a:pPr/>
              <a:t>‹#›</a:t>
            </a:fld>
            <a:endParaRPr lang="en-US" altLang="en-US"/>
          </a:p>
        </p:txBody>
      </p:sp>
    </p:spTree>
    <p:extLst>
      <p:ext uri="{BB962C8B-B14F-4D97-AF65-F5344CB8AC3E}">
        <p14:creationId xmlns:p14="http://schemas.microsoft.com/office/powerpoint/2010/main" val="429283378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7D0B629-D99E-F4C4-C577-61A1364B65B5}"/>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B3BE6254-EEDA-2EEA-7717-033C6C6BF0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EB5A6FE-306F-0D05-583D-85805AE2EBBA}"/>
              </a:ext>
            </a:extLst>
          </p:cNvPr>
          <p:cNvSpPr>
            <a:spLocks noGrp="1" noChangeArrowheads="1"/>
          </p:cNvSpPr>
          <p:nvPr>
            <p:ph type="sldNum" sz="quarter" idx="12"/>
          </p:nvPr>
        </p:nvSpPr>
        <p:spPr>
          <a:ln/>
        </p:spPr>
        <p:txBody>
          <a:bodyPr/>
          <a:lstStyle>
            <a:lvl1pPr>
              <a:defRPr/>
            </a:lvl1pPr>
          </a:lstStyle>
          <a:p>
            <a:fld id="{507BC3CF-320F-42C7-9B47-B4F4E0CDE595}" type="slidenum">
              <a:rPr lang="en-US" altLang="en-US"/>
              <a:pPr/>
              <a:t>‹#›</a:t>
            </a:fld>
            <a:endParaRPr lang="en-US" altLang="en-US"/>
          </a:p>
        </p:txBody>
      </p:sp>
    </p:spTree>
    <p:extLst>
      <p:ext uri="{BB962C8B-B14F-4D97-AF65-F5344CB8AC3E}">
        <p14:creationId xmlns:p14="http://schemas.microsoft.com/office/powerpoint/2010/main" val="228344271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2149DF51-D2A4-BAED-3CB5-0EDF3EE9D9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15B804-06E7-CCBB-DD48-E967DA0D4A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E032DC-6B32-AAC6-4AF6-DF00CC27A61F}"/>
              </a:ext>
            </a:extLst>
          </p:cNvPr>
          <p:cNvSpPr>
            <a:spLocks noGrp="1" noChangeArrowheads="1"/>
          </p:cNvSpPr>
          <p:nvPr>
            <p:ph type="sldNum" sz="quarter" idx="12"/>
          </p:nvPr>
        </p:nvSpPr>
        <p:spPr>
          <a:ln/>
        </p:spPr>
        <p:txBody>
          <a:bodyPr/>
          <a:lstStyle>
            <a:lvl1pPr>
              <a:defRPr/>
            </a:lvl1pPr>
          </a:lstStyle>
          <a:p>
            <a:fld id="{B293BBF7-79A3-4D88-8FF3-162AB3762721}" type="slidenum">
              <a:rPr lang="en-US" altLang="en-US"/>
              <a:pPr/>
              <a:t>‹#›</a:t>
            </a:fld>
            <a:endParaRPr lang="en-US" altLang="en-US"/>
          </a:p>
        </p:txBody>
      </p:sp>
    </p:spTree>
    <p:extLst>
      <p:ext uri="{BB962C8B-B14F-4D97-AF65-F5344CB8AC3E}">
        <p14:creationId xmlns:p14="http://schemas.microsoft.com/office/powerpoint/2010/main" val="239982865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8B73974-4C6B-00D8-F667-13E05B6DBF3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EFC067F-03B1-3C2E-330A-26F810CA96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3CAB095-B32A-6114-BC50-988064457B09}"/>
              </a:ext>
            </a:extLst>
          </p:cNvPr>
          <p:cNvSpPr>
            <a:spLocks noGrp="1" noChangeArrowheads="1"/>
          </p:cNvSpPr>
          <p:nvPr>
            <p:ph type="sldNum" sz="quarter" idx="12"/>
          </p:nvPr>
        </p:nvSpPr>
        <p:spPr>
          <a:ln/>
        </p:spPr>
        <p:txBody>
          <a:bodyPr/>
          <a:lstStyle>
            <a:lvl1pPr>
              <a:defRPr/>
            </a:lvl1pPr>
          </a:lstStyle>
          <a:p>
            <a:fld id="{28A9167C-CE60-486F-A945-420D8B12E215}" type="slidenum">
              <a:rPr lang="en-US" altLang="en-US"/>
              <a:pPr/>
              <a:t>‹#›</a:t>
            </a:fld>
            <a:endParaRPr lang="en-US" altLang="en-US"/>
          </a:p>
        </p:txBody>
      </p:sp>
    </p:spTree>
    <p:extLst>
      <p:ext uri="{BB962C8B-B14F-4D97-AF65-F5344CB8AC3E}">
        <p14:creationId xmlns:p14="http://schemas.microsoft.com/office/powerpoint/2010/main" val="387711109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D4BFDB1-BE72-38AA-B446-612C4446295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FD2EB0B-4A71-0B2E-F3CE-00A8D77A0D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7B5E176-7E2C-7471-7B4F-6C9DDE4E4A2C}"/>
              </a:ext>
            </a:extLst>
          </p:cNvPr>
          <p:cNvSpPr>
            <a:spLocks noGrp="1" noChangeArrowheads="1"/>
          </p:cNvSpPr>
          <p:nvPr>
            <p:ph type="sldNum" sz="quarter" idx="12"/>
          </p:nvPr>
        </p:nvSpPr>
        <p:spPr>
          <a:ln/>
        </p:spPr>
        <p:txBody>
          <a:bodyPr/>
          <a:lstStyle>
            <a:lvl1pPr>
              <a:defRPr/>
            </a:lvl1pPr>
          </a:lstStyle>
          <a:p>
            <a:fld id="{E9A47997-60DE-43B3-A126-B1CD3FF8328F}" type="slidenum">
              <a:rPr lang="en-US" altLang="en-US"/>
              <a:pPr/>
              <a:t>‹#›</a:t>
            </a:fld>
            <a:endParaRPr lang="en-US" altLang="en-US"/>
          </a:p>
        </p:txBody>
      </p:sp>
    </p:spTree>
    <p:extLst>
      <p:ext uri="{BB962C8B-B14F-4D97-AF65-F5344CB8AC3E}">
        <p14:creationId xmlns:p14="http://schemas.microsoft.com/office/powerpoint/2010/main" val="299642886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1963A4A-F9A9-9535-6C3A-1E11D720C76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58D546-5478-63EF-AEFE-6527ECD56C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CD8892-D6F5-FBDB-19D2-7E93E4CDA610}"/>
              </a:ext>
            </a:extLst>
          </p:cNvPr>
          <p:cNvSpPr>
            <a:spLocks noGrp="1" noChangeArrowheads="1"/>
          </p:cNvSpPr>
          <p:nvPr>
            <p:ph type="sldNum" sz="quarter" idx="12"/>
          </p:nvPr>
        </p:nvSpPr>
        <p:spPr>
          <a:ln/>
        </p:spPr>
        <p:txBody>
          <a:bodyPr/>
          <a:lstStyle>
            <a:lvl1pPr>
              <a:defRPr/>
            </a:lvl1pPr>
          </a:lstStyle>
          <a:p>
            <a:fld id="{19726BC7-F95C-4864-A5EF-978DF8368770}" type="slidenum">
              <a:rPr lang="en-US" altLang="en-US"/>
              <a:pPr/>
              <a:t>‹#›</a:t>
            </a:fld>
            <a:endParaRPr lang="en-US" altLang="en-US"/>
          </a:p>
        </p:txBody>
      </p:sp>
    </p:spTree>
    <p:extLst>
      <p:ext uri="{BB962C8B-B14F-4D97-AF65-F5344CB8AC3E}">
        <p14:creationId xmlns:p14="http://schemas.microsoft.com/office/powerpoint/2010/main" val="21636303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A332120-A3E3-8195-C849-391ABC95DE9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85394C-491A-FD7C-83F3-BDB1681724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5A736A1-6260-AC91-A580-24EBD92A7E8F}"/>
              </a:ext>
            </a:extLst>
          </p:cNvPr>
          <p:cNvSpPr>
            <a:spLocks noGrp="1" noChangeArrowheads="1"/>
          </p:cNvSpPr>
          <p:nvPr>
            <p:ph type="sldNum" sz="quarter" idx="12"/>
          </p:nvPr>
        </p:nvSpPr>
        <p:spPr>
          <a:ln/>
        </p:spPr>
        <p:txBody>
          <a:bodyPr/>
          <a:lstStyle>
            <a:lvl1pPr>
              <a:defRPr/>
            </a:lvl1pPr>
          </a:lstStyle>
          <a:p>
            <a:fld id="{2E4E8D26-4D2D-4B9C-B4DF-05237ADFA48F}" type="slidenum">
              <a:rPr lang="en-US" altLang="en-US"/>
              <a:pPr/>
              <a:t>‹#›</a:t>
            </a:fld>
            <a:endParaRPr lang="en-US" altLang="en-US"/>
          </a:p>
        </p:txBody>
      </p:sp>
    </p:spTree>
    <p:extLst>
      <p:ext uri="{BB962C8B-B14F-4D97-AF65-F5344CB8AC3E}">
        <p14:creationId xmlns:p14="http://schemas.microsoft.com/office/powerpoint/2010/main" val="167487524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614B354-7346-8D88-784E-417693F1285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F09B0BE-C273-3766-EC16-8FED4EB130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902BA76-AB10-2D16-FD65-2297B2ACE3AC}"/>
              </a:ext>
            </a:extLst>
          </p:cNvPr>
          <p:cNvSpPr>
            <a:spLocks noGrp="1" noChangeArrowheads="1"/>
          </p:cNvSpPr>
          <p:nvPr>
            <p:ph type="sldNum" sz="quarter" idx="12"/>
          </p:nvPr>
        </p:nvSpPr>
        <p:spPr>
          <a:ln/>
        </p:spPr>
        <p:txBody>
          <a:bodyPr/>
          <a:lstStyle>
            <a:lvl1pPr>
              <a:defRPr/>
            </a:lvl1pPr>
          </a:lstStyle>
          <a:p>
            <a:fld id="{D52DC0CA-D5F8-4875-9928-F746D00E5C1F}" type="slidenum">
              <a:rPr lang="en-US" altLang="en-US"/>
              <a:pPr/>
              <a:t>‹#›</a:t>
            </a:fld>
            <a:endParaRPr lang="en-US" altLang="en-US"/>
          </a:p>
        </p:txBody>
      </p:sp>
    </p:spTree>
    <p:extLst>
      <p:ext uri="{BB962C8B-B14F-4D97-AF65-F5344CB8AC3E}">
        <p14:creationId xmlns:p14="http://schemas.microsoft.com/office/powerpoint/2010/main" val="36859970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920" y="2129984"/>
            <a:ext cx="10364160" cy="1470394"/>
          </a:xfrm>
        </p:spPr>
        <p:txBody>
          <a:bodyPr/>
          <a:lstStyle/>
          <a:p>
            <a:r>
              <a:rPr lang="en-US"/>
              <a:t>Click to edit Master title style</a:t>
            </a:r>
          </a:p>
        </p:txBody>
      </p:sp>
      <p:sp>
        <p:nvSpPr>
          <p:cNvPr id="3" name="Subtitle 2"/>
          <p:cNvSpPr>
            <a:spLocks noGrp="1"/>
          </p:cNvSpPr>
          <p:nvPr>
            <p:ph type="subTitle" idx="1"/>
          </p:nvPr>
        </p:nvSpPr>
        <p:spPr>
          <a:xfrm>
            <a:off x="1829761" y="3885528"/>
            <a:ext cx="85344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a:t>Click to edit Master subtitle style</a:t>
            </a:r>
          </a:p>
        </p:txBody>
      </p:sp>
      <p:sp>
        <p:nvSpPr>
          <p:cNvPr id="4" name="Rectangle 3">
            <a:extLst>
              <a:ext uri="{FF2B5EF4-FFF2-40B4-BE49-F238E27FC236}">
                <a16:creationId xmlns:a16="http://schemas.microsoft.com/office/drawing/2014/main" id="{754561AF-2EB9-E60E-50F5-8B0F271E9D46}"/>
              </a:ext>
            </a:extLst>
          </p:cNvPr>
          <p:cNvSpPr>
            <a:spLocks noGrp="1" noChangeArrowheads="1"/>
          </p:cNvSpPr>
          <p:nvPr>
            <p:ph type="dt" idx="10"/>
          </p:nvPr>
        </p:nvSpPr>
        <p:spPr>
          <a:ln/>
        </p:spPr>
        <p:txBody>
          <a:bodyPr/>
          <a:lstStyle>
            <a:lvl1pPr>
              <a:defRPr/>
            </a:lvl1pPr>
          </a:lstStyle>
          <a:p>
            <a:pPr>
              <a:defRPr/>
            </a:pPr>
            <a:endParaRPr lang="en-GB"/>
          </a:p>
        </p:txBody>
      </p:sp>
      <p:sp>
        <p:nvSpPr>
          <p:cNvPr id="5" name="Rectangle 4">
            <a:extLst>
              <a:ext uri="{FF2B5EF4-FFF2-40B4-BE49-F238E27FC236}">
                <a16:creationId xmlns:a16="http://schemas.microsoft.com/office/drawing/2014/main" id="{0DB7E4B4-2E49-1B42-C71C-E167C22B395B}"/>
              </a:ext>
            </a:extLst>
          </p:cNvPr>
          <p:cNvSpPr>
            <a:spLocks noGrp="1" noChangeArrowheads="1"/>
          </p:cNvSpPr>
          <p:nvPr>
            <p:ph type="ftr" idx="11"/>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62AE3128-83A3-65CB-D44C-103731E2C013}"/>
              </a:ext>
            </a:extLst>
          </p:cNvPr>
          <p:cNvSpPr>
            <a:spLocks noGrp="1" noChangeArrowheads="1"/>
          </p:cNvSpPr>
          <p:nvPr>
            <p:ph type="sldNum" idx="12"/>
          </p:nvPr>
        </p:nvSpPr>
        <p:spPr>
          <a:ln/>
        </p:spPr>
        <p:txBody>
          <a:bodyPr/>
          <a:lstStyle>
            <a:lvl1pPr>
              <a:defRPr/>
            </a:lvl1pPr>
          </a:lstStyle>
          <a:p>
            <a:fld id="{720B8129-C86E-4CE0-B548-C3F057362629}" type="slidenum">
              <a:rPr lang="en-GB" altLang="en-US"/>
              <a:pPr/>
              <a:t>‹#›</a:t>
            </a:fld>
            <a:endParaRPr lang="en-GB" altLang="en-US"/>
          </a:p>
        </p:txBody>
      </p:sp>
    </p:spTree>
    <p:extLst>
      <p:ext uri="{BB962C8B-B14F-4D97-AF65-F5344CB8AC3E}">
        <p14:creationId xmlns:p14="http://schemas.microsoft.com/office/powerpoint/2010/main" val="305004672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D5523B5-4872-7361-4A5D-2B7CD4190165}"/>
              </a:ext>
            </a:extLst>
          </p:cNvPr>
          <p:cNvSpPr>
            <a:spLocks noGrp="1" noChangeArrowheads="1"/>
          </p:cNvSpPr>
          <p:nvPr>
            <p:ph type="dt" idx="10"/>
          </p:nvPr>
        </p:nvSpPr>
        <p:spPr>
          <a:ln/>
        </p:spPr>
        <p:txBody>
          <a:bodyPr/>
          <a:lstStyle>
            <a:lvl1pPr>
              <a:defRPr/>
            </a:lvl1pPr>
          </a:lstStyle>
          <a:p>
            <a:pPr>
              <a:defRPr/>
            </a:pPr>
            <a:endParaRPr lang="en-GB"/>
          </a:p>
        </p:txBody>
      </p:sp>
      <p:sp>
        <p:nvSpPr>
          <p:cNvPr id="5" name="Rectangle 4">
            <a:extLst>
              <a:ext uri="{FF2B5EF4-FFF2-40B4-BE49-F238E27FC236}">
                <a16:creationId xmlns:a16="http://schemas.microsoft.com/office/drawing/2014/main" id="{6AF4DBC8-9A75-D23E-D780-E7EFD41BE385}"/>
              </a:ext>
            </a:extLst>
          </p:cNvPr>
          <p:cNvSpPr>
            <a:spLocks noGrp="1" noChangeArrowheads="1"/>
          </p:cNvSpPr>
          <p:nvPr>
            <p:ph type="ftr" idx="11"/>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77715111-F211-A18B-F1D8-FB60EF1B855D}"/>
              </a:ext>
            </a:extLst>
          </p:cNvPr>
          <p:cNvSpPr>
            <a:spLocks noGrp="1" noChangeArrowheads="1"/>
          </p:cNvSpPr>
          <p:nvPr>
            <p:ph type="sldNum" idx="12"/>
          </p:nvPr>
        </p:nvSpPr>
        <p:spPr>
          <a:ln/>
        </p:spPr>
        <p:txBody>
          <a:bodyPr/>
          <a:lstStyle>
            <a:lvl1pPr>
              <a:defRPr/>
            </a:lvl1pPr>
          </a:lstStyle>
          <a:p>
            <a:fld id="{1C5296E9-0536-4A44-9E2D-27B302000E89}" type="slidenum">
              <a:rPr lang="en-GB" altLang="en-US"/>
              <a:pPr/>
              <a:t>‹#›</a:t>
            </a:fld>
            <a:endParaRPr lang="en-GB" altLang="en-US"/>
          </a:p>
        </p:txBody>
      </p:sp>
    </p:spTree>
    <p:extLst>
      <p:ext uri="{BB962C8B-B14F-4D97-AF65-F5344CB8AC3E}">
        <p14:creationId xmlns:p14="http://schemas.microsoft.com/office/powerpoint/2010/main" val="1717381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7F83AB6-AB65-3D5B-8E02-60BD123A7A1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B6EF605-F92D-CE37-2CA1-2E8CAEF5D9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0B30B5C-620A-1569-70B1-3AEE0C0BE309}"/>
              </a:ext>
            </a:extLst>
          </p:cNvPr>
          <p:cNvSpPr>
            <a:spLocks noGrp="1" noChangeArrowheads="1"/>
          </p:cNvSpPr>
          <p:nvPr>
            <p:ph type="sldNum" sz="quarter" idx="12"/>
          </p:nvPr>
        </p:nvSpPr>
        <p:spPr>
          <a:ln/>
        </p:spPr>
        <p:txBody>
          <a:bodyPr/>
          <a:lstStyle>
            <a:lvl1pPr>
              <a:defRPr/>
            </a:lvl1pPr>
          </a:lstStyle>
          <a:p>
            <a:fld id="{DA4A783D-8590-45FD-B530-4B71108A2938}" type="slidenum">
              <a:rPr lang="en-US" altLang="en-US"/>
              <a:pPr/>
              <a:t>‹#›</a:t>
            </a:fld>
            <a:endParaRPr lang="en-US" altLang="en-US"/>
          </a:p>
        </p:txBody>
      </p:sp>
    </p:spTree>
    <p:extLst>
      <p:ext uri="{BB962C8B-B14F-4D97-AF65-F5344CB8AC3E}">
        <p14:creationId xmlns:p14="http://schemas.microsoft.com/office/powerpoint/2010/main" val="2708466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840" y="4406864"/>
            <a:ext cx="1036224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840" y="2906225"/>
            <a:ext cx="1036224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a:t>Click to edit Master text styles</a:t>
            </a:r>
          </a:p>
        </p:txBody>
      </p:sp>
      <p:sp>
        <p:nvSpPr>
          <p:cNvPr id="4" name="Rectangle 3">
            <a:extLst>
              <a:ext uri="{FF2B5EF4-FFF2-40B4-BE49-F238E27FC236}">
                <a16:creationId xmlns:a16="http://schemas.microsoft.com/office/drawing/2014/main" id="{5474D9A7-964E-5FA8-A63F-2C30645A6778}"/>
              </a:ext>
            </a:extLst>
          </p:cNvPr>
          <p:cNvSpPr>
            <a:spLocks noGrp="1" noChangeArrowheads="1"/>
          </p:cNvSpPr>
          <p:nvPr>
            <p:ph type="dt" idx="10"/>
          </p:nvPr>
        </p:nvSpPr>
        <p:spPr>
          <a:ln/>
        </p:spPr>
        <p:txBody>
          <a:bodyPr/>
          <a:lstStyle>
            <a:lvl1pPr>
              <a:defRPr/>
            </a:lvl1pPr>
          </a:lstStyle>
          <a:p>
            <a:pPr>
              <a:defRPr/>
            </a:pPr>
            <a:endParaRPr lang="en-GB"/>
          </a:p>
        </p:txBody>
      </p:sp>
      <p:sp>
        <p:nvSpPr>
          <p:cNvPr id="5" name="Rectangle 4">
            <a:extLst>
              <a:ext uri="{FF2B5EF4-FFF2-40B4-BE49-F238E27FC236}">
                <a16:creationId xmlns:a16="http://schemas.microsoft.com/office/drawing/2014/main" id="{08C10808-E5FE-45CC-B51A-31DBC326B1E8}"/>
              </a:ext>
            </a:extLst>
          </p:cNvPr>
          <p:cNvSpPr>
            <a:spLocks noGrp="1" noChangeArrowheads="1"/>
          </p:cNvSpPr>
          <p:nvPr>
            <p:ph type="ftr" idx="11"/>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5F43DBA7-2297-9529-C171-BCA59ED30545}"/>
              </a:ext>
            </a:extLst>
          </p:cNvPr>
          <p:cNvSpPr>
            <a:spLocks noGrp="1" noChangeArrowheads="1"/>
          </p:cNvSpPr>
          <p:nvPr>
            <p:ph type="sldNum" idx="12"/>
          </p:nvPr>
        </p:nvSpPr>
        <p:spPr>
          <a:ln/>
        </p:spPr>
        <p:txBody>
          <a:bodyPr/>
          <a:lstStyle>
            <a:lvl1pPr>
              <a:defRPr/>
            </a:lvl1pPr>
          </a:lstStyle>
          <a:p>
            <a:fld id="{AAF848ED-4342-406B-B0C2-6671B8A6380F}" type="slidenum">
              <a:rPr lang="en-GB" altLang="en-US"/>
              <a:pPr/>
              <a:t>‹#›</a:t>
            </a:fld>
            <a:endParaRPr lang="en-GB" altLang="en-US"/>
          </a:p>
        </p:txBody>
      </p:sp>
    </p:spTree>
    <p:extLst>
      <p:ext uri="{BB962C8B-B14F-4D97-AF65-F5344CB8AC3E}">
        <p14:creationId xmlns:p14="http://schemas.microsoft.com/office/powerpoint/2010/main" val="416433700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641" y="1604330"/>
            <a:ext cx="539328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240" y="1604330"/>
            <a:ext cx="539328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E03D3EE7-AB8A-1E12-311D-3BD2DF9848C8}"/>
              </a:ext>
            </a:extLst>
          </p:cNvPr>
          <p:cNvSpPr>
            <a:spLocks noGrp="1" noChangeArrowheads="1"/>
          </p:cNvSpPr>
          <p:nvPr>
            <p:ph type="dt" idx="10"/>
          </p:nvPr>
        </p:nvSpPr>
        <p:spPr>
          <a:ln/>
        </p:spPr>
        <p:txBody>
          <a:bodyPr/>
          <a:lstStyle>
            <a:lvl1pPr>
              <a:defRPr/>
            </a:lvl1pPr>
          </a:lstStyle>
          <a:p>
            <a:pPr>
              <a:defRPr/>
            </a:pPr>
            <a:endParaRPr lang="en-GB"/>
          </a:p>
        </p:txBody>
      </p:sp>
      <p:sp>
        <p:nvSpPr>
          <p:cNvPr id="6" name="Rectangle 4">
            <a:extLst>
              <a:ext uri="{FF2B5EF4-FFF2-40B4-BE49-F238E27FC236}">
                <a16:creationId xmlns:a16="http://schemas.microsoft.com/office/drawing/2014/main" id="{FBBD7A5E-431D-312B-893E-90E37F42B5A4}"/>
              </a:ext>
            </a:extLst>
          </p:cNvPr>
          <p:cNvSpPr>
            <a:spLocks noGrp="1" noChangeArrowheads="1"/>
          </p:cNvSpPr>
          <p:nvPr>
            <p:ph type="ftr" idx="11"/>
          </p:nvPr>
        </p:nvSpPr>
        <p:spPr>
          <a:ln/>
        </p:spPr>
        <p:txBody>
          <a:bodyPr/>
          <a:lstStyle>
            <a:lvl1pPr>
              <a:defRPr/>
            </a:lvl1pPr>
          </a:lstStyle>
          <a:p>
            <a:pPr>
              <a:defRPr/>
            </a:pPr>
            <a:endParaRPr lang="en-GB"/>
          </a:p>
        </p:txBody>
      </p:sp>
      <p:sp>
        <p:nvSpPr>
          <p:cNvPr id="7" name="Rectangle 5">
            <a:extLst>
              <a:ext uri="{FF2B5EF4-FFF2-40B4-BE49-F238E27FC236}">
                <a16:creationId xmlns:a16="http://schemas.microsoft.com/office/drawing/2014/main" id="{43881B2D-A811-EA55-9EEF-66F84CD4ECA5}"/>
              </a:ext>
            </a:extLst>
          </p:cNvPr>
          <p:cNvSpPr>
            <a:spLocks noGrp="1" noChangeArrowheads="1"/>
          </p:cNvSpPr>
          <p:nvPr>
            <p:ph type="sldNum" idx="12"/>
          </p:nvPr>
        </p:nvSpPr>
        <p:spPr>
          <a:ln/>
        </p:spPr>
        <p:txBody>
          <a:bodyPr/>
          <a:lstStyle>
            <a:lvl1pPr>
              <a:defRPr/>
            </a:lvl1pPr>
          </a:lstStyle>
          <a:p>
            <a:fld id="{FE99AD34-5F5E-4608-9058-291DEAAB5D74}" type="slidenum">
              <a:rPr lang="en-GB" altLang="en-US"/>
              <a:pPr/>
              <a:t>‹#›</a:t>
            </a:fld>
            <a:endParaRPr lang="en-GB" altLang="en-US"/>
          </a:p>
        </p:txBody>
      </p:sp>
    </p:spTree>
    <p:extLst>
      <p:ext uri="{BB962C8B-B14F-4D97-AF65-F5344CB8AC3E}">
        <p14:creationId xmlns:p14="http://schemas.microsoft.com/office/powerpoint/2010/main" val="286199265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561" y="275071"/>
            <a:ext cx="109728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560" y="1535202"/>
            <a:ext cx="53856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4" name="Content Placeholder 3"/>
          <p:cNvSpPr>
            <a:spLocks noGrp="1"/>
          </p:cNvSpPr>
          <p:nvPr>
            <p:ph sz="half" idx="2"/>
          </p:nvPr>
        </p:nvSpPr>
        <p:spPr>
          <a:xfrm>
            <a:off x="610560" y="2174629"/>
            <a:ext cx="53856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921" y="1535202"/>
            <a:ext cx="538944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921" y="2174629"/>
            <a:ext cx="538944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35282879-5DC3-241A-D2F1-636962C89128}"/>
              </a:ext>
            </a:extLst>
          </p:cNvPr>
          <p:cNvSpPr>
            <a:spLocks noGrp="1" noChangeArrowheads="1"/>
          </p:cNvSpPr>
          <p:nvPr>
            <p:ph type="dt" idx="10"/>
          </p:nvPr>
        </p:nvSpPr>
        <p:spPr>
          <a:ln/>
        </p:spPr>
        <p:txBody>
          <a:bodyPr/>
          <a:lstStyle>
            <a:lvl1pPr>
              <a:defRPr/>
            </a:lvl1pPr>
          </a:lstStyle>
          <a:p>
            <a:pPr>
              <a:defRPr/>
            </a:pPr>
            <a:endParaRPr lang="en-GB"/>
          </a:p>
        </p:txBody>
      </p:sp>
      <p:sp>
        <p:nvSpPr>
          <p:cNvPr id="8" name="Rectangle 4">
            <a:extLst>
              <a:ext uri="{FF2B5EF4-FFF2-40B4-BE49-F238E27FC236}">
                <a16:creationId xmlns:a16="http://schemas.microsoft.com/office/drawing/2014/main" id="{06CDF519-8D6D-DF11-0070-63AC92B56FC7}"/>
              </a:ext>
            </a:extLst>
          </p:cNvPr>
          <p:cNvSpPr>
            <a:spLocks noGrp="1" noChangeArrowheads="1"/>
          </p:cNvSpPr>
          <p:nvPr>
            <p:ph type="ftr" idx="11"/>
          </p:nvPr>
        </p:nvSpPr>
        <p:spPr>
          <a:ln/>
        </p:spPr>
        <p:txBody>
          <a:bodyPr/>
          <a:lstStyle>
            <a:lvl1pPr>
              <a:defRPr/>
            </a:lvl1pPr>
          </a:lstStyle>
          <a:p>
            <a:pPr>
              <a:defRPr/>
            </a:pPr>
            <a:endParaRPr lang="en-GB"/>
          </a:p>
        </p:txBody>
      </p:sp>
      <p:sp>
        <p:nvSpPr>
          <p:cNvPr id="9" name="Rectangle 5">
            <a:extLst>
              <a:ext uri="{FF2B5EF4-FFF2-40B4-BE49-F238E27FC236}">
                <a16:creationId xmlns:a16="http://schemas.microsoft.com/office/drawing/2014/main" id="{2FF177A4-590D-18DB-FFB0-D3758DE10E46}"/>
              </a:ext>
            </a:extLst>
          </p:cNvPr>
          <p:cNvSpPr>
            <a:spLocks noGrp="1" noChangeArrowheads="1"/>
          </p:cNvSpPr>
          <p:nvPr>
            <p:ph type="sldNum" idx="12"/>
          </p:nvPr>
        </p:nvSpPr>
        <p:spPr>
          <a:ln/>
        </p:spPr>
        <p:txBody>
          <a:bodyPr/>
          <a:lstStyle>
            <a:lvl1pPr>
              <a:defRPr/>
            </a:lvl1pPr>
          </a:lstStyle>
          <a:p>
            <a:fld id="{B2725A23-F277-4ED1-B9A9-F81174CDD1A0}" type="slidenum">
              <a:rPr lang="en-GB" altLang="en-US"/>
              <a:pPr/>
              <a:t>‹#›</a:t>
            </a:fld>
            <a:endParaRPr lang="en-GB" altLang="en-US"/>
          </a:p>
        </p:txBody>
      </p:sp>
    </p:spTree>
    <p:extLst>
      <p:ext uri="{BB962C8B-B14F-4D97-AF65-F5344CB8AC3E}">
        <p14:creationId xmlns:p14="http://schemas.microsoft.com/office/powerpoint/2010/main" val="314585394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E8230261-F254-A1F5-53CC-F0305BD75B73}"/>
              </a:ext>
            </a:extLst>
          </p:cNvPr>
          <p:cNvSpPr>
            <a:spLocks noGrp="1" noChangeArrowheads="1"/>
          </p:cNvSpPr>
          <p:nvPr>
            <p:ph type="dt" idx="10"/>
          </p:nvPr>
        </p:nvSpPr>
        <p:spPr>
          <a:ln/>
        </p:spPr>
        <p:txBody>
          <a:bodyPr/>
          <a:lstStyle>
            <a:lvl1pPr>
              <a:defRPr/>
            </a:lvl1pPr>
          </a:lstStyle>
          <a:p>
            <a:pPr>
              <a:defRPr/>
            </a:pPr>
            <a:endParaRPr lang="en-GB"/>
          </a:p>
        </p:txBody>
      </p:sp>
      <p:sp>
        <p:nvSpPr>
          <p:cNvPr id="4" name="Rectangle 4">
            <a:extLst>
              <a:ext uri="{FF2B5EF4-FFF2-40B4-BE49-F238E27FC236}">
                <a16:creationId xmlns:a16="http://schemas.microsoft.com/office/drawing/2014/main" id="{3372E9AB-5F2F-A09A-3ACF-A73CDD3C8C51}"/>
              </a:ext>
            </a:extLst>
          </p:cNvPr>
          <p:cNvSpPr>
            <a:spLocks noGrp="1" noChangeArrowheads="1"/>
          </p:cNvSpPr>
          <p:nvPr>
            <p:ph type="ftr" idx="11"/>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B53F559-4D9D-8AB8-1B50-3934A3A17B65}"/>
              </a:ext>
            </a:extLst>
          </p:cNvPr>
          <p:cNvSpPr>
            <a:spLocks noGrp="1" noChangeArrowheads="1"/>
          </p:cNvSpPr>
          <p:nvPr>
            <p:ph type="sldNum" idx="12"/>
          </p:nvPr>
        </p:nvSpPr>
        <p:spPr>
          <a:ln/>
        </p:spPr>
        <p:txBody>
          <a:bodyPr/>
          <a:lstStyle>
            <a:lvl1pPr>
              <a:defRPr/>
            </a:lvl1pPr>
          </a:lstStyle>
          <a:p>
            <a:fld id="{387AB8C5-7F81-46F7-8648-16CA4AD5E15C}" type="slidenum">
              <a:rPr lang="en-GB" altLang="en-US"/>
              <a:pPr/>
              <a:t>‹#›</a:t>
            </a:fld>
            <a:endParaRPr lang="en-GB" altLang="en-US"/>
          </a:p>
        </p:txBody>
      </p:sp>
    </p:spTree>
    <p:extLst>
      <p:ext uri="{BB962C8B-B14F-4D97-AF65-F5344CB8AC3E}">
        <p14:creationId xmlns:p14="http://schemas.microsoft.com/office/powerpoint/2010/main" val="356753615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0CCE991-30EA-AC40-6B2A-C6C509F95006}"/>
              </a:ext>
            </a:extLst>
          </p:cNvPr>
          <p:cNvSpPr>
            <a:spLocks noGrp="1" noChangeArrowheads="1"/>
          </p:cNvSpPr>
          <p:nvPr>
            <p:ph type="dt" idx="10"/>
          </p:nvPr>
        </p:nvSpPr>
        <p:spPr>
          <a:ln/>
        </p:spPr>
        <p:txBody>
          <a:bodyPr/>
          <a:lstStyle>
            <a:lvl1pPr>
              <a:defRPr/>
            </a:lvl1pPr>
          </a:lstStyle>
          <a:p>
            <a:pPr>
              <a:defRPr/>
            </a:pPr>
            <a:endParaRPr lang="en-GB"/>
          </a:p>
        </p:txBody>
      </p:sp>
      <p:sp>
        <p:nvSpPr>
          <p:cNvPr id="3" name="Rectangle 4">
            <a:extLst>
              <a:ext uri="{FF2B5EF4-FFF2-40B4-BE49-F238E27FC236}">
                <a16:creationId xmlns:a16="http://schemas.microsoft.com/office/drawing/2014/main" id="{E4C802A5-1B2C-7DE4-56FF-E1CCB1B6E2A5}"/>
              </a:ext>
            </a:extLst>
          </p:cNvPr>
          <p:cNvSpPr>
            <a:spLocks noGrp="1" noChangeArrowheads="1"/>
          </p:cNvSpPr>
          <p:nvPr>
            <p:ph type="ftr" idx="11"/>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51C38492-D5B1-A325-5707-802930E37873}"/>
              </a:ext>
            </a:extLst>
          </p:cNvPr>
          <p:cNvSpPr>
            <a:spLocks noGrp="1" noChangeArrowheads="1"/>
          </p:cNvSpPr>
          <p:nvPr>
            <p:ph type="sldNum" idx="12"/>
          </p:nvPr>
        </p:nvSpPr>
        <p:spPr>
          <a:ln/>
        </p:spPr>
        <p:txBody>
          <a:bodyPr/>
          <a:lstStyle>
            <a:lvl1pPr>
              <a:defRPr/>
            </a:lvl1pPr>
          </a:lstStyle>
          <a:p>
            <a:fld id="{464DE4A2-7C67-4B3E-B3A8-9088125BBF7E}" type="slidenum">
              <a:rPr lang="en-GB" altLang="en-US"/>
              <a:pPr/>
              <a:t>‹#›</a:t>
            </a:fld>
            <a:endParaRPr lang="en-GB" altLang="en-US"/>
          </a:p>
        </p:txBody>
      </p:sp>
    </p:spTree>
    <p:extLst>
      <p:ext uri="{BB962C8B-B14F-4D97-AF65-F5344CB8AC3E}">
        <p14:creationId xmlns:p14="http://schemas.microsoft.com/office/powerpoint/2010/main" val="47634298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560" y="273629"/>
            <a:ext cx="401088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7361" y="273629"/>
            <a:ext cx="6816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560" y="1434392"/>
            <a:ext cx="401088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Rectangle 3">
            <a:extLst>
              <a:ext uri="{FF2B5EF4-FFF2-40B4-BE49-F238E27FC236}">
                <a16:creationId xmlns:a16="http://schemas.microsoft.com/office/drawing/2014/main" id="{7002DDDF-BDD1-B492-01C3-531C63A50DB5}"/>
              </a:ext>
            </a:extLst>
          </p:cNvPr>
          <p:cNvSpPr>
            <a:spLocks noGrp="1" noChangeArrowheads="1"/>
          </p:cNvSpPr>
          <p:nvPr>
            <p:ph type="dt" idx="10"/>
          </p:nvPr>
        </p:nvSpPr>
        <p:spPr>
          <a:ln/>
        </p:spPr>
        <p:txBody>
          <a:bodyPr/>
          <a:lstStyle>
            <a:lvl1pPr>
              <a:defRPr/>
            </a:lvl1pPr>
          </a:lstStyle>
          <a:p>
            <a:pPr>
              <a:defRPr/>
            </a:pPr>
            <a:endParaRPr lang="en-GB"/>
          </a:p>
        </p:txBody>
      </p:sp>
      <p:sp>
        <p:nvSpPr>
          <p:cNvPr id="6" name="Rectangle 4">
            <a:extLst>
              <a:ext uri="{FF2B5EF4-FFF2-40B4-BE49-F238E27FC236}">
                <a16:creationId xmlns:a16="http://schemas.microsoft.com/office/drawing/2014/main" id="{C11B9DCB-403F-EEBA-12DF-AD12D6A8133C}"/>
              </a:ext>
            </a:extLst>
          </p:cNvPr>
          <p:cNvSpPr>
            <a:spLocks noGrp="1" noChangeArrowheads="1"/>
          </p:cNvSpPr>
          <p:nvPr>
            <p:ph type="ftr" idx="11"/>
          </p:nvPr>
        </p:nvSpPr>
        <p:spPr>
          <a:ln/>
        </p:spPr>
        <p:txBody>
          <a:bodyPr/>
          <a:lstStyle>
            <a:lvl1pPr>
              <a:defRPr/>
            </a:lvl1pPr>
          </a:lstStyle>
          <a:p>
            <a:pPr>
              <a:defRPr/>
            </a:pPr>
            <a:endParaRPr lang="en-GB"/>
          </a:p>
        </p:txBody>
      </p:sp>
      <p:sp>
        <p:nvSpPr>
          <p:cNvPr id="7" name="Rectangle 5">
            <a:extLst>
              <a:ext uri="{FF2B5EF4-FFF2-40B4-BE49-F238E27FC236}">
                <a16:creationId xmlns:a16="http://schemas.microsoft.com/office/drawing/2014/main" id="{2A23E07D-D35F-2154-F435-07DA3F6510B8}"/>
              </a:ext>
            </a:extLst>
          </p:cNvPr>
          <p:cNvSpPr>
            <a:spLocks noGrp="1" noChangeArrowheads="1"/>
          </p:cNvSpPr>
          <p:nvPr>
            <p:ph type="sldNum" idx="12"/>
          </p:nvPr>
        </p:nvSpPr>
        <p:spPr>
          <a:ln/>
        </p:spPr>
        <p:txBody>
          <a:bodyPr/>
          <a:lstStyle>
            <a:lvl1pPr>
              <a:defRPr/>
            </a:lvl1pPr>
          </a:lstStyle>
          <a:p>
            <a:fld id="{5FF443FD-C49A-469E-8C06-90BBE0EA6164}" type="slidenum">
              <a:rPr lang="en-GB" altLang="en-US"/>
              <a:pPr/>
              <a:t>‹#›</a:t>
            </a:fld>
            <a:endParaRPr lang="en-GB" altLang="en-US"/>
          </a:p>
        </p:txBody>
      </p:sp>
    </p:spTree>
    <p:extLst>
      <p:ext uri="{BB962C8B-B14F-4D97-AF65-F5344CB8AC3E}">
        <p14:creationId xmlns:p14="http://schemas.microsoft.com/office/powerpoint/2010/main" val="41455965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401" y="4800025"/>
            <a:ext cx="73152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90401" y="612065"/>
            <a:ext cx="73152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r>
              <a:rPr lang="en-US" noProof="0"/>
              <a:t>Click icon to add picture</a:t>
            </a:r>
          </a:p>
        </p:txBody>
      </p:sp>
      <p:sp>
        <p:nvSpPr>
          <p:cNvPr id="4" name="Text Placeholder 3"/>
          <p:cNvSpPr>
            <a:spLocks noGrp="1"/>
          </p:cNvSpPr>
          <p:nvPr>
            <p:ph type="body" sz="half" idx="2"/>
          </p:nvPr>
        </p:nvSpPr>
        <p:spPr>
          <a:xfrm>
            <a:off x="2390401" y="5367444"/>
            <a:ext cx="73152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Rectangle 3">
            <a:extLst>
              <a:ext uri="{FF2B5EF4-FFF2-40B4-BE49-F238E27FC236}">
                <a16:creationId xmlns:a16="http://schemas.microsoft.com/office/drawing/2014/main" id="{E645051D-7B9E-8A4E-2AA7-A53B5342E5C2}"/>
              </a:ext>
            </a:extLst>
          </p:cNvPr>
          <p:cNvSpPr>
            <a:spLocks noGrp="1" noChangeArrowheads="1"/>
          </p:cNvSpPr>
          <p:nvPr>
            <p:ph type="dt" idx="10"/>
          </p:nvPr>
        </p:nvSpPr>
        <p:spPr>
          <a:ln/>
        </p:spPr>
        <p:txBody>
          <a:bodyPr/>
          <a:lstStyle>
            <a:lvl1pPr>
              <a:defRPr/>
            </a:lvl1pPr>
          </a:lstStyle>
          <a:p>
            <a:pPr>
              <a:defRPr/>
            </a:pPr>
            <a:endParaRPr lang="en-GB"/>
          </a:p>
        </p:txBody>
      </p:sp>
      <p:sp>
        <p:nvSpPr>
          <p:cNvPr id="6" name="Rectangle 4">
            <a:extLst>
              <a:ext uri="{FF2B5EF4-FFF2-40B4-BE49-F238E27FC236}">
                <a16:creationId xmlns:a16="http://schemas.microsoft.com/office/drawing/2014/main" id="{16EBBB02-E222-1261-60F6-50CA8E938F66}"/>
              </a:ext>
            </a:extLst>
          </p:cNvPr>
          <p:cNvSpPr>
            <a:spLocks noGrp="1" noChangeArrowheads="1"/>
          </p:cNvSpPr>
          <p:nvPr>
            <p:ph type="ftr" idx="11"/>
          </p:nvPr>
        </p:nvSpPr>
        <p:spPr>
          <a:ln/>
        </p:spPr>
        <p:txBody>
          <a:bodyPr/>
          <a:lstStyle>
            <a:lvl1pPr>
              <a:defRPr/>
            </a:lvl1pPr>
          </a:lstStyle>
          <a:p>
            <a:pPr>
              <a:defRPr/>
            </a:pPr>
            <a:endParaRPr lang="en-GB"/>
          </a:p>
        </p:txBody>
      </p:sp>
      <p:sp>
        <p:nvSpPr>
          <p:cNvPr id="7" name="Rectangle 5">
            <a:extLst>
              <a:ext uri="{FF2B5EF4-FFF2-40B4-BE49-F238E27FC236}">
                <a16:creationId xmlns:a16="http://schemas.microsoft.com/office/drawing/2014/main" id="{9DC4F105-B0FC-0412-A9A9-779931F647EE}"/>
              </a:ext>
            </a:extLst>
          </p:cNvPr>
          <p:cNvSpPr>
            <a:spLocks noGrp="1" noChangeArrowheads="1"/>
          </p:cNvSpPr>
          <p:nvPr>
            <p:ph type="sldNum" idx="12"/>
          </p:nvPr>
        </p:nvSpPr>
        <p:spPr>
          <a:ln/>
        </p:spPr>
        <p:txBody>
          <a:bodyPr/>
          <a:lstStyle>
            <a:lvl1pPr>
              <a:defRPr/>
            </a:lvl1pPr>
          </a:lstStyle>
          <a:p>
            <a:fld id="{63095BA7-CB61-48B7-92D2-82C50B67D2B4}" type="slidenum">
              <a:rPr lang="en-GB" altLang="en-US"/>
              <a:pPr/>
              <a:t>‹#›</a:t>
            </a:fld>
            <a:endParaRPr lang="en-GB" altLang="en-US"/>
          </a:p>
        </p:txBody>
      </p:sp>
    </p:spTree>
    <p:extLst>
      <p:ext uri="{BB962C8B-B14F-4D97-AF65-F5344CB8AC3E}">
        <p14:creationId xmlns:p14="http://schemas.microsoft.com/office/powerpoint/2010/main" val="102515024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C4C6A4A-4B4E-F606-A455-1D02831865B3}"/>
              </a:ext>
            </a:extLst>
          </p:cNvPr>
          <p:cNvSpPr>
            <a:spLocks noGrp="1" noChangeArrowheads="1"/>
          </p:cNvSpPr>
          <p:nvPr>
            <p:ph type="dt" idx="10"/>
          </p:nvPr>
        </p:nvSpPr>
        <p:spPr>
          <a:ln/>
        </p:spPr>
        <p:txBody>
          <a:bodyPr/>
          <a:lstStyle>
            <a:lvl1pPr>
              <a:defRPr/>
            </a:lvl1pPr>
          </a:lstStyle>
          <a:p>
            <a:pPr>
              <a:defRPr/>
            </a:pPr>
            <a:endParaRPr lang="en-GB"/>
          </a:p>
        </p:txBody>
      </p:sp>
      <p:sp>
        <p:nvSpPr>
          <p:cNvPr id="5" name="Rectangle 4">
            <a:extLst>
              <a:ext uri="{FF2B5EF4-FFF2-40B4-BE49-F238E27FC236}">
                <a16:creationId xmlns:a16="http://schemas.microsoft.com/office/drawing/2014/main" id="{D4D9E2B2-BE29-E8F9-1EEF-76BB730E971C}"/>
              </a:ext>
            </a:extLst>
          </p:cNvPr>
          <p:cNvSpPr>
            <a:spLocks noGrp="1" noChangeArrowheads="1"/>
          </p:cNvSpPr>
          <p:nvPr>
            <p:ph type="ftr" idx="11"/>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9543F478-2108-4F54-709B-AADB1F2F58B0}"/>
              </a:ext>
            </a:extLst>
          </p:cNvPr>
          <p:cNvSpPr>
            <a:spLocks noGrp="1" noChangeArrowheads="1"/>
          </p:cNvSpPr>
          <p:nvPr>
            <p:ph type="sldNum" idx="12"/>
          </p:nvPr>
        </p:nvSpPr>
        <p:spPr>
          <a:ln/>
        </p:spPr>
        <p:txBody>
          <a:bodyPr/>
          <a:lstStyle>
            <a:lvl1pPr>
              <a:defRPr/>
            </a:lvl1pPr>
          </a:lstStyle>
          <a:p>
            <a:fld id="{DA493206-C23F-48FF-8C40-67C50DAADE64}" type="slidenum">
              <a:rPr lang="en-GB" altLang="en-US"/>
              <a:pPr/>
              <a:t>‹#›</a:t>
            </a:fld>
            <a:endParaRPr lang="en-GB" altLang="en-US"/>
          </a:p>
        </p:txBody>
      </p:sp>
    </p:spTree>
    <p:extLst>
      <p:ext uri="{BB962C8B-B14F-4D97-AF65-F5344CB8AC3E}">
        <p14:creationId xmlns:p14="http://schemas.microsoft.com/office/powerpoint/2010/main" val="77154544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760" y="273630"/>
            <a:ext cx="2741760" cy="585565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641" y="273630"/>
            <a:ext cx="8044800" cy="58556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2503F14-D188-FBC3-63EE-059E7F0EC5CC}"/>
              </a:ext>
            </a:extLst>
          </p:cNvPr>
          <p:cNvSpPr>
            <a:spLocks noGrp="1" noChangeArrowheads="1"/>
          </p:cNvSpPr>
          <p:nvPr>
            <p:ph type="dt" idx="10"/>
          </p:nvPr>
        </p:nvSpPr>
        <p:spPr>
          <a:ln/>
        </p:spPr>
        <p:txBody>
          <a:bodyPr/>
          <a:lstStyle>
            <a:lvl1pPr>
              <a:defRPr/>
            </a:lvl1pPr>
          </a:lstStyle>
          <a:p>
            <a:pPr>
              <a:defRPr/>
            </a:pPr>
            <a:endParaRPr lang="en-GB"/>
          </a:p>
        </p:txBody>
      </p:sp>
      <p:sp>
        <p:nvSpPr>
          <p:cNvPr id="5" name="Rectangle 4">
            <a:extLst>
              <a:ext uri="{FF2B5EF4-FFF2-40B4-BE49-F238E27FC236}">
                <a16:creationId xmlns:a16="http://schemas.microsoft.com/office/drawing/2014/main" id="{EA930D6D-2BAB-0411-0DCC-352606B3EF63}"/>
              </a:ext>
            </a:extLst>
          </p:cNvPr>
          <p:cNvSpPr>
            <a:spLocks noGrp="1" noChangeArrowheads="1"/>
          </p:cNvSpPr>
          <p:nvPr>
            <p:ph type="ftr" idx="11"/>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045B52BB-68A6-4037-DDF7-777FC73DAA96}"/>
              </a:ext>
            </a:extLst>
          </p:cNvPr>
          <p:cNvSpPr>
            <a:spLocks noGrp="1" noChangeArrowheads="1"/>
          </p:cNvSpPr>
          <p:nvPr>
            <p:ph type="sldNum" idx="12"/>
          </p:nvPr>
        </p:nvSpPr>
        <p:spPr>
          <a:ln/>
        </p:spPr>
        <p:txBody>
          <a:bodyPr/>
          <a:lstStyle>
            <a:lvl1pPr>
              <a:defRPr/>
            </a:lvl1pPr>
          </a:lstStyle>
          <a:p>
            <a:fld id="{066A3625-FFDF-44B3-9B5C-143DBAFB633C}" type="slidenum">
              <a:rPr lang="en-GB" altLang="en-US"/>
              <a:pPr/>
              <a:t>‹#›</a:t>
            </a:fld>
            <a:endParaRPr lang="en-GB" altLang="en-US"/>
          </a:p>
        </p:txBody>
      </p:sp>
    </p:spTree>
    <p:extLst>
      <p:ext uri="{BB962C8B-B14F-4D97-AF65-F5344CB8AC3E}">
        <p14:creationId xmlns:p14="http://schemas.microsoft.com/office/powerpoint/2010/main" val="407939865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6DCD68C-903E-0FAB-DDEA-A6BE9F9AF4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F953DA-EE41-F9E8-124F-7479ADA9CA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70752D-AC26-95D5-24D6-435AF9A56B9B}"/>
              </a:ext>
            </a:extLst>
          </p:cNvPr>
          <p:cNvSpPr>
            <a:spLocks noGrp="1" noChangeArrowheads="1"/>
          </p:cNvSpPr>
          <p:nvPr>
            <p:ph type="sldNum" sz="quarter" idx="12"/>
          </p:nvPr>
        </p:nvSpPr>
        <p:spPr>
          <a:ln/>
        </p:spPr>
        <p:txBody>
          <a:bodyPr/>
          <a:lstStyle>
            <a:lvl1pPr>
              <a:defRPr/>
            </a:lvl1pPr>
          </a:lstStyle>
          <a:p>
            <a:fld id="{E8CEF300-6542-418F-B693-143AA2BD6B3B}" type="slidenum">
              <a:rPr lang="en-US" altLang="en-US"/>
              <a:pPr/>
              <a:t>‹#›</a:t>
            </a:fld>
            <a:endParaRPr lang="en-US" altLang="en-US"/>
          </a:p>
        </p:txBody>
      </p:sp>
    </p:spTree>
    <p:extLst>
      <p:ext uri="{BB962C8B-B14F-4D97-AF65-F5344CB8AC3E}">
        <p14:creationId xmlns:p14="http://schemas.microsoft.com/office/powerpoint/2010/main" val="3973506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193CFE2A-D9BE-FFC5-CFD6-D820AA129F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7A58C8-14CD-6F09-A216-55CFA52883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76D358-64F3-559C-4B0F-B42CE1FFDE3D}"/>
              </a:ext>
            </a:extLst>
          </p:cNvPr>
          <p:cNvSpPr>
            <a:spLocks noGrp="1" noChangeArrowheads="1"/>
          </p:cNvSpPr>
          <p:nvPr>
            <p:ph type="sldNum" sz="quarter" idx="12"/>
          </p:nvPr>
        </p:nvSpPr>
        <p:spPr>
          <a:ln/>
        </p:spPr>
        <p:txBody>
          <a:bodyPr/>
          <a:lstStyle>
            <a:lvl1pPr>
              <a:defRPr/>
            </a:lvl1pPr>
          </a:lstStyle>
          <a:p>
            <a:fld id="{E398CD89-854C-43C3-9017-139B5077B900}" type="slidenum">
              <a:rPr lang="en-US" altLang="en-US"/>
              <a:pPr/>
              <a:t>‹#›</a:t>
            </a:fld>
            <a:endParaRPr lang="en-US" altLang="en-US"/>
          </a:p>
        </p:txBody>
      </p:sp>
    </p:spTree>
    <p:extLst>
      <p:ext uri="{BB962C8B-B14F-4D97-AF65-F5344CB8AC3E}">
        <p14:creationId xmlns:p14="http://schemas.microsoft.com/office/powerpoint/2010/main" val="11473637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06E7DB-E434-2497-A9CB-171806F88D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3DAA7-F45B-9CA7-A3DF-5B0A801C5E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8140F62-6E47-8A0E-E417-8B07A627CEC3}"/>
              </a:ext>
            </a:extLst>
          </p:cNvPr>
          <p:cNvSpPr>
            <a:spLocks noGrp="1" noChangeArrowheads="1"/>
          </p:cNvSpPr>
          <p:nvPr>
            <p:ph type="sldNum" sz="quarter" idx="12"/>
          </p:nvPr>
        </p:nvSpPr>
        <p:spPr>
          <a:ln/>
        </p:spPr>
        <p:txBody>
          <a:bodyPr/>
          <a:lstStyle>
            <a:lvl1pPr>
              <a:defRPr/>
            </a:lvl1pPr>
          </a:lstStyle>
          <a:p>
            <a:fld id="{C61DE82E-03C0-41BC-93DE-AD123CC2083A}" type="slidenum">
              <a:rPr lang="en-US" altLang="en-US"/>
              <a:pPr/>
              <a:t>‹#›</a:t>
            </a:fld>
            <a:endParaRPr lang="en-US" altLang="en-US"/>
          </a:p>
        </p:txBody>
      </p:sp>
    </p:spTree>
    <p:extLst>
      <p:ext uri="{BB962C8B-B14F-4D97-AF65-F5344CB8AC3E}">
        <p14:creationId xmlns:p14="http://schemas.microsoft.com/office/powerpoint/2010/main" val="12608119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C1F1784-8CFE-38C5-7660-4EC180B87B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FD8DFA-8470-92F4-2D52-E9DD9C7F86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10940E-CDF6-58E2-FBAF-48419CB45EC8}"/>
              </a:ext>
            </a:extLst>
          </p:cNvPr>
          <p:cNvSpPr>
            <a:spLocks noGrp="1" noChangeArrowheads="1"/>
          </p:cNvSpPr>
          <p:nvPr>
            <p:ph type="sldNum" sz="quarter" idx="12"/>
          </p:nvPr>
        </p:nvSpPr>
        <p:spPr>
          <a:ln/>
        </p:spPr>
        <p:txBody>
          <a:bodyPr/>
          <a:lstStyle>
            <a:lvl1pPr>
              <a:defRPr/>
            </a:lvl1pPr>
          </a:lstStyle>
          <a:p>
            <a:fld id="{4B4866CF-CBE4-486A-A796-08987A61921A}" type="slidenum">
              <a:rPr lang="en-US" altLang="en-US"/>
              <a:pPr/>
              <a:t>‹#›</a:t>
            </a:fld>
            <a:endParaRPr lang="en-US" altLang="en-US"/>
          </a:p>
        </p:txBody>
      </p:sp>
    </p:spTree>
    <p:extLst>
      <p:ext uri="{BB962C8B-B14F-4D97-AF65-F5344CB8AC3E}">
        <p14:creationId xmlns:p14="http://schemas.microsoft.com/office/powerpoint/2010/main" val="42450561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468E307-BF5B-D498-A9E9-6DA9F8C303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ADAF4EE-9FAA-634F-486B-17CB6683CD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DE319E-120E-1218-E742-2ECB24F85FED}"/>
              </a:ext>
            </a:extLst>
          </p:cNvPr>
          <p:cNvSpPr>
            <a:spLocks noGrp="1" noChangeArrowheads="1"/>
          </p:cNvSpPr>
          <p:nvPr>
            <p:ph type="sldNum" sz="quarter" idx="12"/>
          </p:nvPr>
        </p:nvSpPr>
        <p:spPr>
          <a:ln/>
        </p:spPr>
        <p:txBody>
          <a:bodyPr/>
          <a:lstStyle>
            <a:lvl1pPr>
              <a:defRPr/>
            </a:lvl1pPr>
          </a:lstStyle>
          <a:p>
            <a:fld id="{AC4056A5-69C5-4630-9A5E-6148C9763491}" type="slidenum">
              <a:rPr lang="en-US" altLang="en-US"/>
              <a:pPr/>
              <a:t>‹#›</a:t>
            </a:fld>
            <a:endParaRPr lang="en-US" altLang="en-US"/>
          </a:p>
        </p:txBody>
      </p:sp>
    </p:spTree>
    <p:extLst>
      <p:ext uri="{BB962C8B-B14F-4D97-AF65-F5344CB8AC3E}">
        <p14:creationId xmlns:p14="http://schemas.microsoft.com/office/powerpoint/2010/main" val="306422586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9594265-F749-1308-2127-E3B2D54ED3F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9E35B0E-0F2E-5307-F287-584485FF87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1353A97-84D6-128A-4D7C-AD44BEBD3E29}"/>
              </a:ext>
            </a:extLst>
          </p:cNvPr>
          <p:cNvSpPr>
            <a:spLocks noGrp="1" noChangeArrowheads="1"/>
          </p:cNvSpPr>
          <p:nvPr>
            <p:ph type="sldNum" sz="quarter" idx="12"/>
          </p:nvPr>
        </p:nvSpPr>
        <p:spPr>
          <a:ln/>
        </p:spPr>
        <p:txBody>
          <a:bodyPr/>
          <a:lstStyle>
            <a:lvl1pPr>
              <a:defRPr/>
            </a:lvl1pPr>
          </a:lstStyle>
          <a:p>
            <a:fld id="{CB9AA42F-FF36-4AC7-A4AD-7FC5663A4EEC}" type="slidenum">
              <a:rPr lang="en-US" altLang="en-US"/>
              <a:pPr/>
              <a:t>‹#›</a:t>
            </a:fld>
            <a:endParaRPr lang="en-US" altLang="en-US"/>
          </a:p>
        </p:txBody>
      </p:sp>
    </p:spTree>
    <p:extLst>
      <p:ext uri="{BB962C8B-B14F-4D97-AF65-F5344CB8AC3E}">
        <p14:creationId xmlns:p14="http://schemas.microsoft.com/office/powerpoint/2010/main" val="381956231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0CB1E15-4F40-A7B7-8BE2-9C70827171C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15E0F05-C1F2-F2EA-BA0B-7A3CBDA011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740D35C-6104-BE95-536D-6C6374D7B95F}"/>
              </a:ext>
            </a:extLst>
          </p:cNvPr>
          <p:cNvSpPr>
            <a:spLocks noGrp="1" noChangeArrowheads="1"/>
          </p:cNvSpPr>
          <p:nvPr>
            <p:ph type="sldNum" sz="quarter" idx="12"/>
          </p:nvPr>
        </p:nvSpPr>
        <p:spPr>
          <a:ln/>
        </p:spPr>
        <p:txBody>
          <a:bodyPr/>
          <a:lstStyle>
            <a:lvl1pPr>
              <a:defRPr/>
            </a:lvl1pPr>
          </a:lstStyle>
          <a:p>
            <a:fld id="{0AC15A62-E445-4485-A37E-94313DD81846}" type="slidenum">
              <a:rPr lang="en-US" altLang="en-US"/>
              <a:pPr/>
              <a:t>‹#›</a:t>
            </a:fld>
            <a:endParaRPr lang="en-US" altLang="en-US"/>
          </a:p>
        </p:txBody>
      </p:sp>
    </p:spTree>
    <p:extLst>
      <p:ext uri="{BB962C8B-B14F-4D97-AF65-F5344CB8AC3E}">
        <p14:creationId xmlns:p14="http://schemas.microsoft.com/office/powerpoint/2010/main" val="189360904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A44E3BA-DE0D-E34A-BE17-4AEDAEEEBBB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4AF68A7-C60B-BAA7-18BB-38D10C08F3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232633B-58E2-CF1B-D1E0-C4FAE9417D2F}"/>
              </a:ext>
            </a:extLst>
          </p:cNvPr>
          <p:cNvSpPr>
            <a:spLocks noGrp="1" noChangeArrowheads="1"/>
          </p:cNvSpPr>
          <p:nvPr>
            <p:ph type="sldNum" sz="quarter" idx="12"/>
          </p:nvPr>
        </p:nvSpPr>
        <p:spPr>
          <a:ln/>
        </p:spPr>
        <p:txBody>
          <a:bodyPr/>
          <a:lstStyle>
            <a:lvl1pPr>
              <a:defRPr/>
            </a:lvl1pPr>
          </a:lstStyle>
          <a:p>
            <a:fld id="{FC809819-4711-4C5D-8286-6A64792B7745}" type="slidenum">
              <a:rPr lang="en-US" altLang="en-US"/>
              <a:pPr/>
              <a:t>‹#›</a:t>
            </a:fld>
            <a:endParaRPr lang="en-US" altLang="en-US"/>
          </a:p>
        </p:txBody>
      </p:sp>
    </p:spTree>
    <p:extLst>
      <p:ext uri="{BB962C8B-B14F-4D97-AF65-F5344CB8AC3E}">
        <p14:creationId xmlns:p14="http://schemas.microsoft.com/office/powerpoint/2010/main" val="312229863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46C4E87-671F-40ED-DB02-1F29735FFC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1248628-B84B-B5ED-7F9D-D2E3CDA3CB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9464FEF-53F2-3DEC-251B-3EBAE28E648B}"/>
              </a:ext>
            </a:extLst>
          </p:cNvPr>
          <p:cNvSpPr>
            <a:spLocks noGrp="1" noChangeArrowheads="1"/>
          </p:cNvSpPr>
          <p:nvPr>
            <p:ph type="sldNum" sz="quarter" idx="12"/>
          </p:nvPr>
        </p:nvSpPr>
        <p:spPr>
          <a:ln/>
        </p:spPr>
        <p:txBody>
          <a:bodyPr/>
          <a:lstStyle>
            <a:lvl1pPr>
              <a:defRPr/>
            </a:lvl1pPr>
          </a:lstStyle>
          <a:p>
            <a:fld id="{E2A2FB23-00B0-4621-9E94-69DC9260EAF2}" type="slidenum">
              <a:rPr lang="en-US" altLang="en-US"/>
              <a:pPr/>
              <a:t>‹#›</a:t>
            </a:fld>
            <a:endParaRPr lang="en-US" altLang="en-US"/>
          </a:p>
        </p:txBody>
      </p:sp>
    </p:spTree>
    <p:extLst>
      <p:ext uri="{BB962C8B-B14F-4D97-AF65-F5344CB8AC3E}">
        <p14:creationId xmlns:p14="http://schemas.microsoft.com/office/powerpoint/2010/main" val="325786882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CA6B42D-366F-B724-A5C0-601A35EA83D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DF67FA1-44A6-4D69-9746-FD77BFE40C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FA9DC14-AA65-5410-D9A0-CE7EA2050BD3}"/>
              </a:ext>
            </a:extLst>
          </p:cNvPr>
          <p:cNvSpPr>
            <a:spLocks noGrp="1" noChangeArrowheads="1"/>
          </p:cNvSpPr>
          <p:nvPr>
            <p:ph type="sldNum" sz="quarter" idx="12"/>
          </p:nvPr>
        </p:nvSpPr>
        <p:spPr>
          <a:ln/>
        </p:spPr>
        <p:txBody>
          <a:bodyPr/>
          <a:lstStyle>
            <a:lvl1pPr>
              <a:defRPr/>
            </a:lvl1pPr>
          </a:lstStyle>
          <a:p>
            <a:fld id="{18CCF6E1-477F-4F42-86EC-2FD28A8F3700}" type="slidenum">
              <a:rPr lang="en-US" altLang="en-US"/>
              <a:pPr/>
              <a:t>‹#›</a:t>
            </a:fld>
            <a:endParaRPr lang="en-US" altLang="en-US"/>
          </a:p>
        </p:txBody>
      </p:sp>
    </p:spTree>
    <p:extLst>
      <p:ext uri="{BB962C8B-B14F-4D97-AF65-F5344CB8AC3E}">
        <p14:creationId xmlns:p14="http://schemas.microsoft.com/office/powerpoint/2010/main" val="230202648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27EDC1-3DDA-6A35-0FEE-E04293D28D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993F1A-9F83-34B6-437D-522BD8685A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8839B6-64A2-2FC2-8407-9F74EF917A24}"/>
              </a:ext>
            </a:extLst>
          </p:cNvPr>
          <p:cNvSpPr>
            <a:spLocks noGrp="1" noChangeArrowheads="1"/>
          </p:cNvSpPr>
          <p:nvPr>
            <p:ph type="sldNum" sz="quarter" idx="12"/>
          </p:nvPr>
        </p:nvSpPr>
        <p:spPr>
          <a:ln/>
        </p:spPr>
        <p:txBody>
          <a:bodyPr/>
          <a:lstStyle>
            <a:lvl1pPr>
              <a:defRPr/>
            </a:lvl1pPr>
          </a:lstStyle>
          <a:p>
            <a:fld id="{A16F744B-7203-472A-897B-ABA708585CBA}" type="slidenum">
              <a:rPr lang="en-US" altLang="en-US"/>
              <a:pPr/>
              <a:t>‹#›</a:t>
            </a:fld>
            <a:endParaRPr lang="en-US" altLang="en-US"/>
          </a:p>
        </p:txBody>
      </p:sp>
    </p:spTree>
    <p:extLst>
      <p:ext uri="{BB962C8B-B14F-4D97-AF65-F5344CB8AC3E}">
        <p14:creationId xmlns:p14="http://schemas.microsoft.com/office/powerpoint/2010/main" val="365115624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C8FB35-850B-4E46-E426-9701AC6CBC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A6E21D-1AFA-32B9-28D6-EE41CFBA80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4FE81A-7841-A422-4278-EAE1543A1369}"/>
              </a:ext>
            </a:extLst>
          </p:cNvPr>
          <p:cNvSpPr>
            <a:spLocks noGrp="1" noChangeArrowheads="1"/>
          </p:cNvSpPr>
          <p:nvPr>
            <p:ph type="sldNum" sz="quarter" idx="12"/>
          </p:nvPr>
        </p:nvSpPr>
        <p:spPr>
          <a:ln/>
        </p:spPr>
        <p:txBody>
          <a:bodyPr/>
          <a:lstStyle>
            <a:lvl1pPr>
              <a:defRPr/>
            </a:lvl1pPr>
          </a:lstStyle>
          <a:p>
            <a:fld id="{D179522B-4A19-49E7-A014-6466C435B33F}" type="slidenum">
              <a:rPr lang="en-US" altLang="en-US"/>
              <a:pPr/>
              <a:t>‹#›</a:t>
            </a:fld>
            <a:endParaRPr lang="en-US" altLang="en-US"/>
          </a:p>
        </p:txBody>
      </p:sp>
    </p:spTree>
    <p:extLst>
      <p:ext uri="{BB962C8B-B14F-4D97-AF65-F5344CB8AC3E}">
        <p14:creationId xmlns:p14="http://schemas.microsoft.com/office/powerpoint/2010/main" val="1522691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5B948A-46F8-526D-D04F-9C02508753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BD531F-6995-11F1-F467-1F08C87F7F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1B13EB-F0C0-93BA-A828-913655AB6052}"/>
              </a:ext>
            </a:extLst>
          </p:cNvPr>
          <p:cNvSpPr>
            <a:spLocks noGrp="1" noChangeArrowheads="1"/>
          </p:cNvSpPr>
          <p:nvPr>
            <p:ph type="sldNum" sz="quarter" idx="12"/>
          </p:nvPr>
        </p:nvSpPr>
        <p:spPr>
          <a:ln/>
        </p:spPr>
        <p:txBody>
          <a:bodyPr/>
          <a:lstStyle>
            <a:lvl1pPr>
              <a:defRPr/>
            </a:lvl1pPr>
          </a:lstStyle>
          <a:p>
            <a:fld id="{2414A7FC-E40E-417B-927F-2F8DE66E8085}" type="slidenum">
              <a:rPr lang="en-US" altLang="en-US"/>
              <a:pPr/>
              <a:t>‹#›</a:t>
            </a:fld>
            <a:endParaRPr lang="en-US" altLang="en-US"/>
          </a:p>
        </p:txBody>
      </p:sp>
    </p:spTree>
    <p:extLst>
      <p:ext uri="{BB962C8B-B14F-4D97-AF65-F5344CB8AC3E}">
        <p14:creationId xmlns:p14="http://schemas.microsoft.com/office/powerpoint/2010/main" val="18059694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6F2A1B9-BC2C-20C1-2294-FA7379E11EF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3387465-79D4-6771-DDEB-7E8894228C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67DA087-8166-2DF7-DE60-DB580B8424CF}"/>
              </a:ext>
            </a:extLst>
          </p:cNvPr>
          <p:cNvSpPr>
            <a:spLocks noGrp="1" noChangeArrowheads="1"/>
          </p:cNvSpPr>
          <p:nvPr>
            <p:ph type="sldNum" sz="quarter" idx="12"/>
          </p:nvPr>
        </p:nvSpPr>
        <p:spPr>
          <a:ln/>
        </p:spPr>
        <p:txBody>
          <a:bodyPr/>
          <a:lstStyle>
            <a:lvl1pPr>
              <a:defRPr/>
            </a:lvl1pPr>
          </a:lstStyle>
          <a:p>
            <a:fld id="{1F9173CA-779A-412D-85A3-43B205602EFD}" type="slidenum">
              <a:rPr lang="en-US" altLang="en-US"/>
              <a:pPr/>
              <a:t>‹#›</a:t>
            </a:fld>
            <a:endParaRPr lang="en-US" altLang="en-US"/>
          </a:p>
        </p:txBody>
      </p:sp>
    </p:spTree>
    <p:extLst>
      <p:ext uri="{BB962C8B-B14F-4D97-AF65-F5344CB8AC3E}">
        <p14:creationId xmlns:p14="http://schemas.microsoft.com/office/powerpoint/2010/main" val="350014847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C27095FD-70B5-1D82-26A2-AADA102583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E09AE5-31BD-9FEA-292D-E89CE7902E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CF98EE2-0749-4AF5-E9FA-DD896FA7D8D1}"/>
              </a:ext>
            </a:extLst>
          </p:cNvPr>
          <p:cNvSpPr>
            <a:spLocks noGrp="1" noChangeArrowheads="1"/>
          </p:cNvSpPr>
          <p:nvPr>
            <p:ph type="sldNum" sz="quarter" idx="12"/>
          </p:nvPr>
        </p:nvSpPr>
        <p:spPr>
          <a:ln/>
        </p:spPr>
        <p:txBody>
          <a:bodyPr/>
          <a:lstStyle>
            <a:lvl1pPr>
              <a:defRPr/>
            </a:lvl1pPr>
          </a:lstStyle>
          <a:p>
            <a:fld id="{CF73F250-5A86-44C4-AEA3-EF13F4ACD194}" type="slidenum">
              <a:rPr lang="en-US" altLang="en-US"/>
              <a:pPr/>
              <a:t>‹#›</a:t>
            </a:fld>
            <a:endParaRPr lang="en-US" altLang="en-US"/>
          </a:p>
        </p:txBody>
      </p:sp>
    </p:spTree>
    <p:extLst>
      <p:ext uri="{BB962C8B-B14F-4D97-AF65-F5344CB8AC3E}">
        <p14:creationId xmlns:p14="http://schemas.microsoft.com/office/powerpoint/2010/main" val="49912657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73C4195-C3D7-ECD1-AFA3-6310403A09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D550DA6-213B-E901-EDEE-1F95798021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DDAC786-31A2-1663-386F-D2A0351D0824}"/>
              </a:ext>
            </a:extLst>
          </p:cNvPr>
          <p:cNvSpPr>
            <a:spLocks noGrp="1" noChangeArrowheads="1"/>
          </p:cNvSpPr>
          <p:nvPr>
            <p:ph type="sldNum" sz="quarter" idx="12"/>
          </p:nvPr>
        </p:nvSpPr>
        <p:spPr>
          <a:ln/>
        </p:spPr>
        <p:txBody>
          <a:bodyPr/>
          <a:lstStyle>
            <a:lvl1pPr>
              <a:defRPr/>
            </a:lvl1pPr>
          </a:lstStyle>
          <a:p>
            <a:fld id="{9074154E-6210-4D1F-B52C-A12D9ADEF885}" type="slidenum">
              <a:rPr lang="en-US" altLang="en-US"/>
              <a:pPr/>
              <a:t>‹#›</a:t>
            </a:fld>
            <a:endParaRPr lang="en-US" altLang="en-US"/>
          </a:p>
        </p:txBody>
      </p:sp>
    </p:spTree>
    <p:extLst>
      <p:ext uri="{BB962C8B-B14F-4D97-AF65-F5344CB8AC3E}">
        <p14:creationId xmlns:p14="http://schemas.microsoft.com/office/powerpoint/2010/main" val="161375459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FF68922-D8C0-F77D-AE1B-7C2F73DF9C9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9D297C94-A14E-F1BA-F5DE-F8E34261B4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F8E94B89-280F-68F7-6C7B-A9CD7C3BB643}"/>
              </a:ext>
            </a:extLst>
          </p:cNvPr>
          <p:cNvSpPr>
            <a:spLocks noGrp="1" noChangeArrowheads="1"/>
          </p:cNvSpPr>
          <p:nvPr>
            <p:ph type="sldNum" sz="quarter" idx="12"/>
          </p:nvPr>
        </p:nvSpPr>
        <p:spPr>
          <a:ln/>
        </p:spPr>
        <p:txBody>
          <a:bodyPr/>
          <a:lstStyle>
            <a:lvl1pPr>
              <a:defRPr/>
            </a:lvl1pPr>
          </a:lstStyle>
          <a:p>
            <a:fld id="{9B67A2E6-16FC-4263-BFA1-05BAE984BAF7}" type="slidenum">
              <a:rPr lang="en-US" altLang="en-US"/>
              <a:pPr/>
              <a:t>‹#›</a:t>
            </a:fld>
            <a:endParaRPr lang="en-US" altLang="en-US"/>
          </a:p>
        </p:txBody>
      </p:sp>
    </p:spTree>
    <p:extLst>
      <p:ext uri="{BB962C8B-B14F-4D97-AF65-F5344CB8AC3E}">
        <p14:creationId xmlns:p14="http://schemas.microsoft.com/office/powerpoint/2010/main" val="366502481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98727B6E-FD7D-0F03-F10A-93A5728E7E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322F3B-BAAB-3F34-A2A8-41A99F5870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0AA232-0D8D-D8A5-1779-AC2674775BFF}"/>
              </a:ext>
            </a:extLst>
          </p:cNvPr>
          <p:cNvSpPr>
            <a:spLocks noGrp="1" noChangeArrowheads="1"/>
          </p:cNvSpPr>
          <p:nvPr>
            <p:ph type="sldNum" sz="quarter" idx="12"/>
          </p:nvPr>
        </p:nvSpPr>
        <p:spPr>
          <a:ln/>
        </p:spPr>
        <p:txBody>
          <a:bodyPr/>
          <a:lstStyle>
            <a:lvl1pPr>
              <a:defRPr/>
            </a:lvl1pPr>
          </a:lstStyle>
          <a:p>
            <a:fld id="{2FD1E1DB-91E3-4305-8EAB-B86F629F66AE}" type="slidenum">
              <a:rPr lang="en-US" altLang="en-US"/>
              <a:pPr/>
              <a:t>‹#›</a:t>
            </a:fld>
            <a:endParaRPr lang="en-US" altLang="en-US"/>
          </a:p>
        </p:txBody>
      </p:sp>
    </p:spTree>
    <p:extLst>
      <p:ext uri="{BB962C8B-B14F-4D97-AF65-F5344CB8AC3E}">
        <p14:creationId xmlns:p14="http://schemas.microsoft.com/office/powerpoint/2010/main" val="58459536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1C5221C-4F82-F241-4F8C-CBC03372BE3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53DD615-87EB-FDD3-40F9-5A806F818A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54BA802-F710-0314-D135-A528F34C11CC}"/>
              </a:ext>
            </a:extLst>
          </p:cNvPr>
          <p:cNvSpPr>
            <a:spLocks noGrp="1" noChangeArrowheads="1"/>
          </p:cNvSpPr>
          <p:nvPr>
            <p:ph type="sldNum" sz="quarter" idx="12"/>
          </p:nvPr>
        </p:nvSpPr>
        <p:spPr>
          <a:ln/>
        </p:spPr>
        <p:txBody>
          <a:bodyPr/>
          <a:lstStyle>
            <a:lvl1pPr>
              <a:defRPr/>
            </a:lvl1pPr>
          </a:lstStyle>
          <a:p>
            <a:fld id="{05AF61FA-AE9F-42CF-8BFF-4AB4795C258B}" type="slidenum">
              <a:rPr lang="en-US" altLang="en-US"/>
              <a:pPr/>
              <a:t>‹#›</a:t>
            </a:fld>
            <a:endParaRPr lang="en-US" altLang="en-US"/>
          </a:p>
        </p:txBody>
      </p:sp>
    </p:spTree>
    <p:extLst>
      <p:ext uri="{BB962C8B-B14F-4D97-AF65-F5344CB8AC3E}">
        <p14:creationId xmlns:p14="http://schemas.microsoft.com/office/powerpoint/2010/main" val="192391939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8B42409-759D-1BF6-04C2-2F7771CA866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50607B5-C8F3-39AA-BF53-8136F870E0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6604033-E7BC-F52C-A18D-9D46B4718473}"/>
              </a:ext>
            </a:extLst>
          </p:cNvPr>
          <p:cNvSpPr>
            <a:spLocks noGrp="1" noChangeArrowheads="1"/>
          </p:cNvSpPr>
          <p:nvPr>
            <p:ph type="sldNum" sz="quarter" idx="12"/>
          </p:nvPr>
        </p:nvSpPr>
        <p:spPr>
          <a:ln/>
        </p:spPr>
        <p:txBody>
          <a:bodyPr/>
          <a:lstStyle>
            <a:lvl1pPr>
              <a:defRPr/>
            </a:lvl1pPr>
          </a:lstStyle>
          <a:p>
            <a:fld id="{85E3FD14-2A2D-4211-A7B9-D99D690F1324}" type="slidenum">
              <a:rPr lang="en-US" altLang="en-US"/>
              <a:pPr/>
              <a:t>‹#›</a:t>
            </a:fld>
            <a:endParaRPr lang="en-US" altLang="en-US"/>
          </a:p>
        </p:txBody>
      </p:sp>
    </p:spTree>
    <p:extLst>
      <p:ext uri="{BB962C8B-B14F-4D97-AF65-F5344CB8AC3E}">
        <p14:creationId xmlns:p14="http://schemas.microsoft.com/office/powerpoint/2010/main" val="314892793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60164B-B210-C645-8C9A-9F0AFA9241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AEC4B16-89C1-CE55-AFA3-0FCCA08039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24FEBF9-7CFA-4019-4AE7-871431D3D68E}"/>
              </a:ext>
            </a:extLst>
          </p:cNvPr>
          <p:cNvSpPr>
            <a:spLocks noGrp="1" noChangeArrowheads="1"/>
          </p:cNvSpPr>
          <p:nvPr>
            <p:ph type="sldNum" sz="quarter" idx="12"/>
          </p:nvPr>
        </p:nvSpPr>
        <p:spPr>
          <a:ln/>
        </p:spPr>
        <p:txBody>
          <a:bodyPr/>
          <a:lstStyle>
            <a:lvl1pPr>
              <a:defRPr/>
            </a:lvl1pPr>
          </a:lstStyle>
          <a:p>
            <a:fld id="{364E20A8-8AE3-4538-991D-8B9D87E488AC}" type="slidenum">
              <a:rPr lang="en-US" altLang="en-US"/>
              <a:pPr/>
              <a:t>‹#›</a:t>
            </a:fld>
            <a:endParaRPr lang="en-US" altLang="en-US"/>
          </a:p>
        </p:txBody>
      </p:sp>
    </p:spTree>
    <p:extLst>
      <p:ext uri="{BB962C8B-B14F-4D97-AF65-F5344CB8AC3E}">
        <p14:creationId xmlns:p14="http://schemas.microsoft.com/office/powerpoint/2010/main" val="24894656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54DBB2D-4B21-F4DC-C873-8E54328ACB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28F17B-361B-B0C6-F4D1-1E85A3B11B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658FE1D-2038-6A9E-3DE9-82B8060BA461}"/>
              </a:ext>
            </a:extLst>
          </p:cNvPr>
          <p:cNvSpPr>
            <a:spLocks noGrp="1" noChangeArrowheads="1"/>
          </p:cNvSpPr>
          <p:nvPr>
            <p:ph type="sldNum" sz="quarter" idx="12"/>
          </p:nvPr>
        </p:nvSpPr>
        <p:spPr>
          <a:ln/>
        </p:spPr>
        <p:txBody>
          <a:bodyPr/>
          <a:lstStyle>
            <a:lvl1pPr>
              <a:defRPr/>
            </a:lvl1pPr>
          </a:lstStyle>
          <a:p>
            <a:fld id="{057B764E-C7C1-4718-88A5-EB4CD5AB52CD}" type="slidenum">
              <a:rPr lang="en-US" altLang="en-US"/>
              <a:pPr/>
              <a:t>‹#›</a:t>
            </a:fld>
            <a:endParaRPr lang="en-US" altLang="en-US"/>
          </a:p>
        </p:txBody>
      </p:sp>
    </p:spTree>
    <p:extLst>
      <p:ext uri="{BB962C8B-B14F-4D97-AF65-F5344CB8AC3E}">
        <p14:creationId xmlns:p14="http://schemas.microsoft.com/office/powerpoint/2010/main" val="221113415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CA41558-71A9-538E-9362-071B787E214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4EF96F5-3609-6D72-AFE1-A6D9C0A72C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73370A-142D-15F0-257C-F9DD67E16C2C}"/>
              </a:ext>
            </a:extLst>
          </p:cNvPr>
          <p:cNvSpPr>
            <a:spLocks noGrp="1" noChangeArrowheads="1"/>
          </p:cNvSpPr>
          <p:nvPr>
            <p:ph type="sldNum" sz="quarter" idx="12"/>
          </p:nvPr>
        </p:nvSpPr>
        <p:spPr>
          <a:ln/>
        </p:spPr>
        <p:txBody>
          <a:bodyPr/>
          <a:lstStyle>
            <a:lvl1pPr>
              <a:defRPr/>
            </a:lvl1pPr>
          </a:lstStyle>
          <a:p>
            <a:fld id="{7B175E5C-6463-4276-AD9F-60D913779C8A}" type="slidenum">
              <a:rPr lang="en-US" altLang="en-US"/>
              <a:pPr/>
              <a:t>‹#›</a:t>
            </a:fld>
            <a:endParaRPr lang="en-US" altLang="en-US"/>
          </a:p>
        </p:txBody>
      </p:sp>
    </p:spTree>
    <p:extLst>
      <p:ext uri="{BB962C8B-B14F-4D97-AF65-F5344CB8AC3E}">
        <p14:creationId xmlns:p14="http://schemas.microsoft.com/office/powerpoint/2010/main" val="80579266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6/22/2023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667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8C06DE2-71C0-5F57-8C9F-7F5C1ADDC4C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A220577-C426-90F7-69FE-6C3D70E3C6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90E5AC1-3B79-69BE-6B69-2940F8FEB06B}"/>
              </a:ext>
            </a:extLst>
          </p:cNvPr>
          <p:cNvSpPr>
            <a:spLocks noGrp="1" noChangeArrowheads="1"/>
          </p:cNvSpPr>
          <p:nvPr>
            <p:ph type="sldNum" sz="quarter" idx="12"/>
          </p:nvPr>
        </p:nvSpPr>
        <p:spPr>
          <a:ln/>
        </p:spPr>
        <p:txBody>
          <a:bodyPr/>
          <a:lstStyle>
            <a:lvl1pPr>
              <a:defRPr/>
            </a:lvl1pPr>
          </a:lstStyle>
          <a:p>
            <a:fld id="{05BCECA6-F485-4EB0-ABDC-B785AF1BF0D3}" type="slidenum">
              <a:rPr lang="en-US" altLang="en-US"/>
              <a:pPr/>
              <a:t>‹#›</a:t>
            </a:fld>
            <a:endParaRPr lang="en-US" altLang="en-US"/>
          </a:p>
        </p:txBody>
      </p:sp>
    </p:spTree>
    <p:extLst>
      <p:ext uri="{BB962C8B-B14F-4D97-AF65-F5344CB8AC3E}">
        <p14:creationId xmlns:p14="http://schemas.microsoft.com/office/powerpoint/2010/main" val="13222485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6/22/2023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494412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6/22/2023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184147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6/22/2023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96095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DB9AD5-9A5B-4239-A96C-ED4A7092EB73}" type="datetimeFigureOut">
              <a:rPr lang="en-US" smtClean="0">
                <a:solidFill>
                  <a:prstClr val="black">
                    <a:tint val="75000"/>
                  </a:prstClr>
                </a:solidFill>
              </a:rPr>
              <a:pPr/>
              <a:t>6/22/2023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69158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DB9AD5-9A5B-4239-A96C-ED4A7092EB73}" type="datetimeFigureOut">
              <a:rPr lang="en-US" smtClean="0">
                <a:solidFill>
                  <a:prstClr val="black">
                    <a:tint val="75000"/>
                  </a:prstClr>
                </a:solidFill>
              </a:rPr>
              <a:pPr/>
              <a:t>6/22/2023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69284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B9AD5-9A5B-4239-A96C-ED4A7092EB73}" type="datetimeFigureOut">
              <a:rPr lang="en-US" smtClean="0">
                <a:solidFill>
                  <a:prstClr val="black">
                    <a:tint val="75000"/>
                  </a:prstClr>
                </a:solidFill>
              </a:rPr>
              <a:pPr/>
              <a:t>6/22/2023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31294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6/22/2023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99044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6/22/2023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86292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6/22/2023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6804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6/22/2023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274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F8A107-705D-B5F8-4328-4A95A61CC9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632F653-9C40-FC98-B518-2DA6B19E53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CAEDC1-3969-8FE0-9F0E-B20E82D334CD}"/>
              </a:ext>
            </a:extLst>
          </p:cNvPr>
          <p:cNvSpPr>
            <a:spLocks noGrp="1" noChangeArrowheads="1"/>
          </p:cNvSpPr>
          <p:nvPr>
            <p:ph type="sldNum" sz="quarter" idx="12"/>
          </p:nvPr>
        </p:nvSpPr>
        <p:spPr>
          <a:ln/>
        </p:spPr>
        <p:txBody>
          <a:bodyPr/>
          <a:lstStyle>
            <a:lvl1pPr>
              <a:defRPr/>
            </a:lvl1pPr>
          </a:lstStyle>
          <a:p>
            <a:fld id="{95CF2023-C655-4A1C-AF38-3D401481C38A}" type="slidenum">
              <a:rPr lang="en-US" altLang="en-US"/>
              <a:pPr/>
              <a:t>‹#›</a:t>
            </a:fld>
            <a:endParaRPr lang="en-US" altLang="en-US"/>
          </a:p>
        </p:txBody>
      </p:sp>
    </p:spTree>
    <p:extLst>
      <p:ext uri="{BB962C8B-B14F-4D97-AF65-F5344CB8AC3E}">
        <p14:creationId xmlns:p14="http://schemas.microsoft.com/office/powerpoint/2010/main" val="372247333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57853069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225280060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319832529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419022083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335912137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252146980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141885945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207727305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159973807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1625772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C16B0AC-7AF1-4730-D8A3-7708AD46D9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6C62DF-66AE-F520-E2D1-2F67EB394B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09CA0EF-A5C3-8A18-3B2B-0704A3402EEA}"/>
              </a:ext>
            </a:extLst>
          </p:cNvPr>
          <p:cNvSpPr>
            <a:spLocks noGrp="1" noChangeArrowheads="1"/>
          </p:cNvSpPr>
          <p:nvPr>
            <p:ph type="sldNum" sz="quarter" idx="12"/>
          </p:nvPr>
        </p:nvSpPr>
        <p:spPr>
          <a:ln/>
        </p:spPr>
        <p:txBody>
          <a:bodyPr/>
          <a:lstStyle>
            <a:lvl1pPr>
              <a:defRPr/>
            </a:lvl1pPr>
          </a:lstStyle>
          <a:p>
            <a:fld id="{7D773DC3-C20E-464F-92EA-5538D380DAB7}" type="slidenum">
              <a:rPr lang="en-US" altLang="en-US"/>
              <a:pPr/>
              <a:t>‹#›</a:t>
            </a:fld>
            <a:endParaRPr lang="en-US" altLang="en-US"/>
          </a:p>
        </p:txBody>
      </p:sp>
    </p:spTree>
    <p:extLst>
      <p:ext uri="{BB962C8B-B14F-4D97-AF65-F5344CB8AC3E}">
        <p14:creationId xmlns:p14="http://schemas.microsoft.com/office/powerpoint/2010/main" val="375119235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134515355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180655046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382817659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349118391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370140578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271574068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161690289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407172798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92843348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319508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879A967-25FC-7650-C6D9-0A6BF543FE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614BDC-117B-E99E-ADC8-40BCF8E5A4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E7A64FF-80A3-82FA-BBB4-266CB5C5988B}"/>
              </a:ext>
            </a:extLst>
          </p:cNvPr>
          <p:cNvSpPr>
            <a:spLocks noGrp="1" noChangeArrowheads="1"/>
          </p:cNvSpPr>
          <p:nvPr>
            <p:ph type="sldNum" sz="quarter" idx="12"/>
          </p:nvPr>
        </p:nvSpPr>
        <p:spPr>
          <a:ln/>
        </p:spPr>
        <p:txBody>
          <a:bodyPr/>
          <a:lstStyle>
            <a:lvl1pPr>
              <a:defRPr/>
            </a:lvl1pPr>
          </a:lstStyle>
          <a:p>
            <a:fld id="{FEF1F675-2FD2-40EF-9108-5DB797083F82}" type="slidenum">
              <a:rPr lang="en-US" altLang="en-US"/>
              <a:pPr/>
              <a:t>‹#›</a:t>
            </a:fld>
            <a:endParaRPr lang="en-US" altLang="en-US"/>
          </a:p>
        </p:txBody>
      </p:sp>
    </p:spTree>
    <p:extLst>
      <p:ext uri="{BB962C8B-B14F-4D97-AF65-F5344CB8AC3E}">
        <p14:creationId xmlns:p14="http://schemas.microsoft.com/office/powerpoint/2010/main" val="258271341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367437864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153688497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A5DE537-CCEA-4A55-BEFE-9CEBFB6365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511048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FF9BAC60-97EA-450B-BA81-F34257D06C2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7833385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72B2105-4633-4DE2-A0D8-FA091B31CE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6553427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9197B84-4B12-4C8E-8A71-A80324AF2C7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44422065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3FAFA55B-64C0-4D26-BBEA-B3222516F8B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3180522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1B65758-7535-4EAA-836D-9E87612500D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6213924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9E093ACD-FBE4-4FEF-A9FF-6A75C403618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13320792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59D720B-7536-4586-94CD-E3878CEACE3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850865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268EA3C-FA83-27F9-F8D1-A513B1987A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992C42-0DB7-021F-4F04-B64AC6785C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21C196-C377-B7B0-7334-C89270085376}"/>
              </a:ext>
            </a:extLst>
          </p:cNvPr>
          <p:cNvSpPr>
            <a:spLocks noGrp="1" noChangeArrowheads="1"/>
          </p:cNvSpPr>
          <p:nvPr>
            <p:ph type="sldNum" sz="quarter" idx="12"/>
          </p:nvPr>
        </p:nvSpPr>
        <p:spPr>
          <a:ln/>
        </p:spPr>
        <p:txBody>
          <a:bodyPr/>
          <a:lstStyle>
            <a:lvl1pPr>
              <a:defRPr/>
            </a:lvl1pPr>
          </a:lstStyle>
          <a:p>
            <a:fld id="{174E141F-C7B4-4747-9B98-D5B91F389FF5}" type="slidenum">
              <a:rPr lang="en-US" altLang="en-US"/>
              <a:pPr/>
              <a:t>‹#›</a:t>
            </a:fld>
            <a:endParaRPr lang="en-US" altLang="en-US"/>
          </a:p>
        </p:txBody>
      </p:sp>
    </p:spTree>
    <p:extLst>
      <p:ext uri="{BB962C8B-B14F-4D97-AF65-F5344CB8AC3E}">
        <p14:creationId xmlns:p14="http://schemas.microsoft.com/office/powerpoint/2010/main" val="67156480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9887CB8C-E3A4-4932-AB3D-3B1654301A5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3952180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76387C0-F740-4849-952A-FFD84B538FC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48239669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2D9BA61-48BC-431F-8CF9-DB0E7A5330E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7714385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49012C5-F206-40AA-8A51-D61696CB178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09639001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E895B-1F1F-4329-A299-AF8AA5D6F3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7318733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C629216-2499-4C9C-AA03-5EBB059AAA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14340304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A6B672B-A638-4AC0-BCDE-4CD409B4C3E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08086982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647F646-4C10-49D7-8E6A-407F05EF0A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2351151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86B73B8-1713-4962-B147-373190DA886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6099895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EA83883-D48A-48FB-8217-8BF1FDBCCFF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090949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14902E-50D4-2828-CDDB-8AF27A4A98D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C4736A-9717-830C-49DC-AA2AB699B0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05B27D-8241-D4A8-D535-B03E16EC63B9}"/>
              </a:ext>
            </a:extLst>
          </p:cNvPr>
          <p:cNvSpPr>
            <a:spLocks noGrp="1" noChangeArrowheads="1"/>
          </p:cNvSpPr>
          <p:nvPr>
            <p:ph type="sldNum" sz="quarter" idx="12"/>
          </p:nvPr>
        </p:nvSpPr>
        <p:spPr>
          <a:ln/>
        </p:spPr>
        <p:txBody>
          <a:bodyPr/>
          <a:lstStyle>
            <a:lvl1pPr>
              <a:defRPr/>
            </a:lvl1pPr>
          </a:lstStyle>
          <a:p>
            <a:fld id="{3EDD8F2D-BE5F-48F3-B126-6A4AA9E5312F}" type="slidenum">
              <a:rPr lang="en-US" altLang="en-US"/>
              <a:pPr/>
              <a:t>‹#›</a:t>
            </a:fld>
            <a:endParaRPr lang="en-US" altLang="en-US"/>
          </a:p>
        </p:txBody>
      </p:sp>
    </p:spTree>
    <p:extLst>
      <p:ext uri="{BB962C8B-B14F-4D97-AF65-F5344CB8AC3E}">
        <p14:creationId xmlns:p14="http://schemas.microsoft.com/office/powerpoint/2010/main" val="224193763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9B41850-4012-483C-ADDE-26CF85EFFE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8560302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81B1543-8586-4F12-89F8-A356F63A586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42056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982443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52716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317012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746661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422912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410284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180566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18671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6789A32-6960-B4D7-DE7D-FD055ACDBC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FD5651-04A0-0262-EC9D-AFD8EDF690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E212FA-535D-2144-D89C-31F9F7B0BF0A}"/>
              </a:ext>
            </a:extLst>
          </p:cNvPr>
          <p:cNvSpPr>
            <a:spLocks noGrp="1" noChangeArrowheads="1"/>
          </p:cNvSpPr>
          <p:nvPr>
            <p:ph type="sldNum" sz="quarter" idx="12"/>
          </p:nvPr>
        </p:nvSpPr>
        <p:spPr>
          <a:ln/>
        </p:spPr>
        <p:txBody>
          <a:bodyPr/>
          <a:lstStyle>
            <a:lvl1pPr>
              <a:defRPr/>
            </a:lvl1pPr>
          </a:lstStyle>
          <a:p>
            <a:fld id="{7B5BE1D5-1926-49F8-B966-C7268183FE2E}" type="slidenum">
              <a:rPr lang="en-US" altLang="en-US"/>
              <a:pPr/>
              <a:t>‹#›</a:t>
            </a:fld>
            <a:endParaRPr lang="en-US" altLang="en-US"/>
          </a:p>
        </p:txBody>
      </p:sp>
    </p:spTree>
    <p:extLst>
      <p:ext uri="{BB962C8B-B14F-4D97-AF65-F5344CB8AC3E}">
        <p14:creationId xmlns:p14="http://schemas.microsoft.com/office/powerpoint/2010/main" val="328740405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906773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49525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964818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534604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727803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668814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584090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845338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951753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47808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5B62DE8-8D9D-A146-A205-8E3C793027C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AFE48A-1282-A978-9B4A-738AB2D461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A17C66B-B7E5-E879-897D-FE260170397C}"/>
              </a:ext>
            </a:extLst>
          </p:cNvPr>
          <p:cNvSpPr>
            <a:spLocks noGrp="1" noChangeArrowheads="1"/>
          </p:cNvSpPr>
          <p:nvPr>
            <p:ph type="sldNum" sz="quarter" idx="12"/>
          </p:nvPr>
        </p:nvSpPr>
        <p:spPr>
          <a:ln/>
        </p:spPr>
        <p:txBody>
          <a:bodyPr/>
          <a:lstStyle>
            <a:lvl1pPr>
              <a:defRPr/>
            </a:lvl1pPr>
          </a:lstStyle>
          <a:p>
            <a:fld id="{48925673-D335-4DD3-B4F1-4BC89E2CC9FE}" type="slidenum">
              <a:rPr lang="en-US" altLang="en-US"/>
              <a:pPr/>
              <a:t>‹#›</a:t>
            </a:fld>
            <a:endParaRPr lang="en-US" altLang="en-US"/>
          </a:p>
        </p:txBody>
      </p:sp>
    </p:spTree>
    <p:extLst>
      <p:ext uri="{BB962C8B-B14F-4D97-AF65-F5344CB8AC3E}">
        <p14:creationId xmlns:p14="http://schemas.microsoft.com/office/powerpoint/2010/main" val="175498235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869046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8802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CC9F3FA-47F8-0D22-EDCB-7D556F67062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3013E54-CC1D-FED2-59F6-CCA3F93D68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AEABAF1-C8EE-602A-27A0-5AC2C6721186}"/>
              </a:ext>
            </a:extLst>
          </p:cNvPr>
          <p:cNvSpPr>
            <a:spLocks noGrp="1" noChangeArrowheads="1"/>
          </p:cNvSpPr>
          <p:nvPr>
            <p:ph type="sldNum" sz="quarter" idx="12"/>
          </p:nvPr>
        </p:nvSpPr>
        <p:spPr>
          <a:ln/>
        </p:spPr>
        <p:txBody>
          <a:bodyPr/>
          <a:lstStyle>
            <a:lvl1pPr>
              <a:defRPr/>
            </a:lvl1pPr>
          </a:lstStyle>
          <a:p>
            <a:fld id="{D93B71BE-CA41-43DB-A2B6-50F83BE5667A}" type="slidenum">
              <a:rPr lang="en-US" altLang="en-US"/>
              <a:pPr/>
              <a:t>‹#›</a:t>
            </a:fld>
            <a:endParaRPr lang="en-US" altLang="en-US"/>
          </a:p>
        </p:txBody>
      </p:sp>
    </p:spTree>
    <p:extLst>
      <p:ext uri="{BB962C8B-B14F-4D97-AF65-F5344CB8AC3E}">
        <p14:creationId xmlns:p14="http://schemas.microsoft.com/office/powerpoint/2010/main" val="811921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5DDAEAC-AB67-F271-8E54-ACBDA4D8D8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DA2E89-BFCD-597B-AC40-F2908A29B4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F9A318-451D-C3B8-4D41-560A2ABB3A64}"/>
              </a:ext>
            </a:extLst>
          </p:cNvPr>
          <p:cNvSpPr>
            <a:spLocks noGrp="1" noChangeArrowheads="1"/>
          </p:cNvSpPr>
          <p:nvPr>
            <p:ph type="sldNum" sz="quarter" idx="12"/>
          </p:nvPr>
        </p:nvSpPr>
        <p:spPr>
          <a:ln/>
        </p:spPr>
        <p:txBody>
          <a:bodyPr/>
          <a:lstStyle>
            <a:lvl1pPr>
              <a:defRPr/>
            </a:lvl1pPr>
          </a:lstStyle>
          <a:p>
            <a:fld id="{FFC95FDA-8B00-4A15-B56F-71E6C49CA13B}" type="slidenum">
              <a:rPr lang="en-US" altLang="en-US"/>
              <a:pPr/>
              <a:t>‹#›</a:t>
            </a:fld>
            <a:endParaRPr lang="en-US" altLang="en-US"/>
          </a:p>
        </p:txBody>
      </p:sp>
    </p:spTree>
    <p:extLst>
      <p:ext uri="{BB962C8B-B14F-4D97-AF65-F5344CB8AC3E}">
        <p14:creationId xmlns:p14="http://schemas.microsoft.com/office/powerpoint/2010/main" val="23317363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8442DB3-DF49-8C5B-39CF-381BB8F682C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33DF088-DFB8-D3FD-54FF-D94BE894E3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9D487A7-2B06-507A-C2C9-B112B812C350}"/>
              </a:ext>
            </a:extLst>
          </p:cNvPr>
          <p:cNvSpPr>
            <a:spLocks noGrp="1" noChangeArrowheads="1"/>
          </p:cNvSpPr>
          <p:nvPr>
            <p:ph type="sldNum" sz="quarter" idx="12"/>
          </p:nvPr>
        </p:nvSpPr>
        <p:spPr>
          <a:ln/>
        </p:spPr>
        <p:txBody>
          <a:bodyPr/>
          <a:lstStyle>
            <a:lvl1pPr>
              <a:defRPr/>
            </a:lvl1pPr>
          </a:lstStyle>
          <a:p>
            <a:fld id="{AA0F5732-C836-4EB3-8A73-8B75747A319B}" type="slidenum">
              <a:rPr lang="en-US" altLang="en-US"/>
              <a:pPr/>
              <a:t>‹#›</a:t>
            </a:fld>
            <a:endParaRPr lang="en-US" altLang="en-US"/>
          </a:p>
        </p:txBody>
      </p:sp>
    </p:spTree>
    <p:extLst>
      <p:ext uri="{BB962C8B-B14F-4D97-AF65-F5344CB8AC3E}">
        <p14:creationId xmlns:p14="http://schemas.microsoft.com/office/powerpoint/2010/main" val="939007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E5651F2-4B56-B1DB-B173-AC74D6CD27C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CDCF868-69D6-0AD3-4B43-0C03D0C2BB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E5F6A45-7AF0-6312-EEC6-6246B59B8ED1}"/>
              </a:ext>
            </a:extLst>
          </p:cNvPr>
          <p:cNvSpPr>
            <a:spLocks noGrp="1" noChangeArrowheads="1"/>
          </p:cNvSpPr>
          <p:nvPr>
            <p:ph type="sldNum" sz="quarter" idx="12"/>
          </p:nvPr>
        </p:nvSpPr>
        <p:spPr>
          <a:ln/>
        </p:spPr>
        <p:txBody>
          <a:bodyPr/>
          <a:lstStyle>
            <a:lvl1pPr>
              <a:defRPr/>
            </a:lvl1pPr>
          </a:lstStyle>
          <a:p>
            <a:fld id="{FCC76B3A-431E-48DE-94FB-26B0940A46C7}" type="slidenum">
              <a:rPr lang="en-US" altLang="en-US"/>
              <a:pPr/>
              <a:t>‹#›</a:t>
            </a:fld>
            <a:endParaRPr lang="en-US" altLang="en-US"/>
          </a:p>
        </p:txBody>
      </p:sp>
    </p:spTree>
    <p:extLst>
      <p:ext uri="{BB962C8B-B14F-4D97-AF65-F5344CB8AC3E}">
        <p14:creationId xmlns:p14="http://schemas.microsoft.com/office/powerpoint/2010/main" val="197037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BBF3FF9-925E-239A-B350-A132F82BD3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92CDD63-3950-7A19-CCDE-CB6983BB89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3D1A340-F899-BC14-3F61-9C9F73C76001}"/>
              </a:ext>
            </a:extLst>
          </p:cNvPr>
          <p:cNvSpPr>
            <a:spLocks noGrp="1" noChangeArrowheads="1"/>
          </p:cNvSpPr>
          <p:nvPr>
            <p:ph type="sldNum" sz="quarter" idx="12"/>
          </p:nvPr>
        </p:nvSpPr>
        <p:spPr>
          <a:ln/>
        </p:spPr>
        <p:txBody>
          <a:bodyPr/>
          <a:lstStyle>
            <a:lvl1pPr>
              <a:defRPr/>
            </a:lvl1pPr>
          </a:lstStyle>
          <a:p>
            <a:fld id="{82390234-14D0-4E12-9DB5-4B0701783C17}" type="slidenum">
              <a:rPr lang="en-US" altLang="en-US"/>
              <a:pPr/>
              <a:t>‹#›</a:t>
            </a:fld>
            <a:endParaRPr lang="en-US" altLang="en-US"/>
          </a:p>
        </p:txBody>
      </p:sp>
    </p:spTree>
    <p:extLst>
      <p:ext uri="{BB962C8B-B14F-4D97-AF65-F5344CB8AC3E}">
        <p14:creationId xmlns:p14="http://schemas.microsoft.com/office/powerpoint/2010/main" val="3450748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77CF2D3-7687-5866-95EF-468A2D4CE3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BE60A7-FE0C-92DB-B6AB-18AB44A700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DEB2EA4-DA63-87EE-D8CF-F0EB89E17A1E}"/>
              </a:ext>
            </a:extLst>
          </p:cNvPr>
          <p:cNvSpPr>
            <a:spLocks noGrp="1" noChangeArrowheads="1"/>
          </p:cNvSpPr>
          <p:nvPr>
            <p:ph type="sldNum" sz="quarter" idx="12"/>
          </p:nvPr>
        </p:nvSpPr>
        <p:spPr>
          <a:ln/>
        </p:spPr>
        <p:txBody>
          <a:bodyPr/>
          <a:lstStyle>
            <a:lvl1pPr>
              <a:defRPr/>
            </a:lvl1pPr>
          </a:lstStyle>
          <a:p>
            <a:fld id="{8F4DEC2F-0360-410F-8B6E-F79A79ABD9B3}" type="slidenum">
              <a:rPr lang="en-US" altLang="en-US"/>
              <a:pPr/>
              <a:t>‹#›</a:t>
            </a:fld>
            <a:endParaRPr lang="en-US" altLang="en-US"/>
          </a:p>
        </p:txBody>
      </p:sp>
    </p:spTree>
    <p:extLst>
      <p:ext uri="{BB962C8B-B14F-4D97-AF65-F5344CB8AC3E}">
        <p14:creationId xmlns:p14="http://schemas.microsoft.com/office/powerpoint/2010/main" val="19858457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24BCE7-1FD2-CB18-1671-3460AE6FFD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8205F9E-8A4E-2E0B-4E44-7D6FC142D1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C320FF-BCEF-004E-5C0A-10E5560110C5}"/>
              </a:ext>
            </a:extLst>
          </p:cNvPr>
          <p:cNvSpPr>
            <a:spLocks noGrp="1" noChangeArrowheads="1"/>
          </p:cNvSpPr>
          <p:nvPr>
            <p:ph type="sldNum" sz="quarter" idx="12"/>
          </p:nvPr>
        </p:nvSpPr>
        <p:spPr>
          <a:ln/>
        </p:spPr>
        <p:txBody>
          <a:bodyPr/>
          <a:lstStyle>
            <a:lvl1pPr>
              <a:defRPr/>
            </a:lvl1pPr>
          </a:lstStyle>
          <a:p>
            <a:fld id="{10C5AD91-9FF1-470D-B091-EBDCD6178302}" type="slidenum">
              <a:rPr lang="en-US" altLang="en-US"/>
              <a:pPr/>
              <a:t>‹#›</a:t>
            </a:fld>
            <a:endParaRPr lang="en-US" altLang="en-US"/>
          </a:p>
        </p:txBody>
      </p:sp>
    </p:spTree>
    <p:extLst>
      <p:ext uri="{BB962C8B-B14F-4D97-AF65-F5344CB8AC3E}">
        <p14:creationId xmlns:p14="http://schemas.microsoft.com/office/powerpoint/2010/main" val="18890487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2ADDE1-F0C8-975F-691C-DD27EE4335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B55623-AE29-A7E9-E74B-ED3FF4A00D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B9EA31-E490-A975-D1D2-9C150CB7BA5A}"/>
              </a:ext>
            </a:extLst>
          </p:cNvPr>
          <p:cNvSpPr>
            <a:spLocks noGrp="1" noChangeArrowheads="1"/>
          </p:cNvSpPr>
          <p:nvPr>
            <p:ph type="sldNum" sz="quarter" idx="12"/>
          </p:nvPr>
        </p:nvSpPr>
        <p:spPr>
          <a:ln/>
        </p:spPr>
        <p:txBody>
          <a:bodyPr/>
          <a:lstStyle>
            <a:lvl1pPr>
              <a:defRPr/>
            </a:lvl1pPr>
          </a:lstStyle>
          <a:p>
            <a:fld id="{4DD1CA4A-9817-4D67-BBD1-55CC00370626}" type="slidenum">
              <a:rPr lang="en-US" altLang="en-US"/>
              <a:pPr/>
              <a:t>‹#›</a:t>
            </a:fld>
            <a:endParaRPr lang="en-US" altLang="en-US"/>
          </a:p>
        </p:txBody>
      </p:sp>
    </p:spTree>
    <p:extLst>
      <p:ext uri="{BB962C8B-B14F-4D97-AF65-F5344CB8AC3E}">
        <p14:creationId xmlns:p14="http://schemas.microsoft.com/office/powerpoint/2010/main" val="20541767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A4C27830-6DB1-5D44-6C42-07E804C772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5AE001B-1C22-C3E8-78DB-A9CE2A11AC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78AAC2-27B5-B32C-6467-8D59183EC638}"/>
              </a:ext>
            </a:extLst>
          </p:cNvPr>
          <p:cNvSpPr>
            <a:spLocks noGrp="1" noChangeArrowheads="1"/>
          </p:cNvSpPr>
          <p:nvPr>
            <p:ph type="sldNum" sz="quarter" idx="12"/>
          </p:nvPr>
        </p:nvSpPr>
        <p:spPr>
          <a:ln/>
        </p:spPr>
        <p:txBody>
          <a:bodyPr/>
          <a:lstStyle>
            <a:lvl1pPr>
              <a:defRPr/>
            </a:lvl1pPr>
          </a:lstStyle>
          <a:p>
            <a:fld id="{3D8B5B12-CEE4-4E29-8B46-BBDA132FED39}" type="slidenum">
              <a:rPr lang="en-US" altLang="en-US"/>
              <a:pPr/>
              <a:t>‹#›</a:t>
            </a:fld>
            <a:endParaRPr lang="en-US" altLang="en-US"/>
          </a:p>
        </p:txBody>
      </p:sp>
    </p:spTree>
    <p:extLst>
      <p:ext uri="{BB962C8B-B14F-4D97-AF65-F5344CB8AC3E}">
        <p14:creationId xmlns:p14="http://schemas.microsoft.com/office/powerpoint/2010/main" val="21238369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335AC3A-67D7-2425-22D9-6C2D512413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884BA9-FE36-9FC1-B64E-92988130E2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73F4B4D-3110-D765-8C7E-A07703B6B404}"/>
              </a:ext>
            </a:extLst>
          </p:cNvPr>
          <p:cNvSpPr>
            <a:spLocks noGrp="1" noChangeArrowheads="1"/>
          </p:cNvSpPr>
          <p:nvPr>
            <p:ph type="sldNum" sz="quarter" idx="12"/>
          </p:nvPr>
        </p:nvSpPr>
        <p:spPr>
          <a:ln/>
        </p:spPr>
        <p:txBody>
          <a:bodyPr/>
          <a:lstStyle>
            <a:lvl1pPr>
              <a:defRPr/>
            </a:lvl1pPr>
          </a:lstStyle>
          <a:p>
            <a:fld id="{78FC3F5A-D9E1-41A4-AE16-0DEFD1E3AB94}" type="slidenum">
              <a:rPr lang="en-US" altLang="en-US"/>
              <a:pPr/>
              <a:t>‹#›</a:t>
            </a:fld>
            <a:endParaRPr lang="en-US" altLang="en-US"/>
          </a:p>
        </p:txBody>
      </p:sp>
    </p:spTree>
    <p:extLst>
      <p:ext uri="{BB962C8B-B14F-4D97-AF65-F5344CB8AC3E}">
        <p14:creationId xmlns:p14="http://schemas.microsoft.com/office/powerpoint/2010/main" val="37941575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EBED5DA-7EDF-B893-60BD-17B8FACB8EBB}"/>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72933860-C756-CEA4-774A-73830BFB20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5A0A2A5-E2F0-383D-E388-65CF44393E03}"/>
              </a:ext>
            </a:extLst>
          </p:cNvPr>
          <p:cNvSpPr>
            <a:spLocks noGrp="1" noChangeArrowheads="1"/>
          </p:cNvSpPr>
          <p:nvPr>
            <p:ph type="sldNum" sz="quarter" idx="12"/>
          </p:nvPr>
        </p:nvSpPr>
        <p:spPr>
          <a:ln/>
        </p:spPr>
        <p:txBody>
          <a:bodyPr/>
          <a:lstStyle>
            <a:lvl1pPr>
              <a:defRPr/>
            </a:lvl1pPr>
          </a:lstStyle>
          <a:p>
            <a:fld id="{FA76DD42-0A73-4A1E-A704-56B3263DA681}" type="slidenum">
              <a:rPr lang="en-US" altLang="en-US"/>
              <a:pPr/>
              <a:t>‹#›</a:t>
            </a:fld>
            <a:endParaRPr lang="en-US" altLang="en-US"/>
          </a:p>
        </p:txBody>
      </p:sp>
    </p:spTree>
    <p:extLst>
      <p:ext uri="{BB962C8B-B14F-4D97-AF65-F5344CB8AC3E}">
        <p14:creationId xmlns:p14="http://schemas.microsoft.com/office/powerpoint/2010/main" val="8480231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98F8ECA6-788B-C147-63B4-A55A8607DB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FADB61-6E37-45D0-6422-ACE0B2860B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09BA90-0A6C-18A5-D594-34E0EE2D3634}"/>
              </a:ext>
            </a:extLst>
          </p:cNvPr>
          <p:cNvSpPr>
            <a:spLocks noGrp="1" noChangeArrowheads="1"/>
          </p:cNvSpPr>
          <p:nvPr>
            <p:ph type="sldNum" sz="quarter" idx="12"/>
          </p:nvPr>
        </p:nvSpPr>
        <p:spPr>
          <a:ln/>
        </p:spPr>
        <p:txBody>
          <a:bodyPr/>
          <a:lstStyle>
            <a:lvl1pPr>
              <a:defRPr/>
            </a:lvl1pPr>
          </a:lstStyle>
          <a:p>
            <a:fld id="{E64D1368-4CE3-48D3-A0D0-E2380ACEE46C}" type="slidenum">
              <a:rPr lang="en-US" altLang="en-US"/>
              <a:pPr/>
              <a:t>‹#›</a:t>
            </a:fld>
            <a:endParaRPr lang="en-US" altLang="en-US"/>
          </a:p>
        </p:txBody>
      </p:sp>
    </p:spTree>
    <p:extLst>
      <p:ext uri="{BB962C8B-B14F-4D97-AF65-F5344CB8AC3E}">
        <p14:creationId xmlns:p14="http://schemas.microsoft.com/office/powerpoint/2010/main" val="1017873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A5365BB-9499-2787-3E15-BCE21515F2C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220C549-277A-1A68-46E2-6BF274085F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10E2086-D43A-A74B-C4A2-B74EB970E8AB}"/>
              </a:ext>
            </a:extLst>
          </p:cNvPr>
          <p:cNvSpPr>
            <a:spLocks noGrp="1" noChangeArrowheads="1"/>
          </p:cNvSpPr>
          <p:nvPr>
            <p:ph type="sldNum" sz="quarter" idx="12"/>
          </p:nvPr>
        </p:nvSpPr>
        <p:spPr>
          <a:ln/>
        </p:spPr>
        <p:txBody>
          <a:bodyPr/>
          <a:lstStyle>
            <a:lvl1pPr>
              <a:defRPr/>
            </a:lvl1pPr>
          </a:lstStyle>
          <a:p>
            <a:fld id="{8E11A69D-9671-462D-92AD-F704035D894B}" type="slidenum">
              <a:rPr lang="en-US" altLang="en-US"/>
              <a:pPr/>
              <a:t>‹#›</a:t>
            </a:fld>
            <a:endParaRPr lang="en-US" altLang="en-US"/>
          </a:p>
        </p:txBody>
      </p:sp>
    </p:spTree>
    <p:extLst>
      <p:ext uri="{BB962C8B-B14F-4D97-AF65-F5344CB8AC3E}">
        <p14:creationId xmlns:p14="http://schemas.microsoft.com/office/powerpoint/2010/main" val="32973451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3A3E813-AEB9-BF11-9E13-7F565757514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69E28A0-CC1E-E046-899B-19B0264DBE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7742132-3FED-F96E-1F32-DBD0C1D42AE6}"/>
              </a:ext>
            </a:extLst>
          </p:cNvPr>
          <p:cNvSpPr>
            <a:spLocks noGrp="1" noChangeArrowheads="1"/>
          </p:cNvSpPr>
          <p:nvPr>
            <p:ph type="sldNum" sz="quarter" idx="12"/>
          </p:nvPr>
        </p:nvSpPr>
        <p:spPr>
          <a:ln/>
        </p:spPr>
        <p:txBody>
          <a:bodyPr/>
          <a:lstStyle>
            <a:lvl1pPr>
              <a:defRPr/>
            </a:lvl1pPr>
          </a:lstStyle>
          <a:p>
            <a:fld id="{EA129090-8BC7-4A8A-AD9A-0265F8115137}" type="slidenum">
              <a:rPr lang="en-US" altLang="en-US"/>
              <a:pPr/>
              <a:t>‹#›</a:t>
            </a:fld>
            <a:endParaRPr lang="en-US" altLang="en-US"/>
          </a:p>
        </p:txBody>
      </p:sp>
    </p:spTree>
    <p:extLst>
      <p:ext uri="{BB962C8B-B14F-4D97-AF65-F5344CB8AC3E}">
        <p14:creationId xmlns:p14="http://schemas.microsoft.com/office/powerpoint/2010/main" val="573851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8DF5B29-5BE1-9F6D-9B65-AD660039B19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F99B8C4-7D04-B9AE-5EE1-AC38A4A637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3A8F8F6-78EA-79D7-2ED6-12D2F2C9F882}"/>
              </a:ext>
            </a:extLst>
          </p:cNvPr>
          <p:cNvSpPr>
            <a:spLocks noGrp="1" noChangeArrowheads="1"/>
          </p:cNvSpPr>
          <p:nvPr>
            <p:ph type="sldNum" sz="quarter" idx="12"/>
          </p:nvPr>
        </p:nvSpPr>
        <p:spPr>
          <a:ln/>
        </p:spPr>
        <p:txBody>
          <a:bodyPr/>
          <a:lstStyle>
            <a:lvl1pPr>
              <a:defRPr/>
            </a:lvl1pPr>
          </a:lstStyle>
          <a:p>
            <a:fld id="{611A85CD-BFF3-4409-A9DE-610F009E7390}" type="slidenum">
              <a:rPr lang="en-US" altLang="en-US"/>
              <a:pPr/>
              <a:t>‹#›</a:t>
            </a:fld>
            <a:endParaRPr lang="en-US" altLang="en-US"/>
          </a:p>
        </p:txBody>
      </p:sp>
    </p:spTree>
    <p:extLst>
      <p:ext uri="{BB962C8B-B14F-4D97-AF65-F5344CB8AC3E}">
        <p14:creationId xmlns:p14="http://schemas.microsoft.com/office/powerpoint/2010/main" val="28255642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067352A-B590-7F89-6479-D6E2DDA656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CA0790C-B1FB-78D3-1253-5EFEA68DE1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B70481C-BCE7-3955-951D-9A87C58C92F2}"/>
              </a:ext>
            </a:extLst>
          </p:cNvPr>
          <p:cNvSpPr>
            <a:spLocks noGrp="1" noChangeArrowheads="1"/>
          </p:cNvSpPr>
          <p:nvPr>
            <p:ph type="sldNum" sz="quarter" idx="12"/>
          </p:nvPr>
        </p:nvSpPr>
        <p:spPr>
          <a:ln/>
        </p:spPr>
        <p:txBody>
          <a:bodyPr/>
          <a:lstStyle>
            <a:lvl1pPr>
              <a:defRPr/>
            </a:lvl1pPr>
          </a:lstStyle>
          <a:p>
            <a:fld id="{EA9BA78C-9947-4891-811F-374151FB1D55}" type="slidenum">
              <a:rPr lang="en-US" altLang="en-US"/>
              <a:pPr/>
              <a:t>‹#›</a:t>
            </a:fld>
            <a:endParaRPr lang="en-US" altLang="en-US"/>
          </a:p>
        </p:txBody>
      </p:sp>
    </p:spTree>
    <p:extLst>
      <p:ext uri="{BB962C8B-B14F-4D97-AF65-F5344CB8AC3E}">
        <p14:creationId xmlns:p14="http://schemas.microsoft.com/office/powerpoint/2010/main" val="350025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94CC58-6366-1239-410F-9602B5E8C22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9E70942-3B9C-2DEE-A830-40FE605203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3AABFC-F0D0-9248-29E0-53F27A034C4F}"/>
              </a:ext>
            </a:extLst>
          </p:cNvPr>
          <p:cNvSpPr>
            <a:spLocks noGrp="1" noChangeArrowheads="1"/>
          </p:cNvSpPr>
          <p:nvPr>
            <p:ph type="sldNum" sz="quarter" idx="12"/>
          </p:nvPr>
        </p:nvSpPr>
        <p:spPr>
          <a:ln/>
        </p:spPr>
        <p:txBody>
          <a:bodyPr/>
          <a:lstStyle>
            <a:lvl1pPr>
              <a:defRPr/>
            </a:lvl1pPr>
          </a:lstStyle>
          <a:p>
            <a:fld id="{7EDAF8C4-6705-44C5-A0C4-41F2CFA5CE88}" type="slidenum">
              <a:rPr lang="en-US" altLang="en-US"/>
              <a:pPr/>
              <a:t>‹#›</a:t>
            </a:fld>
            <a:endParaRPr lang="en-US" altLang="en-US"/>
          </a:p>
        </p:txBody>
      </p:sp>
    </p:spTree>
    <p:extLst>
      <p:ext uri="{BB962C8B-B14F-4D97-AF65-F5344CB8AC3E}">
        <p14:creationId xmlns:p14="http://schemas.microsoft.com/office/powerpoint/2010/main" val="40742999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77E2018-33A7-D0EE-3C00-53D9B2A9AD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E4496B-A4FD-0103-0CDA-C184224BA3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9B3ED52-4845-6873-8828-AA0EE5E69D63}"/>
              </a:ext>
            </a:extLst>
          </p:cNvPr>
          <p:cNvSpPr>
            <a:spLocks noGrp="1" noChangeArrowheads="1"/>
          </p:cNvSpPr>
          <p:nvPr>
            <p:ph type="sldNum" sz="quarter" idx="12"/>
          </p:nvPr>
        </p:nvSpPr>
        <p:spPr>
          <a:ln/>
        </p:spPr>
        <p:txBody>
          <a:bodyPr/>
          <a:lstStyle>
            <a:lvl1pPr>
              <a:defRPr/>
            </a:lvl1pPr>
          </a:lstStyle>
          <a:p>
            <a:fld id="{24AD8BC4-993A-4556-999E-1AA52137B73B}" type="slidenum">
              <a:rPr lang="en-US" altLang="en-US"/>
              <a:pPr/>
              <a:t>‹#›</a:t>
            </a:fld>
            <a:endParaRPr lang="en-US" altLang="en-US"/>
          </a:p>
        </p:txBody>
      </p:sp>
    </p:spTree>
    <p:extLst>
      <p:ext uri="{BB962C8B-B14F-4D97-AF65-F5344CB8AC3E}">
        <p14:creationId xmlns:p14="http://schemas.microsoft.com/office/powerpoint/2010/main" val="18392568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FCB15FF-1990-5A78-36FF-730C81D2C9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A2A0D7-A685-C6BE-4211-44DD5BE10C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E838E14-7CEB-319C-DB56-88B5AF5D40C4}"/>
              </a:ext>
            </a:extLst>
          </p:cNvPr>
          <p:cNvSpPr>
            <a:spLocks noGrp="1" noChangeArrowheads="1"/>
          </p:cNvSpPr>
          <p:nvPr>
            <p:ph type="sldNum" sz="quarter" idx="12"/>
          </p:nvPr>
        </p:nvSpPr>
        <p:spPr>
          <a:ln/>
        </p:spPr>
        <p:txBody>
          <a:bodyPr/>
          <a:lstStyle>
            <a:lvl1pPr>
              <a:defRPr/>
            </a:lvl1pPr>
          </a:lstStyle>
          <a:p>
            <a:fld id="{D97A78BC-1803-4A78-A30E-3DC30364E417}" type="slidenum">
              <a:rPr lang="en-US" altLang="en-US"/>
              <a:pPr/>
              <a:t>‹#›</a:t>
            </a:fld>
            <a:endParaRPr lang="en-US" altLang="en-US"/>
          </a:p>
        </p:txBody>
      </p:sp>
    </p:spTree>
    <p:extLst>
      <p:ext uri="{BB962C8B-B14F-4D97-AF65-F5344CB8AC3E}">
        <p14:creationId xmlns:p14="http://schemas.microsoft.com/office/powerpoint/2010/main" val="33845649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83141D-283F-6AAC-5F65-EC50B151C7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3D91F2-84B0-0E4B-04A2-57B3959BBC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0AEDE9-194E-3C5C-9A78-8A693392901E}"/>
              </a:ext>
            </a:extLst>
          </p:cNvPr>
          <p:cNvSpPr>
            <a:spLocks noGrp="1" noChangeArrowheads="1"/>
          </p:cNvSpPr>
          <p:nvPr>
            <p:ph type="sldNum" sz="quarter" idx="12"/>
          </p:nvPr>
        </p:nvSpPr>
        <p:spPr>
          <a:ln/>
        </p:spPr>
        <p:txBody>
          <a:bodyPr/>
          <a:lstStyle>
            <a:lvl1pPr>
              <a:defRPr/>
            </a:lvl1pPr>
          </a:lstStyle>
          <a:p>
            <a:fld id="{169C2607-84C9-49A2-819C-2ACB397AB1AA}" type="slidenum">
              <a:rPr lang="en-US" altLang="en-US"/>
              <a:pPr/>
              <a:t>‹#›</a:t>
            </a:fld>
            <a:endParaRPr lang="en-US" altLang="en-US"/>
          </a:p>
        </p:txBody>
      </p:sp>
    </p:spTree>
    <p:extLst>
      <p:ext uri="{BB962C8B-B14F-4D97-AF65-F5344CB8AC3E}">
        <p14:creationId xmlns:p14="http://schemas.microsoft.com/office/powerpoint/2010/main" val="9520781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31AFDBE-23D4-423C-BA8C-A59D0703C4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31B8F0-706F-5C76-D030-E3D72AB830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9B5B72-B1F8-F2D1-2404-CCC756BC5C2F}"/>
              </a:ext>
            </a:extLst>
          </p:cNvPr>
          <p:cNvSpPr>
            <a:spLocks noGrp="1" noChangeArrowheads="1"/>
          </p:cNvSpPr>
          <p:nvPr>
            <p:ph type="sldNum" sz="quarter" idx="12"/>
          </p:nvPr>
        </p:nvSpPr>
        <p:spPr>
          <a:ln/>
        </p:spPr>
        <p:txBody>
          <a:bodyPr/>
          <a:lstStyle>
            <a:lvl1pPr>
              <a:defRPr/>
            </a:lvl1pPr>
          </a:lstStyle>
          <a:p>
            <a:fld id="{38064C0F-1BEA-4204-B8D4-80997FE8E7EE}" type="slidenum">
              <a:rPr lang="en-US" altLang="en-US"/>
              <a:pPr/>
              <a:t>‹#›</a:t>
            </a:fld>
            <a:endParaRPr lang="en-US" altLang="en-US"/>
          </a:p>
        </p:txBody>
      </p:sp>
    </p:spTree>
    <p:extLst>
      <p:ext uri="{BB962C8B-B14F-4D97-AF65-F5344CB8AC3E}">
        <p14:creationId xmlns:p14="http://schemas.microsoft.com/office/powerpoint/2010/main" val="24606032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DB5067B-2942-2CCF-F875-6F37EB2309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F7CD88E-2AB5-F56E-7C67-305EB3225D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5F8D142-C5F7-777B-84FE-B526B4F9BD48}"/>
              </a:ext>
            </a:extLst>
          </p:cNvPr>
          <p:cNvSpPr>
            <a:spLocks noGrp="1" noChangeArrowheads="1"/>
          </p:cNvSpPr>
          <p:nvPr>
            <p:ph type="sldNum" sz="quarter" idx="12"/>
          </p:nvPr>
        </p:nvSpPr>
        <p:spPr>
          <a:ln/>
        </p:spPr>
        <p:txBody>
          <a:bodyPr/>
          <a:lstStyle>
            <a:lvl1pPr>
              <a:defRPr/>
            </a:lvl1pPr>
          </a:lstStyle>
          <a:p>
            <a:fld id="{9BE1C218-ABC8-4EE6-B336-A3797FDA42E9}" type="slidenum">
              <a:rPr lang="en-US" altLang="en-US"/>
              <a:pPr/>
              <a:t>‹#›</a:t>
            </a:fld>
            <a:endParaRPr lang="en-US" altLang="en-US"/>
          </a:p>
        </p:txBody>
      </p:sp>
    </p:spTree>
    <p:extLst>
      <p:ext uri="{BB962C8B-B14F-4D97-AF65-F5344CB8AC3E}">
        <p14:creationId xmlns:p14="http://schemas.microsoft.com/office/powerpoint/2010/main" val="22252586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1F4C0D7-EC21-D90E-CB8B-08A139C1A92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409B0D4-37D3-3692-A2BF-8020A2397A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7E04E43-B6FC-EE52-24B2-CDD1B5E1B557}"/>
              </a:ext>
            </a:extLst>
          </p:cNvPr>
          <p:cNvSpPr>
            <a:spLocks noGrp="1" noChangeArrowheads="1"/>
          </p:cNvSpPr>
          <p:nvPr>
            <p:ph type="sldNum" sz="quarter" idx="12"/>
          </p:nvPr>
        </p:nvSpPr>
        <p:spPr>
          <a:ln/>
        </p:spPr>
        <p:txBody>
          <a:bodyPr/>
          <a:lstStyle>
            <a:lvl1pPr>
              <a:defRPr/>
            </a:lvl1pPr>
          </a:lstStyle>
          <a:p>
            <a:fld id="{E45D2E85-C115-48FF-8218-354DF8DF0864}" type="slidenum">
              <a:rPr lang="en-US" altLang="en-US"/>
              <a:pPr/>
              <a:t>‹#›</a:t>
            </a:fld>
            <a:endParaRPr lang="en-US" altLang="en-US"/>
          </a:p>
        </p:txBody>
      </p:sp>
    </p:spTree>
    <p:extLst>
      <p:ext uri="{BB962C8B-B14F-4D97-AF65-F5344CB8AC3E}">
        <p14:creationId xmlns:p14="http://schemas.microsoft.com/office/powerpoint/2010/main" val="755550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C6661C3-1A5C-DC53-44F1-A0E5205DB6A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88BDF52-9364-7F61-06D1-EBAB222DA6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3910820-80CB-9B9D-94AE-F62EA56368F5}"/>
              </a:ext>
            </a:extLst>
          </p:cNvPr>
          <p:cNvSpPr>
            <a:spLocks noGrp="1" noChangeArrowheads="1"/>
          </p:cNvSpPr>
          <p:nvPr>
            <p:ph type="sldNum" sz="quarter" idx="12"/>
          </p:nvPr>
        </p:nvSpPr>
        <p:spPr>
          <a:ln/>
        </p:spPr>
        <p:txBody>
          <a:bodyPr/>
          <a:lstStyle>
            <a:lvl1pPr>
              <a:defRPr/>
            </a:lvl1pPr>
          </a:lstStyle>
          <a:p>
            <a:fld id="{4622349F-6B0D-4B85-B7A0-AFEA28F7ECDC}" type="slidenum">
              <a:rPr lang="en-US" altLang="en-US"/>
              <a:pPr/>
              <a:t>‹#›</a:t>
            </a:fld>
            <a:endParaRPr lang="en-US" altLang="en-US"/>
          </a:p>
        </p:txBody>
      </p:sp>
    </p:spTree>
    <p:extLst>
      <p:ext uri="{BB962C8B-B14F-4D97-AF65-F5344CB8AC3E}">
        <p14:creationId xmlns:p14="http://schemas.microsoft.com/office/powerpoint/2010/main" val="5658811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2F03B81-B6C1-1B3E-A733-BE68C930A74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0519C2C-E35F-3873-BBC4-B96EE1E932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245E39B-4B10-1BDD-AE8D-17711A1945CE}"/>
              </a:ext>
            </a:extLst>
          </p:cNvPr>
          <p:cNvSpPr>
            <a:spLocks noGrp="1" noChangeArrowheads="1"/>
          </p:cNvSpPr>
          <p:nvPr>
            <p:ph type="sldNum" sz="quarter" idx="12"/>
          </p:nvPr>
        </p:nvSpPr>
        <p:spPr>
          <a:ln/>
        </p:spPr>
        <p:txBody>
          <a:bodyPr/>
          <a:lstStyle>
            <a:lvl1pPr>
              <a:defRPr/>
            </a:lvl1pPr>
          </a:lstStyle>
          <a:p>
            <a:fld id="{423EBB75-18AB-4EBE-9F35-47EF37432AC9}" type="slidenum">
              <a:rPr lang="en-US" altLang="en-US"/>
              <a:pPr/>
              <a:t>‹#›</a:t>
            </a:fld>
            <a:endParaRPr lang="en-US" altLang="en-US"/>
          </a:p>
        </p:txBody>
      </p:sp>
    </p:spTree>
    <p:extLst>
      <p:ext uri="{BB962C8B-B14F-4D97-AF65-F5344CB8AC3E}">
        <p14:creationId xmlns:p14="http://schemas.microsoft.com/office/powerpoint/2010/main" val="14749001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B2A1DAF-D91A-CF38-6AD8-77F513ACFBC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B12E586-AC5C-6549-32D9-2F7FB13774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06A08A5-3C96-4156-647E-AE76E9303B22}"/>
              </a:ext>
            </a:extLst>
          </p:cNvPr>
          <p:cNvSpPr>
            <a:spLocks noGrp="1" noChangeArrowheads="1"/>
          </p:cNvSpPr>
          <p:nvPr>
            <p:ph type="sldNum" sz="quarter" idx="12"/>
          </p:nvPr>
        </p:nvSpPr>
        <p:spPr>
          <a:ln/>
        </p:spPr>
        <p:txBody>
          <a:bodyPr/>
          <a:lstStyle>
            <a:lvl1pPr>
              <a:defRPr/>
            </a:lvl1pPr>
          </a:lstStyle>
          <a:p>
            <a:fld id="{135E2078-50B7-4F85-A616-2C04D4ABDC9B}" type="slidenum">
              <a:rPr lang="en-US" altLang="en-US"/>
              <a:pPr/>
              <a:t>‹#›</a:t>
            </a:fld>
            <a:endParaRPr lang="en-US" altLang="en-US"/>
          </a:p>
        </p:txBody>
      </p:sp>
    </p:spTree>
    <p:extLst>
      <p:ext uri="{BB962C8B-B14F-4D97-AF65-F5344CB8AC3E}">
        <p14:creationId xmlns:p14="http://schemas.microsoft.com/office/powerpoint/2010/main" val="41446143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393A4A2-E43C-423A-C809-FD04A502B3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6F0FB1-6836-B2ED-56C6-E9943A7254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A32AA11-3A33-F4F8-8BB7-CF328F096E1A}"/>
              </a:ext>
            </a:extLst>
          </p:cNvPr>
          <p:cNvSpPr>
            <a:spLocks noGrp="1" noChangeArrowheads="1"/>
          </p:cNvSpPr>
          <p:nvPr>
            <p:ph type="sldNum" sz="quarter" idx="12"/>
          </p:nvPr>
        </p:nvSpPr>
        <p:spPr>
          <a:ln/>
        </p:spPr>
        <p:txBody>
          <a:bodyPr/>
          <a:lstStyle>
            <a:lvl1pPr>
              <a:defRPr/>
            </a:lvl1pPr>
          </a:lstStyle>
          <a:p>
            <a:fld id="{CAC70E58-832F-47FB-8F94-8ED19AB67C6E}" type="slidenum">
              <a:rPr lang="en-US" altLang="en-US"/>
              <a:pPr/>
              <a:t>‹#›</a:t>
            </a:fld>
            <a:endParaRPr lang="en-US" altLang="en-US"/>
          </a:p>
        </p:txBody>
      </p:sp>
    </p:spTree>
    <p:extLst>
      <p:ext uri="{BB962C8B-B14F-4D97-AF65-F5344CB8AC3E}">
        <p14:creationId xmlns:p14="http://schemas.microsoft.com/office/powerpoint/2010/main" val="41782177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314C62F-FE46-B78D-3EDD-9D55C452BC3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3274D21-E5D3-2E7C-FC81-77B1D561BD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0FC478D-7A1F-92B6-ED77-09DE543BB81D}"/>
              </a:ext>
            </a:extLst>
          </p:cNvPr>
          <p:cNvSpPr>
            <a:spLocks noGrp="1" noChangeArrowheads="1"/>
          </p:cNvSpPr>
          <p:nvPr>
            <p:ph type="sldNum" sz="quarter" idx="12"/>
          </p:nvPr>
        </p:nvSpPr>
        <p:spPr>
          <a:ln/>
        </p:spPr>
        <p:txBody>
          <a:bodyPr/>
          <a:lstStyle>
            <a:lvl1pPr>
              <a:defRPr/>
            </a:lvl1pPr>
          </a:lstStyle>
          <a:p>
            <a:fld id="{F97BA8D7-AC59-4004-A06A-75CA150C1A47}" type="slidenum">
              <a:rPr lang="en-US" altLang="en-US"/>
              <a:pPr/>
              <a:t>‹#›</a:t>
            </a:fld>
            <a:endParaRPr lang="en-US" altLang="en-US"/>
          </a:p>
        </p:txBody>
      </p:sp>
    </p:spTree>
    <p:extLst>
      <p:ext uri="{BB962C8B-B14F-4D97-AF65-F5344CB8AC3E}">
        <p14:creationId xmlns:p14="http://schemas.microsoft.com/office/powerpoint/2010/main" val="24856834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82A960-A6AF-612F-1849-7B1FA9C6C9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83989A-C2FF-7BC2-9B22-E9A75F78D2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61D01C-3DEA-8779-1442-47D43FF4FB43}"/>
              </a:ext>
            </a:extLst>
          </p:cNvPr>
          <p:cNvSpPr>
            <a:spLocks noGrp="1" noChangeArrowheads="1"/>
          </p:cNvSpPr>
          <p:nvPr>
            <p:ph type="sldNum" sz="quarter" idx="12"/>
          </p:nvPr>
        </p:nvSpPr>
        <p:spPr>
          <a:ln/>
        </p:spPr>
        <p:txBody>
          <a:bodyPr/>
          <a:lstStyle>
            <a:lvl1pPr>
              <a:defRPr/>
            </a:lvl1pPr>
          </a:lstStyle>
          <a:p>
            <a:fld id="{96EE4EE3-69F2-498E-A2ED-ECD4AF86B9B7}" type="slidenum">
              <a:rPr lang="en-US" altLang="en-US"/>
              <a:pPr/>
              <a:t>‹#›</a:t>
            </a:fld>
            <a:endParaRPr lang="en-US" altLang="en-US"/>
          </a:p>
        </p:txBody>
      </p:sp>
    </p:spTree>
    <p:extLst>
      <p:ext uri="{BB962C8B-B14F-4D97-AF65-F5344CB8AC3E}">
        <p14:creationId xmlns:p14="http://schemas.microsoft.com/office/powerpoint/2010/main" val="19484647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34ACD2-C386-3769-4D5E-8786D87B68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B06162-2FC3-85FE-0A51-B8E3F527F1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2068C2-108C-CBF0-B2D7-8D99A621026E}"/>
              </a:ext>
            </a:extLst>
          </p:cNvPr>
          <p:cNvSpPr>
            <a:spLocks noGrp="1" noChangeArrowheads="1"/>
          </p:cNvSpPr>
          <p:nvPr>
            <p:ph type="sldNum" sz="quarter" idx="12"/>
          </p:nvPr>
        </p:nvSpPr>
        <p:spPr>
          <a:ln/>
        </p:spPr>
        <p:txBody>
          <a:bodyPr/>
          <a:lstStyle>
            <a:lvl1pPr>
              <a:defRPr/>
            </a:lvl1pPr>
          </a:lstStyle>
          <a:p>
            <a:fld id="{B9B607F1-673A-4778-ABCC-B804C5377CD1}" type="slidenum">
              <a:rPr lang="en-US" altLang="en-US"/>
              <a:pPr/>
              <a:t>‹#›</a:t>
            </a:fld>
            <a:endParaRPr lang="en-US" altLang="en-US"/>
          </a:p>
        </p:txBody>
      </p:sp>
    </p:spTree>
    <p:extLst>
      <p:ext uri="{BB962C8B-B14F-4D97-AF65-F5344CB8AC3E}">
        <p14:creationId xmlns:p14="http://schemas.microsoft.com/office/powerpoint/2010/main" val="32306783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A5F62548-F0B7-7752-22AA-623DDFFEDAD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672ADA-0BB9-AFA8-F2C1-35A40498A5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7D54BEA-8AD7-AA55-BE46-F6F5E2765BDA}"/>
              </a:ext>
            </a:extLst>
          </p:cNvPr>
          <p:cNvSpPr>
            <a:spLocks noGrp="1" noChangeArrowheads="1"/>
          </p:cNvSpPr>
          <p:nvPr>
            <p:ph type="sldNum" sz="quarter" idx="12"/>
          </p:nvPr>
        </p:nvSpPr>
        <p:spPr>
          <a:ln/>
        </p:spPr>
        <p:txBody>
          <a:bodyPr/>
          <a:lstStyle>
            <a:lvl1pPr>
              <a:defRPr/>
            </a:lvl1pPr>
          </a:lstStyle>
          <a:p>
            <a:fld id="{78673E96-6394-448D-991C-234B0C22EE87}" type="slidenum">
              <a:rPr lang="en-US" altLang="en-US"/>
              <a:pPr/>
              <a:t>‹#›</a:t>
            </a:fld>
            <a:endParaRPr lang="en-US" altLang="en-US"/>
          </a:p>
        </p:txBody>
      </p:sp>
    </p:spTree>
    <p:extLst>
      <p:ext uri="{BB962C8B-B14F-4D97-AF65-F5344CB8AC3E}">
        <p14:creationId xmlns:p14="http://schemas.microsoft.com/office/powerpoint/2010/main" val="26269264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4DE1191-804D-EF2F-EC10-AF12AF15A0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AC2C2C8-9488-727D-9E61-33004802E1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8F331A-8391-9FA1-2CC3-397A29467C80}"/>
              </a:ext>
            </a:extLst>
          </p:cNvPr>
          <p:cNvSpPr>
            <a:spLocks noGrp="1" noChangeArrowheads="1"/>
          </p:cNvSpPr>
          <p:nvPr>
            <p:ph type="sldNum" sz="quarter" idx="12"/>
          </p:nvPr>
        </p:nvSpPr>
        <p:spPr>
          <a:ln/>
        </p:spPr>
        <p:txBody>
          <a:bodyPr/>
          <a:lstStyle>
            <a:lvl1pPr>
              <a:defRPr/>
            </a:lvl1pPr>
          </a:lstStyle>
          <a:p>
            <a:fld id="{7B351D3C-B469-4134-BAFA-D77E8C85660E}" type="slidenum">
              <a:rPr lang="en-US" altLang="en-US"/>
              <a:pPr/>
              <a:t>‹#›</a:t>
            </a:fld>
            <a:endParaRPr lang="en-US" altLang="en-US"/>
          </a:p>
        </p:txBody>
      </p:sp>
    </p:spTree>
    <p:extLst>
      <p:ext uri="{BB962C8B-B14F-4D97-AF65-F5344CB8AC3E}">
        <p14:creationId xmlns:p14="http://schemas.microsoft.com/office/powerpoint/2010/main" val="29949574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810F798-04FA-C110-0C1A-62906FA5CFB2}"/>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BB765BE1-FB48-AFC2-C419-9BD24BC1E0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7A467ADC-6161-F932-C8E5-B10B86FD34B1}"/>
              </a:ext>
            </a:extLst>
          </p:cNvPr>
          <p:cNvSpPr>
            <a:spLocks noGrp="1" noChangeArrowheads="1"/>
          </p:cNvSpPr>
          <p:nvPr>
            <p:ph type="sldNum" sz="quarter" idx="12"/>
          </p:nvPr>
        </p:nvSpPr>
        <p:spPr>
          <a:ln/>
        </p:spPr>
        <p:txBody>
          <a:bodyPr/>
          <a:lstStyle>
            <a:lvl1pPr>
              <a:defRPr/>
            </a:lvl1pPr>
          </a:lstStyle>
          <a:p>
            <a:fld id="{6A5818B8-46E6-445A-BC0C-2EFE39B1DBE4}" type="slidenum">
              <a:rPr lang="en-US" altLang="en-US"/>
              <a:pPr/>
              <a:t>‹#›</a:t>
            </a:fld>
            <a:endParaRPr lang="en-US" altLang="en-US"/>
          </a:p>
        </p:txBody>
      </p:sp>
    </p:spTree>
    <p:extLst>
      <p:ext uri="{BB962C8B-B14F-4D97-AF65-F5344CB8AC3E}">
        <p14:creationId xmlns:p14="http://schemas.microsoft.com/office/powerpoint/2010/main" val="10396661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D368E6D9-087F-4989-0DDB-6FE8AF1891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C299E0-9907-6D31-E0B6-D7693884CE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FA4F21-5B0A-83A9-9867-C93DFA381002}"/>
              </a:ext>
            </a:extLst>
          </p:cNvPr>
          <p:cNvSpPr>
            <a:spLocks noGrp="1" noChangeArrowheads="1"/>
          </p:cNvSpPr>
          <p:nvPr>
            <p:ph type="sldNum" sz="quarter" idx="12"/>
          </p:nvPr>
        </p:nvSpPr>
        <p:spPr>
          <a:ln/>
        </p:spPr>
        <p:txBody>
          <a:bodyPr/>
          <a:lstStyle>
            <a:lvl1pPr>
              <a:defRPr/>
            </a:lvl1pPr>
          </a:lstStyle>
          <a:p>
            <a:fld id="{4902AED2-87F3-4758-8F8A-9D0EC3EC564F}" type="slidenum">
              <a:rPr lang="en-US" altLang="en-US"/>
              <a:pPr/>
              <a:t>‹#›</a:t>
            </a:fld>
            <a:endParaRPr lang="en-US" altLang="en-US"/>
          </a:p>
        </p:txBody>
      </p:sp>
    </p:spTree>
    <p:extLst>
      <p:ext uri="{BB962C8B-B14F-4D97-AF65-F5344CB8AC3E}">
        <p14:creationId xmlns:p14="http://schemas.microsoft.com/office/powerpoint/2010/main" val="771967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09AFC66-4940-3552-05B3-F18E0910BD5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EB4BCA5-1E21-1F45-8089-A3C1DCD54F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D2DFFE7-1B2E-1274-80BE-FCE4E8336AB3}"/>
              </a:ext>
            </a:extLst>
          </p:cNvPr>
          <p:cNvSpPr>
            <a:spLocks noGrp="1" noChangeArrowheads="1"/>
          </p:cNvSpPr>
          <p:nvPr>
            <p:ph type="sldNum" sz="quarter" idx="12"/>
          </p:nvPr>
        </p:nvSpPr>
        <p:spPr>
          <a:ln/>
        </p:spPr>
        <p:txBody>
          <a:bodyPr/>
          <a:lstStyle>
            <a:lvl1pPr>
              <a:defRPr/>
            </a:lvl1pPr>
          </a:lstStyle>
          <a:p>
            <a:fld id="{E608D24C-A984-445B-8A06-A82BF886B3D9}" type="slidenum">
              <a:rPr lang="en-US" altLang="en-US"/>
              <a:pPr/>
              <a:t>‹#›</a:t>
            </a:fld>
            <a:endParaRPr lang="en-US" altLang="en-US"/>
          </a:p>
        </p:txBody>
      </p:sp>
    </p:spTree>
    <p:extLst>
      <p:ext uri="{BB962C8B-B14F-4D97-AF65-F5344CB8AC3E}">
        <p14:creationId xmlns:p14="http://schemas.microsoft.com/office/powerpoint/2010/main" val="16328373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101F100-7A76-CAEF-A9D4-B4BCC0B0785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FDC8E7D-7AD5-1294-F9FD-6290AAE0B1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8687505-CF7A-207B-E3E8-D2081FBF9025}"/>
              </a:ext>
            </a:extLst>
          </p:cNvPr>
          <p:cNvSpPr>
            <a:spLocks noGrp="1" noChangeArrowheads="1"/>
          </p:cNvSpPr>
          <p:nvPr>
            <p:ph type="sldNum" sz="quarter" idx="12"/>
          </p:nvPr>
        </p:nvSpPr>
        <p:spPr>
          <a:ln/>
        </p:spPr>
        <p:txBody>
          <a:bodyPr/>
          <a:lstStyle>
            <a:lvl1pPr>
              <a:defRPr/>
            </a:lvl1pPr>
          </a:lstStyle>
          <a:p>
            <a:fld id="{B5D5D233-A4E4-4723-854E-17389E8D8CBE}" type="slidenum">
              <a:rPr lang="en-US" altLang="en-US"/>
              <a:pPr/>
              <a:t>‹#›</a:t>
            </a:fld>
            <a:endParaRPr lang="en-US" altLang="en-US"/>
          </a:p>
        </p:txBody>
      </p:sp>
    </p:spTree>
    <p:extLst>
      <p:ext uri="{BB962C8B-B14F-4D97-AF65-F5344CB8AC3E}">
        <p14:creationId xmlns:p14="http://schemas.microsoft.com/office/powerpoint/2010/main" val="39371857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4A04F6B-BE53-0AA4-9BEF-6E7AD8D6E60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96FEB5A-318E-E7DE-A381-B4103FC47A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0A435E0-298C-F16A-9ADB-FD9582FD8568}"/>
              </a:ext>
            </a:extLst>
          </p:cNvPr>
          <p:cNvSpPr>
            <a:spLocks noGrp="1" noChangeArrowheads="1"/>
          </p:cNvSpPr>
          <p:nvPr>
            <p:ph type="sldNum" sz="quarter" idx="12"/>
          </p:nvPr>
        </p:nvSpPr>
        <p:spPr>
          <a:ln/>
        </p:spPr>
        <p:txBody>
          <a:bodyPr/>
          <a:lstStyle>
            <a:lvl1pPr>
              <a:defRPr/>
            </a:lvl1pPr>
          </a:lstStyle>
          <a:p>
            <a:fld id="{925560D9-C34B-4CC4-BE07-CCBA910BAC21}" type="slidenum">
              <a:rPr lang="en-US" altLang="en-US"/>
              <a:pPr/>
              <a:t>‹#›</a:t>
            </a:fld>
            <a:endParaRPr lang="en-US" altLang="en-US"/>
          </a:p>
        </p:txBody>
      </p:sp>
    </p:spTree>
    <p:extLst>
      <p:ext uri="{BB962C8B-B14F-4D97-AF65-F5344CB8AC3E}">
        <p14:creationId xmlns:p14="http://schemas.microsoft.com/office/powerpoint/2010/main" val="27474297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1B0395D-B520-9C4F-E7AF-5DAD95CCD7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95ACFF-AC44-6AA7-E2EC-CEFA911E23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41CC671-BD45-AC5B-4625-43DBE32BF6DF}"/>
              </a:ext>
            </a:extLst>
          </p:cNvPr>
          <p:cNvSpPr>
            <a:spLocks noGrp="1" noChangeArrowheads="1"/>
          </p:cNvSpPr>
          <p:nvPr>
            <p:ph type="sldNum" sz="quarter" idx="12"/>
          </p:nvPr>
        </p:nvSpPr>
        <p:spPr>
          <a:ln/>
        </p:spPr>
        <p:txBody>
          <a:bodyPr/>
          <a:lstStyle>
            <a:lvl1pPr>
              <a:defRPr/>
            </a:lvl1pPr>
          </a:lstStyle>
          <a:p>
            <a:fld id="{77230230-B9C1-4509-B567-BC0526F4788B}" type="slidenum">
              <a:rPr lang="en-US" altLang="en-US"/>
              <a:pPr/>
              <a:t>‹#›</a:t>
            </a:fld>
            <a:endParaRPr lang="en-US" altLang="en-US"/>
          </a:p>
        </p:txBody>
      </p:sp>
    </p:spTree>
    <p:extLst>
      <p:ext uri="{BB962C8B-B14F-4D97-AF65-F5344CB8AC3E}">
        <p14:creationId xmlns:p14="http://schemas.microsoft.com/office/powerpoint/2010/main" val="32553760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0E3D6AE-CAC2-8D2E-B30B-5BBFBD9144B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314A06-51F2-50B2-BC65-C249F9082A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85FED0-3B3E-FF34-9D7D-2D56DAD84D05}"/>
              </a:ext>
            </a:extLst>
          </p:cNvPr>
          <p:cNvSpPr>
            <a:spLocks noGrp="1" noChangeArrowheads="1"/>
          </p:cNvSpPr>
          <p:nvPr>
            <p:ph type="sldNum" sz="quarter" idx="12"/>
          </p:nvPr>
        </p:nvSpPr>
        <p:spPr>
          <a:ln/>
        </p:spPr>
        <p:txBody>
          <a:bodyPr/>
          <a:lstStyle>
            <a:lvl1pPr>
              <a:defRPr/>
            </a:lvl1pPr>
          </a:lstStyle>
          <a:p>
            <a:fld id="{549C57F3-B34A-421F-A16C-D60D43EAE597}" type="slidenum">
              <a:rPr lang="en-US" altLang="en-US"/>
              <a:pPr/>
              <a:t>‹#›</a:t>
            </a:fld>
            <a:endParaRPr lang="en-US" altLang="en-US"/>
          </a:p>
        </p:txBody>
      </p:sp>
    </p:spTree>
    <p:extLst>
      <p:ext uri="{BB962C8B-B14F-4D97-AF65-F5344CB8AC3E}">
        <p14:creationId xmlns:p14="http://schemas.microsoft.com/office/powerpoint/2010/main" val="25294561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780E6A7-B523-226F-0151-ED1CF2CD728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001011-DB9A-9E06-D928-1334C05AC0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7A8C10B-913F-B233-20B2-669DFC72F1CE}"/>
              </a:ext>
            </a:extLst>
          </p:cNvPr>
          <p:cNvSpPr>
            <a:spLocks noGrp="1" noChangeArrowheads="1"/>
          </p:cNvSpPr>
          <p:nvPr>
            <p:ph type="sldNum" sz="quarter" idx="12"/>
          </p:nvPr>
        </p:nvSpPr>
        <p:spPr>
          <a:ln/>
        </p:spPr>
        <p:txBody>
          <a:bodyPr/>
          <a:lstStyle>
            <a:lvl1pPr>
              <a:defRPr/>
            </a:lvl1pPr>
          </a:lstStyle>
          <a:p>
            <a:fld id="{CAA602E1-B28F-42E3-B943-10F845EB912B}" type="slidenum">
              <a:rPr lang="en-US" altLang="en-US"/>
              <a:pPr/>
              <a:t>‹#›</a:t>
            </a:fld>
            <a:endParaRPr lang="en-US" altLang="en-US"/>
          </a:p>
        </p:txBody>
      </p:sp>
    </p:spTree>
    <p:extLst>
      <p:ext uri="{BB962C8B-B14F-4D97-AF65-F5344CB8AC3E}">
        <p14:creationId xmlns:p14="http://schemas.microsoft.com/office/powerpoint/2010/main" val="25151087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2" name="Rectangle 4">
            <a:extLst>
              <a:ext uri="{FF2B5EF4-FFF2-40B4-BE49-F238E27FC236}">
                <a16:creationId xmlns:a16="http://schemas.microsoft.com/office/drawing/2014/main" id="{9D56943B-CE86-0B6C-B7F2-2A77A48C21A3}"/>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a:extLst>
              <a:ext uri="{FF2B5EF4-FFF2-40B4-BE49-F238E27FC236}">
                <a16:creationId xmlns:a16="http://schemas.microsoft.com/office/drawing/2014/main" id="{B9796D28-F552-6FB1-5191-6E39C63F2F7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4" name="Rectangle 6">
            <a:extLst>
              <a:ext uri="{FF2B5EF4-FFF2-40B4-BE49-F238E27FC236}">
                <a16:creationId xmlns:a16="http://schemas.microsoft.com/office/drawing/2014/main" id="{FA97AD2D-9643-541E-F870-195022130867}"/>
              </a:ext>
            </a:extLst>
          </p:cNvPr>
          <p:cNvSpPr>
            <a:spLocks noGrp="1" noChangeArrowheads="1"/>
          </p:cNvSpPr>
          <p:nvPr>
            <p:ph type="sldNum" sz="quarter" idx="12"/>
          </p:nvPr>
        </p:nvSpPr>
        <p:spPr/>
        <p:txBody>
          <a:bodyPr/>
          <a:lstStyle>
            <a:lvl1pPr>
              <a:defRPr/>
            </a:lvl1pPr>
          </a:lstStyle>
          <a:p>
            <a:fld id="{F8A4D787-99FD-4827-BFFE-423319EEAD12}" type="slidenum">
              <a:rPr lang="en-US" altLang="en-US"/>
              <a:pPr/>
              <a:t>‹#›</a:t>
            </a:fld>
            <a:endParaRPr lang="en-US" altLang="en-US"/>
          </a:p>
        </p:txBody>
      </p:sp>
    </p:spTree>
    <p:extLst>
      <p:ext uri="{BB962C8B-B14F-4D97-AF65-F5344CB8AC3E}">
        <p14:creationId xmlns:p14="http://schemas.microsoft.com/office/powerpoint/2010/main" val="32317473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9FEEC0-09A4-CDF0-FFC5-080455F7820D}"/>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26106F62-0D81-AE95-E9CF-3FF7D39DB67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441776F3-CC67-4731-117C-4A0D7283BE98}"/>
              </a:ext>
            </a:extLst>
          </p:cNvPr>
          <p:cNvSpPr>
            <a:spLocks noGrp="1" noChangeArrowheads="1"/>
          </p:cNvSpPr>
          <p:nvPr>
            <p:ph type="sldNum" sz="quarter" idx="12"/>
          </p:nvPr>
        </p:nvSpPr>
        <p:spPr/>
        <p:txBody>
          <a:bodyPr/>
          <a:lstStyle>
            <a:lvl1pPr>
              <a:defRPr/>
            </a:lvl1pPr>
          </a:lstStyle>
          <a:p>
            <a:fld id="{C20F3C12-C07D-4ADF-AA32-206B5CD5F74A}" type="slidenum">
              <a:rPr lang="en-US" altLang="en-US"/>
              <a:pPr/>
              <a:t>‹#›</a:t>
            </a:fld>
            <a:endParaRPr lang="en-US" altLang="en-US"/>
          </a:p>
        </p:txBody>
      </p:sp>
    </p:spTree>
    <p:extLst>
      <p:ext uri="{BB962C8B-B14F-4D97-AF65-F5344CB8AC3E}">
        <p14:creationId xmlns:p14="http://schemas.microsoft.com/office/powerpoint/2010/main" val="19682090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57437D9-F8B6-7B33-D09B-87A0FAA8CD02}"/>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A3B38116-D381-E6C4-6C1E-F04A6AEDF24F}"/>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21618A63-922F-C1E8-3C11-700E22275DBD}"/>
              </a:ext>
            </a:extLst>
          </p:cNvPr>
          <p:cNvSpPr>
            <a:spLocks noGrp="1" noChangeArrowheads="1"/>
          </p:cNvSpPr>
          <p:nvPr>
            <p:ph type="sldNum" sz="quarter" idx="12"/>
          </p:nvPr>
        </p:nvSpPr>
        <p:spPr/>
        <p:txBody>
          <a:bodyPr/>
          <a:lstStyle>
            <a:lvl1pPr>
              <a:defRPr/>
            </a:lvl1pPr>
          </a:lstStyle>
          <a:p>
            <a:fld id="{DDC45F3D-2BAF-4E82-BA50-545C5AC34786}" type="slidenum">
              <a:rPr lang="en-US" altLang="en-US"/>
              <a:pPr/>
              <a:t>‹#›</a:t>
            </a:fld>
            <a:endParaRPr lang="en-US" altLang="en-US"/>
          </a:p>
        </p:txBody>
      </p:sp>
    </p:spTree>
    <p:extLst>
      <p:ext uri="{BB962C8B-B14F-4D97-AF65-F5344CB8AC3E}">
        <p14:creationId xmlns:p14="http://schemas.microsoft.com/office/powerpoint/2010/main" val="24116816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C16AC2-ECBB-131D-A490-3F05590D32BA}"/>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1AFDB20E-748C-B697-8A1F-A8935E9A1EDC}"/>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98B7928-9D03-66DC-8CAC-A2C0C0980DB8}"/>
              </a:ext>
            </a:extLst>
          </p:cNvPr>
          <p:cNvSpPr>
            <a:spLocks noGrp="1" noChangeArrowheads="1"/>
          </p:cNvSpPr>
          <p:nvPr>
            <p:ph type="sldNum" sz="quarter" idx="12"/>
          </p:nvPr>
        </p:nvSpPr>
        <p:spPr/>
        <p:txBody>
          <a:bodyPr/>
          <a:lstStyle>
            <a:lvl1pPr>
              <a:defRPr/>
            </a:lvl1pPr>
          </a:lstStyle>
          <a:p>
            <a:fld id="{B2A0769E-2CD2-4C38-934D-F8AC3CD1F12C}" type="slidenum">
              <a:rPr lang="en-US" altLang="en-US"/>
              <a:pPr/>
              <a:t>‹#›</a:t>
            </a:fld>
            <a:endParaRPr lang="en-US" altLang="en-US"/>
          </a:p>
        </p:txBody>
      </p:sp>
    </p:spTree>
    <p:extLst>
      <p:ext uri="{BB962C8B-B14F-4D97-AF65-F5344CB8AC3E}">
        <p14:creationId xmlns:p14="http://schemas.microsoft.com/office/powerpoint/2010/main" val="41158460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4117B6E-026C-6996-200E-49CA64D31F0E}"/>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a:extLst>
              <a:ext uri="{FF2B5EF4-FFF2-40B4-BE49-F238E27FC236}">
                <a16:creationId xmlns:a16="http://schemas.microsoft.com/office/drawing/2014/main" id="{95E5766C-4C1B-F529-7853-4339EDC1588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9" name="Rectangle 6">
            <a:extLst>
              <a:ext uri="{FF2B5EF4-FFF2-40B4-BE49-F238E27FC236}">
                <a16:creationId xmlns:a16="http://schemas.microsoft.com/office/drawing/2014/main" id="{78D5E66F-88D1-815E-4C60-E74DD80C32F3}"/>
              </a:ext>
            </a:extLst>
          </p:cNvPr>
          <p:cNvSpPr>
            <a:spLocks noGrp="1" noChangeArrowheads="1"/>
          </p:cNvSpPr>
          <p:nvPr>
            <p:ph type="sldNum" sz="quarter" idx="12"/>
          </p:nvPr>
        </p:nvSpPr>
        <p:spPr/>
        <p:txBody>
          <a:bodyPr/>
          <a:lstStyle>
            <a:lvl1pPr>
              <a:defRPr/>
            </a:lvl1pPr>
          </a:lstStyle>
          <a:p>
            <a:fld id="{56062698-35A5-4817-8A00-96EE924F50CA}" type="slidenum">
              <a:rPr lang="en-US" altLang="en-US"/>
              <a:pPr/>
              <a:t>‹#›</a:t>
            </a:fld>
            <a:endParaRPr lang="en-US" altLang="en-US"/>
          </a:p>
        </p:txBody>
      </p:sp>
    </p:spTree>
    <p:extLst>
      <p:ext uri="{BB962C8B-B14F-4D97-AF65-F5344CB8AC3E}">
        <p14:creationId xmlns:p14="http://schemas.microsoft.com/office/powerpoint/2010/main" val="2337157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0080B09-E1A6-65F2-C981-CBF1E07532A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C9D7C7C-F33F-F457-913A-FE0CB997C5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9AD5C6B-3F66-940B-7E47-3B457F1B965A}"/>
              </a:ext>
            </a:extLst>
          </p:cNvPr>
          <p:cNvSpPr>
            <a:spLocks noGrp="1" noChangeArrowheads="1"/>
          </p:cNvSpPr>
          <p:nvPr>
            <p:ph type="sldNum" sz="quarter" idx="12"/>
          </p:nvPr>
        </p:nvSpPr>
        <p:spPr>
          <a:ln/>
        </p:spPr>
        <p:txBody>
          <a:bodyPr/>
          <a:lstStyle>
            <a:lvl1pPr>
              <a:defRPr/>
            </a:lvl1pPr>
          </a:lstStyle>
          <a:p>
            <a:fld id="{2DB322CF-1595-4FFC-96A1-E071942404F5}" type="slidenum">
              <a:rPr lang="en-US" altLang="en-US"/>
              <a:pPr/>
              <a:t>‹#›</a:t>
            </a:fld>
            <a:endParaRPr lang="en-US" altLang="en-US"/>
          </a:p>
        </p:txBody>
      </p:sp>
    </p:spTree>
    <p:extLst>
      <p:ext uri="{BB962C8B-B14F-4D97-AF65-F5344CB8AC3E}">
        <p14:creationId xmlns:p14="http://schemas.microsoft.com/office/powerpoint/2010/main" val="26873979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1C7387D-1051-91C5-17E6-9ED7192318EF}"/>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26DEF8D3-F8A8-C408-3F9D-BBDA5C9F3905}"/>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5" name="Rectangle 6">
            <a:extLst>
              <a:ext uri="{FF2B5EF4-FFF2-40B4-BE49-F238E27FC236}">
                <a16:creationId xmlns:a16="http://schemas.microsoft.com/office/drawing/2014/main" id="{55BCD1D1-FE92-24BC-6FF6-B1F00907CB65}"/>
              </a:ext>
            </a:extLst>
          </p:cNvPr>
          <p:cNvSpPr>
            <a:spLocks noGrp="1" noChangeArrowheads="1"/>
          </p:cNvSpPr>
          <p:nvPr>
            <p:ph type="sldNum" sz="quarter" idx="12"/>
          </p:nvPr>
        </p:nvSpPr>
        <p:spPr/>
        <p:txBody>
          <a:bodyPr/>
          <a:lstStyle>
            <a:lvl1pPr>
              <a:defRPr/>
            </a:lvl1pPr>
          </a:lstStyle>
          <a:p>
            <a:fld id="{7BD7ED4E-BE46-4837-ABE1-ADFACA313AE3}" type="slidenum">
              <a:rPr lang="en-US" altLang="en-US"/>
              <a:pPr/>
              <a:t>‹#›</a:t>
            </a:fld>
            <a:endParaRPr lang="en-US" altLang="en-US"/>
          </a:p>
        </p:txBody>
      </p:sp>
    </p:spTree>
    <p:extLst>
      <p:ext uri="{BB962C8B-B14F-4D97-AF65-F5344CB8AC3E}">
        <p14:creationId xmlns:p14="http://schemas.microsoft.com/office/powerpoint/2010/main" val="9537626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995E4EC-274E-8888-0688-8C743374EE5E}"/>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a:extLst>
              <a:ext uri="{FF2B5EF4-FFF2-40B4-BE49-F238E27FC236}">
                <a16:creationId xmlns:a16="http://schemas.microsoft.com/office/drawing/2014/main" id="{8B1B5BCF-3FB6-0641-7754-78FC1C979D0B}"/>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4" name="Rectangle 6">
            <a:extLst>
              <a:ext uri="{FF2B5EF4-FFF2-40B4-BE49-F238E27FC236}">
                <a16:creationId xmlns:a16="http://schemas.microsoft.com/office/drawing/2014/main" id="{3557523B-1B42-C792-FD2D-5174CA5E77A8}"/>
              </a:ext>
            </a:extLst>
          </p:cNvPr>
          <p:cNvSpPr>
            <a:spLocks noGrp="1" noChangeArrowheads="1"/>
          </p:cNvSpPr>
          <p:nvPr>
            <p:ph type="sldNum" sz="quarter" idx="12"/>
          </p:nvPr>
        </p:nvSpPr>
        <p:spPr/>
        <p:txBody>
          <a:bodyPr/>
          <a:lstStyle>
            <a:lvl1pPr>
              <a:defRPr/>
            </a:lvl1pPr>
          </a:lstStyle>
          <a:p>
            <a:fld id="{26C6D790-A3B7-4490-A539-15C771FBDADF}" type="slidenum">
              <a:rPr lang="en-US" altLang="en-US"/>
              <a:pPr/>
              <a:t>‹#›</a:t>
            </a:fld>
            <a:endParaRPr lang="en-US" altLang="en-US"/>
          </a:p>
        </p:txBody>
      </p:sp>
    </p:spTree>
    <p:extLst>
      <p:ext uri="{BB962C8B-B14F-4D97-AF65-F5344CB8AC3E}">
        <p14:creationId xmlns:p14="http://schemas.microsoft.com/office/powerpoint/2010/main" val="548353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56C0B07-33AE-C8C3-D7A9-9787A792B48E}"/>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CBDE11F7-3F22-4B44-E960-645E9173E5E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8833374-9560-A7A4-2AE1-D2ECB843CAE3}"/>
              </a:ext>
            </a:extLst>
          </p:cNvPr>
          <p:cNvSpPr>
            <a:spLocks noGrp="1" noChangeArrowheads="1"/>
          </p:cNvSpPr>
          <p:nvPr>
            <p:ph type="sldNum" sz="quarter" idx="12"/>
          </p:nvPr>
        </p:nvSpPr>
        <p:spPr/>
        <p:txBody>
          <a:bodyPr/>
          <a:lstStyle>
            <a:lvl1pPr>
              <a:defRPr/>
            </a:lvl1pPr>
          </a:lstStyle>
          <a:p>
            <a:fld id="{E4DFE7F1-CE05-416F-9FEA-F99599CCBD2D}" type="slidenum">
              <a:rPr lang="en-US" altLang="en-US"/>
              <a:pPr/>
              <a:t>‹#›</a:t>
            </a:fld>
            <a:endParaRPr lang="en-US" altLang="en-US"/>
          </a:p>
        </p:txBody>
      </p:sp>
    </p:spTree>
    <p:extLst>
      <p:ext uri="{BB962C8B-B14F-4D97-AF65-F5344CB8AC3E}">
        <p14:creationId xmlns:p14="http://schemas.microsoft.com/office/powerpoint/2010/main" val="27797699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2303163-6AC9-4605-F591-7728EC75DA94}"/>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12489DE6-BBCA-B90C-680D-343AF9E86EE6}"/>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1122182-48F3-7F7D-7ECB-7BBF65561F64}"/>
              </a:ext>
            </a:extLst>
          </p:cNvPr>
          <p:cNvSpPr>
            <a:spLocks noGrp="1" noChangeArrowheads="1"/>
          </p:cNvSpPr>
          <p:nvPr>
            <p:ph type="sldNum" sz="quarter" idx="12"/>
          </p:nvPr>
        </p:nvSpPr>
        <p:spPr/>
        <p:txBody>
          <a:bodyPr/>
          <a:lstStyle>
            <a:lvl1pPr>
              <a:defRPr/>
            </a:lvl1pPr>
          </a:lstStyle>
          <a:p>
            <a:fld id="{B086804D-8608-4262-9860-23148F7F582E}" type="slidenum">
              <a:rPr lang="en-US" altLang="en-US"/>
              <a:pPr/>
              <a:t>‹#›</a:t>
            </a:fld>
            <a:endParaRPr lang="en-US" altLang="en-US"/>
          </a:p>
        </p:txBody>
      </p:sp>
    </p:spTree>
    <p:extLst>
      <p:ext uri="{BB962C8B-B14F-4D97-AF65-F5344CB8AC3E}">
        <p14:creationId xmlns:p14="http://schemas.microsoft.com/office/powerpoint/2010/main" val="8013455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33EF72-91B2-2319-CEF0-2B2633B070F9}"/>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EF8AFF25-BC76-86AC-ED32-9EF03D3F5566}"/>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3ADE04B4-1D38-5B31-F5D4-EF84CC41C070}"/>
              </a:ext>
            </a:extLst>
          </p:cNvPr>
          <p:cNvSpPr>
            <a:spLocks noGrp="1" noChangeArrowheads="1"/>
          </p:cNvSpPr>
          <p:nvPr>
            <p:ph type="sldNum" sz="quarter" idx="12"/>
          </p:nvPr>
        </p:nvSpPr>
        <p:spPr/>
        <p:txBody>
          <a:bodyPr/>
          <a:lstStyle>
            <a:lvl1pPr>
              <a:defRPr/>
            </a:lvl1pPr>
          </a:lstStyle>
          <a:p>
            <a:fld id="{AE8598B7-E13C-4882-97D4-E228E155A60D}" type="slidenum">
              <a:rPr lang="en-US" altLang="en-US"/>
              <a:pPr/>
              <a:t>‹#›</a:t>
            </a:fld>
            <a:endParaRPr lang="en-US" altLang="en-US"/>
          </a:p>
        </p:txBody>
      </p:sp>
    </p:spTree>
    <p:extLst>
      <p:ext uri="{BB962C8B-B14F-4D97-AF65-F5344CB8AC3E}">
        <p14:creationId xmlns:p14="http://schemas.microsoft.com/office/powerpoint/2010/main" val="34750423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FE2ED3-1027-2DD5-58F8-09BC222FC776}"/>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A194F01C-F81E-5EE1-7584-D749B404B621}"/>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3D69B095-B851-EDA9-823C-1B95B7BC49D2}"/>
              </a:ext>
            </a:extLst>
          </p:cNvPr>
          <p:cNvSpPr>
            <a:spLocks noGrp="1" noChangeArrowheads="1"/>
          </p:cNvSpPr>
          <p:nvPr>
            <p:ph type="sldNum" sz="quarter" idx="12"/>
          </p:nvPr>
        </p:nvSpPr>
        <p:spPr/>
        <p:txBody>
          <a:bodyPr/>
          <a:lstStyle>
            <a:lvl1pPr>
              <a:defRPr/>
            </a:lvl1pPr>
          </a:lstStyle>
          <a:p>
            <a:fld id="{981B9FE1-6B1F-4800-A58A-7005E2FD0963}" type="slidenum">
              <a:rPr lang="en-US" altLang="en-US"/>
              <a:pPr/>
              <a:t>‹#›</a:t>
            </a:fld>
            <a:endParaRPr lang="en-US" altLang="en-US"/>
          </a:p>
        </p:txBody>
      </p:sp>
    </p:spTree>
    <p:extLst>
      <p:ext uri="{BB962C8B-B14F-4D97-AF65-F5344CB8AC3E}">
        <p14:creationId xmlns:p14="http://schemas.microsoft.com/office/powerpoint/2010/main" val="4959833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F86EAF6-282A-8D93-E2C9-43C7DF6CABB4}"/>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1507F68B-4B8C-9A95-5954-FDAC67890F87}"/>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5" name="Rectangle 6">
            <a:extLst>
              <a:ext uri="{FF2B5EF4-FFF2-40B4-BE49-F238E27FC236}">
                <a16:creationId xmlns:a16="http://schemas.microsoft.com/office/drawing/2014/main" id="{34FB0EA6-96DE-48B4-A6FD-76397CE11D4C}"/>
              </a:ext>
            </a:extLst>
          </p:cNvPr>
          <p:cNvSpPr>
            <a:spLocks noGrp="1" noChangeArrowheads="1"/>
          </p:cNvSpPr>
          <p:nvPr>
            <p:ph type="sldNum" sz="quarter" idx="12"/>
          </p:nvPr>
        </p:nvSpPr>
        <p:spPr/>
        <p:txBody>
          <a:bodyPr/>
          <a:lstStyle>
            <a:lvl1pPr>
              <a:defRPr/>
            </a:lvl1pPr>
          </a:lstStyle>
          <a:p>
            <a:fld id="{131C42D3-0B5F-4245-8782-756980905503}" type="slidenum">
              <a:rPr lang="en-US" altLang="en-US"/>
              <a:pPr/>
              <a:t>‹#›</a:t>
            </a:fld>
            <a:endParaRPr lang="en-US" altLang="en-US"/>
          </a:p>
        </p:txBody>
      </p:sp>
    </p:spTree>
    <p:extLst>
      <p:ext uri="{BB962C8B-B14F-4D97-AF65-F5344CB8AC3E}">
        <p14:creationId xmlns:p14="http://schemas.microsoft.com/office/powerpoint/2010/main" val="10859158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441C4F83-5091-A32E-51EE-D4E864937429}"/>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43FD8151-C0E5-05CC-30FB-0AFC048FFABE}"/>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E7359421-AFE9-8A43-AA4D-851305CF7AA4}"/>
              </a:ext>
            </a:extLst>
          </p:cNvPr>
          <p:cNvSpPr>
            <a:spLocks noGrp="1" noChangeArrowheads="1"/>
          </p:cNvSpPr>
          <p:nvPr>
            <p:ph type="sldNum" sz="quarter" idx="12"/>
          </p:nvPr>
        </p:nvSpPr>
        <p:spPr/>
        <p:txBody>
          <a:bodyPr/>
          <a:lstStyle>
            <a:lvl1pPr>
              <a:defRPr/>
            </a:lvl1pPr>
          </a:lstStyle>
          <a:p>
            <a:fld id="{819DAEFC-B815-4DBC-B33C-067902B1700A}" type="slidenum">
              <a:rPr lang="en-US" altLang="en-US"/>
              <a:pPr/>
              <a:t>‹#›</a:t>
            </a:fld>
            <a:endParaRPr lang="en-US" altLang="en-US"/>
          </a:p>
        </p:txBody>
      </p:sp>
    </p:spTree>
    <p:extLst>
      <p:ext uri="{BB962C8B-B14F-4D97-AF65-F5344CB8AC3E}">
        <p14:creationId xmlns:p14="http://schemas.microsoft.com/office/powerpoint/2010/main" val="707064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05EFDF5B-A3EF-9400-1020-610AF1218113}"/>
              </a:ext>
            </a:extLst>
          </p:cNvPr>
          <p:cNvSpPr>
            <a:spLocks noGrp="1"/>
          </p:cNvSpPr>
          <p:nvPr>
            <p:ph type="dt" sz="half" idx="10"/>
          </p:nvPr>
        </p:nvSpPr>
        <p:spPr>
          <a:xfrm>
            <a:off x="914400" y="6248400"/>
            <a:ext cx="2540000" cy="457200"/>
          </a:xfrm>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A80A6650-7FC6-F684-2D37-AEF222312C9F}"/>
              </a:ext>
            </a:extLst>
          </p:cNvPr>
          <p:cNvSpPr>
            <a:spLocks noGrp="1"/>
          </p:cNvSpPr>
          <p:nvPr>
            <p:ph type="ftr" sz="quarter" idx="11"/>
          </p:nvPr>
        </p:nvSpPr>
        <p:spPr>
          <a:xfrm>
            <a:off x="4165600" y="6248400"/>
            <a:ext cx="3860800" cy="457200"/>
          </a:xfrm>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0EA9208-C2C8-FF6B-8EDC-F7F62983E1C2}"/>
              </a:ext>
            </a:extLst>
          </p:cNvPr>
          <p:cNvSpPr>
            <a:spLocks noGrp="1"/>
          </p:cNvSpPr>
          <p:nvPr>
            <p:ph type="sldNum" sz="quarter" idx="12"/>
          </p:nvPr>
        </p:nvSpPr>
        <p:spPr>
          <a:xfrm>
            <a:off x="8737600" y="6248400"/>
            <a:ext cx="2540000" cy="457200"/>
          </a:xfrm>
        </p:spPr>
        <p:txBody>
          <a:bodyPr/>
          <a:lstStyle>
            <a:lvl1pPr>
              <a:defRPr/>
            </a:lvl1pPr>
          </a:lstStyle>
          <a:p>
            <a:fld id="{CF0A22BF-885B-4CFE-AC33-8FFFF65B056E}" type="slidenum">
              <a:rPr lang="en-US" altLang="en-US"/>
              <a:pPr/>
              <a:t>‹#›</a:t>
            </a:fld>
            <a:endParaRPr lang="en-US" altLang="en-US"/>
          </a:p>
        </p:txBody>
      </p:sp>
    </p:spTree>
    <p:extLst>
      <p:ext uri="{BB962C8B-B14F-4D97-AF65-F5344CB8AC3E}">
        <p14:creationId xmlns:p14="http://schemas.microsoft.com/office/powerpoint/2010/main" val="40667936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3EC6F38-9379-8FFA-484A-C092FF4F2F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D8E06D-8DB9-B2EE-D193-21915A80E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CDD99A-1972-E60F-5EE8-2C809EA1508D}"/>
              </a:ext>
            </a:extLst>
          </p:cNvPr>
          <p:cNvSpPr>
            <a:spLocks noGrp="1" noChangeArrowheads="1"/>
          </p:cNvSpPr>
          <p:nvPr>
            <p:ph type="sldNum" sz="quarter" idx="12"/>
          </p:nvPr>
        </p:nvSpPr>
        <p:spPr>
          <a:ln/>
        </p:spPr>
        <p:txBody>
          <a:bodyPr/>
          <a:lstStyle>
            <a:lvl1pPr>
              <a:defRPr/>
            </a:lvl1pPr>
          </a:lstStyle>
          <a:p>
            <a:fld id="{75CD1E22-4331-473F-A5D4-1F12501322AA}" type="slidenum">
              <a:rPr lang="en-US" altLang="en-US"/>
              <a:pPr/>
              <a:t>‹#›</a:t>
            </a:fld>
            <a:endParaRPr lang="en-US" altLang="en-US"/>
          </a:p>
        </p:txBody>
      </p:sp>
    </p:spTree>
    <p:extLst>
      <p:ext uri="{BB962C8B-B14F-4D97-AF65-F5344CB8AC3E}">
        <p14:creationId xmlns:p14="http://schemas.microsoft.com/office/powerpoint/2010/main" val="27696722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theme" Target="../theme/theme10.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3" Type="http://schemas.openxmlformats.org/officeDocument/2006/relationships/slideLayout" Target="../slideLayouts/slideLayout161.xml"/><Relationship Id="rId21" Type="http://schemas.openxmlformats.org/officeDocument/2006/relationships/theme" Target="../theme/theme1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3" Type="http://schemas.openxmlformats.org/officeDocument/2006/relationships/slideLayout" Target="../slideLayouts/slideLayout181.xml"/><Relationship Id="rId21" Type="http://schemas.openxmlformats.org/officeDocument/2006/relationships/theme" Target="../theme/theme12.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0" Type="http://schemas.openxmlformats.org/officeDocument/2006/relationships/slideLayout" Target="../slideLayouts/slideLayout198.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19" Type="http://schemas.openxmlformats.org/officeDocument/2006/relationships/slideLayout" Target="../slideLayouts/slideLayout197.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18" Type="http://schemas.openxmlformats.org/officeDocument/2006/relationships/slideLayout" Target="../slideLayouts/slideLayout216.xml"/><Relationship Id="rId3" Type="http://schemas.openxmlformats.org/officeDocument/2006/relationships/slideLayout" Target="../slideLayouts/slideLayout201.xml"/><Relationship Id="rId21" Type="http://schemas.openxmlformats.org/officeDocument/2006/relationships/theme" Target="../theme/theme13.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17" Type="http://schemas.openxmlformats.org/officeDocument/2006/relationships/slideLayout" Target="../slideLayouts/slideLayout215.xml"/><Relationship Id="rId2" Type="http://schemas.openxmlformats.org/officeDocument/2006/relationships/slideLayout" Target="../slideLayouts/slideLayout200.xml"/><Relationship Id="rId16" Type="http://schemas.openxmlformats.org/officeDocument/2006/relationships/slideLayout" Target="../slideLayouts/slideLayout214.xml"/><Relationship Id="rId20" Type="http://schemas.openxmlformats.org/officeDocument/2006/relationships/slideLayout" Target="../slideLayouts/slideLayout218.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slideLayout" Target="../slideLayouts/slideLayout213.xml"/><Relationship Id="rId10" Type="http://schemas.openxmlformats.org/officeDocument/2006/relationships/slideLayout" Target="../slideLayouts/slideLayout208.xml"/><Relationship Id="rId19" Type="http://schemas.openxmlformats.org/officeDocument/2006/relationships/slideLayout" Target="../slideLayouts/slideLayout217.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image" Target="../media/image5.jpeg"/><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14.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18" Type="http://schemas.openxmlformats.org/officeDocument/2006/relationships/slideLayout" Target="../slideLayouts/slideLayout247.xml"/><Relationship Id="rId3" Type="http://schemas.openxmlformats.org/officeDocument/2006/relationships/slideLayout" Target="../slideLayouts/slideLayout232.xml"/><Relationship Id="rId21" Type="http://schemas.openxmlformats.org/officeDocument/2006/relationships/theme" Target="../theme/theme15.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20" Type="http://schemas.openxmlformats.org/officeDocument/2006/relationships/slideLayout" Target="../slideLayouts/slideLayout249.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5" Type="http://schemas.openxmlformats.org/officeDocument/2006/relationships/slideLayout" Target="../slideLayouts/slideLayout244.xml"/><Relationship Id="rId10" Type="http://schemas.openxmlformats.org/officeDocument/2006/relationships/slideLayout" Target="../slideLayouts/slideLayout239.xml"/><Relationship Id="rId19" Type="http://schemas.openxmlformats.org/officeDocument/2006/relationships/slideLayout" Target="../slideLayouts/slideLayout248.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18" Type="http://schemas.openxmlformats.org/officeDocument/2006/relationships/slideLayout" Target="../slideLayouts/slideLayout267.xml"/><Relationship Id="rId3" Type="http://schemas.openxmlformats.org/officeDocument/2006/relationships/slideLayout" Target="../slideLayouts/slideLayout252.xml"/><Relationship Id="rId21" Type="http://schemas.openxmlformats.org/officeDocument/2006/relationships/theme" Target="../theme/theme16.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17" Type="http://schemas.openxmlformats.org/officeDocument/2006/relationships/slideLayout" Target="../slideLayouts/slideLayout266.xml"/><Relationship Id="rId2" Type="http://schemas.openxmlformats.org/officeDocument/2006/relationships/slideLayout" Target="../slideLayouts/slideLayout251.xml"/><Relationship Id="rId16" Type="http://schemas.openxmlformats.org/officeDocument/2006/relationships/slideLayout" Target="../slideLayouts/slideLayout265.xml"/><Relationship Id="rId20" Type="http://schemas.openxmlformats.org/officeDocument/2006/relationships/slideLayout" Target="../slideLayouts/slideLayout269.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5" Type="http://schemas.openxmlformats.org/officeDocument/2006/relationships/slideLayout" Target="../slideLayouts/slideLayout264.xml"/><Relationship Id="rId10" Type="http://schemas.openxmlformats.org/officeDocument/2006/relationships/slideLayout" Target="../slideLayouts/slideLayout259.xml"/><Relationship Id="rId19" Type="http://schemas.openxmlformats.org/officeDocument/2006/relationships/slideLayout" Target="../slideLayouts/slideLayout268.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slideLayout" Target="../slideLayouts/slideLayout26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17.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18" Type="http://schemas.openxmlformats.org/officeDocument/2006/relationships/slideLayout" Target="../slideLayouts/slideLayout298.xml"/><Relationship Id="rId3" Type="http://schemas.openxmlformats.org/officeDocument/2006/relationships/slideLayout" Target="../slideLayouts/slideLayout283.xml"/><Relationship Id="rId21" Type="http://schemas.openxmlformats.org/officeDocument/2006/relationships/theme" Target="../theme/theme18.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17" Type="http://schemas.openxmlformats.org/officeDocument/2006/relationships/slideLayout" Target="../slideLayouts/slideLayout297.xml"/><Relationship Id="rId2" Type="http://schemas.openxmlformats.org/officeDocument/2006/relationships/slideLayout" Target="../slideLayouts/slideLayout282.xml"/><Relationship Id="rId16" Type="http://schemas.openxmlformats.org/officeDocument/2006/relationships/slideLayout" Target="../slideLayouts/slideLayout296.xml"/><Relationship Id="rId20" Type="http://schemas.openxmlformats.org/officeDocument/2006/relationships/slideLayout" Target="../slideLayouts/slideLayout300.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5" Type="http://schemas.openxmlformats.org/officeDocument/2006/relationships/slideLayout" Target="../slideLayouts/slideLayout295.xml"/><Relationship Id="rId10" Type="http://schemas.openxmlformats.org/officeDocument/2006/relationships/slideLayout" Target="../slideLayouts/slideLayout290.xml"/><Relationship Id="rId19" Type="http://schemas.openxmlformats.org/officeDocument/2006/relationships/slideLayout" Target="../slideLayouts/slideLayout299.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slideLayout" Target="../slideLayouts/slideLayout29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21.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20.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slideLayout" Target="../slideLayouts/slideLayout337.xml"/><Relationship Id="rId18" Type="http://schemas.openxmlformats.org/officeDocument/2006/relationships/slideLayout" Target="../slideLayouts/slideLayout342.xml"/><Relationship Id="rId3" Type="http://schemas.openxmlformats.org/officeDocument/2006/relationships/slideLayout" Target="../slideLayouts/slideLayout327.xml"/><Relationship Id="rId21" Type="http://schemas.openxmlformats.org/officeDocument/2006/relationships/slideLayout" Target="../slideLayouts/slideLayout345.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17" Type="http://schemas.openxmlformats.org/officeDocument/2006/relationships/slideLayout" Target="../slideLayouts/slideLayout341.xml"/><Relationship Id="rId2" Type="http://schemas.openxmlformats.org/officeDocument/2006/relationships/slideLayout" Target="../slideLayouts/slideLayout326.xml"/><Relationship Id="rId16" Type="http://schemas.openxmlformats.org/officeDocument/2006/relationships/slideLayout" Target="../slideLayouts/slideLayout340.xml"/><Relationship Id="rId20" Type="http://schemas.openxmlformats.org/officeDocument/2006/relationships/slideLayout" Target="../slideLayouts/slideLayout344.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5" Type="http://schemas.openxmlformats.org/officeDocument/2006/relationships/slideLayout" Target="../slideLayouts/slideLayout339.xml"/><Relationship Id="rId23" Type="http://schemas.openxmlformats.org/officeDocument/2006/relationships/theme" Target="../theme/theme21.xml"/><Relationship Id="rId10" Type="http://schemas.openxmlformats.org/officeDocument/2006/relationships/slideLayout" Target="../slideLayouts/slideLayout334.xml"/><Relationship Id="rId19" Type="http://schemas.openxmlformats.org/officeDocument/2006/relationships/slideLayout" Target="../slideLayouts/slideLayout343.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slideLayout" Target="../slideLayouts/slideLayout338.xml"/><Relationship Id="rId22" Type="http://schemas.openxmlformats.org/officeDocument/2006/relationships/slideLayout" Target="../slideLayouts/slideLayout34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image" Target="../media/image6.png"/><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22.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slideLayout" Target="../slideLayouts/slideLayout370.xml"/><Relationship Id="rId18" Type="http://schemas.openxmlformats.org/officeDocument/2006/relationships/slideLayout" Target="../slideLayouts/slideLayout375.xml"/><Relationship Id="rId3" Type="http://schemas.openxmlformats.org/officeDocument/2006/relationships/slideLayout" Target="../slideLayouts/slideLayout360.xml"/><Relationship Id="rId21" Type="http://schemas.openxmlformats.org/officeDocument/2006/relationships/theme" Target="../theme/theme23.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17" Type="http://schemas.openxmlformats.org/officeDocument/2006/relationships/slideLayout" Target="../slideLayouts/slideLayout374.xml"/><Relationship Id="rId2" Type="http://schemas.openxmlformats.org/officeDocument/2006/relationships/slideLayout" Target="../slideLayouts/slideLayout359.xml"/><Relationship Id="rId16" Type="http://schemas.openxmlformats.org/officeDocument/2006/relationships/slideLayout" Target="../slideLayouts/slideLayout373.xml"/><Relationship Id="rId20" Type="http://schemas.openxmlformats.org/officeDocument/2006/relationships/slideLayout" Target="../slideLayouts/slideLayout377.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5" Type="http://schemas.openxmlformats.org/officeDocument/2006/relationships/slideLayout" Target="../slideLayouts/slideLayout372.xml"/><Relationship Id="rId10" Type="http://schemas.openxmlformats.org/officeDocument/2006/relationships/slideLayout" Target="../slideLayouts/slideLayout367.xml"/><Relationship Id="rId19" Type="http://schemas.openxmlformats.org/officeDocument/2006/relationships/slideLayout" Target="../slideLayouts/slideLayout376.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slideLayout" Target="../slideLayouts/slideLayout37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24.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slideLayout" Target="../slideLayouts/slideLayout401.xml"/><Relationship Id="rId18" Type="http://schemas.openxmlformats.org/officeDocument/2006/relationships/slideLayout" Target="../slideLayouts/slideLayout406.xml"/><Relationship Id="rId3" Type="http://schemas.openxmlformats.org/officeDocument/2006/relationships/slideLayout" Target="../slideLayouts/slideLayout391.xml"/><Relationship Id="rId21" Type="http://schemas.openxmlformats.org/officeDocument/2006/relationships/theme" Target="../theme/theme25.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17" Type="http://schemas.openxmlformats.org/officeDocument/2006/relationships/slideLayout" Target="../slideLayouts/slideLayout405.xml"/><Relationship Id="rId2" Type="http://schemas.openxmlformats.org/officeDocument/2006/relationships/slideLayout" Target="../slideLayouts/slideLayout390.xml"/><Relationship Id="rId16" Type="http://schemas.openxmlformats.org/officeDocument/2006/relationships/slideLayout" Target="../slideLayouts/slideLayout404.xml"/><Relationship Id="rId20" Type="http://schemas.openxmlformats.org/officeDocument/2006/relationships/slideLayout" Target="../slideLayouts/slideLayout408.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5" Type="http://schemas.openxmlformats.org/officeDocument/2006/relationships/slideLayout" Target="../slideLayouts/slideLayout403.xml"/><Relationship Id="rId10" Type="http://schemas.openxmlformats.org/officeDocument/2006/relationships/slideLayout" Target="../slideLayouts/slideLayout398.xml"/><Relationship Id="rId19" Type="http://schemas.openxmlformats.org/officeDocument/2006/relationships/slideLayout" Target="../slideLayouts/slideLayout407.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slideLayout" Target="../slideLayouts/slideLayout40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16.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26.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27.xml"/><Relationship Id="rId13" Type="http://schemas.openxmlformats.org/officeDocument/2006/relationships/slideLayout" Target="../slideLayouts/slideLayout432.xml"/><Relationship Id="rId18" Type="http://schemas.openxmlformats.org/officeDocument/2006/relationships/slideLayout" Target="../slideLayouts/slideLayout437.xml"/><Relationship Id="rId3" Type="http://schemas.openxmlformats.org/officeDocument/2006/relationships/slideLayout" Target="../slideLayouts/slideLayout422.xml"/><Relationship Id="rId21" Type="http://schemas.openxmlformats.org/officeDocument/2006/relationships/slideLayout" Target="../slideLayouts/slideLayout440.xml"/><Relationship Id="rId7" Type="http://schemas.openxmlformats.org/officeDocument/2006/relationships/slideLayout" Target="../slideLayouts/slideLayout426.xml"/><Relationship Id="rId12" Type="http://schemas.openxmlformats.org/officeDocument/2006/relationships/slideLayout" Target="../slideLayouts/slideLayout431.xml"/><Relationship Id="rId17" Type="http://schemas.openxmlformats.org/officeDocument/2006/relationships/slideLayout" Target="../slideLayouts/slideLayout436.xml"/><Relationship Id="rId2" Type="http://schemas.openxmlformats.org/officeDocument/2006/relationships/slideLayout" Target="../slideLayouts/slideLayout421.xml"/><Relationship Id="rId16" Type="http://schemas.openxmlformats.org/officeDocument/2006/relationships/slideLayout" Target="../slideLayouts/slideLayout435.xml"/><Relationship Id="rId20" Type="http://schemas.openxmlformats.org/officeDocument/2006/relationships/slideLayout" Target="../slideLayouts/slideLayout439.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5" Type="http://schemas.openxmlformats.org/officeDocument/2006/relationships/slideLayout" Target="../slideLayouts/slideLayout434.xml"/><Relationship Id="rId23" Type="http://schemas.openxmlformats.org/officeDocument/2006/relationships/theme" Target="../theme/theme27.xml"/><Relationship Id="rId10" Type="http://schemas.openxmlformats.org/officeDocument/2006/relationships/slideLayout" Target="../slideLayouts/slideLayout429.xml"/><Relationship Id="rId19" Type="http://schemas.openxmlformats.org/officeDocument/2006/relationships/slideLayout" Target="../slideLayouts/slideLayout438.xml"/><Relationship Id="rId4" Type="http://schemas.openxmlformats.org/officeDocument/2006/relationships/slideLayout" Target="../slideLayouts/slideLayout423.xml"/><Relationship Id="rId9" Type="http://schemas.openxmlformats.org/officeDocument/2006/relationships/slideLayout" Target="../slideLayouts/slideLayout428.xml"/><Relationship Id="rId14" Type="http://schemas.openxmlformats.org/officeDocument/2006/relationships/slideLayout" Target="../slideLayouts/slideLayout433.xml"/><Relationship Id="rId22" Type="http://schemas.openxmlformats.org/officeDocument/2006/relationships/slideLayout" Target="../slideLayouts/slideLayout44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49.xml"/><Relationship Id="rId13" Type="http://schemas.openxmlformats.org/officeDocument/2006/relationships/slideLayout" Target="../slideLayouts/slideLayout454.xml"/><Relationship Id="rId18" Type="http://schemas.openxmlformats.org/officeDocument/2006/relationships/slideLayout" Target="../slideLayouts/slideLayout459.xml"/><Relationship Id="rId3" Type="http://schemas.openxmlformats.org/officeDocument/2006/relationships/slideLayout" Target="../slideLayouts/slideLayout444.xml"/><Relationship Id="rId21" Type="http://schemas.openxmlformats.org/officeDocument/2006/relationships/theme" Target="../theme/theme28.xml"/><Relationship Id="rId7" Type="http://schemas.openxmlformats.org/officeDocument/2006/relationships/slideLayout" Target="../slideLayouts/slideLayout448.xml"/><Relationship Id="rId12" Type="http://schemas.openxmlformats.org/officeDocument/2006/relationships/slideLayout" Target="../slideLayouts/slideLayout453.xml"/><Relationship Id="rId17" Type="http://schemas.openxmlformats.org/officeDocument/2006/relationships/slideLayout" Target="../slideLayouts/slideLayout458.xml"/><Relationship Id="rId2" Type="http://schemas.openxmlformats.org/officeDocument/2006/relationships/slideLayout" Target="../slideLayouts/slideLayout443.xml"/><Relationship Id="rId16" Type="http://schemas.openxmlformats.org/officeDocument/2006/relationships/slideLayout" Target="../slideLayouts/slideLayout457.xml"/><Relationship Id="rId20" Type="http://schemas.openxmlformats.org/officeDocument/2006/relationships/slideLayout" Target="../slideLayouts/slideLayout461.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5" Type="http://schemas.openxmlformats.org/officeDocument/2006/relationships/slideLayout" Target="../slideLayouts/slideLayout456.xml"/><Relationship Id="rId10" Type="http://schemas.openxmlformats.org/officeDocument/2006/relationships/slideLayout" Target="../slideLayouts/slideLayout451.xml"/><Relationship Id="rId19" Type="http://schemas.openxmlformats.org/officeDocument/2006/relationships/slideLayout" Target="../slideLayouts/slideLayout460.xml"/><Relationship Id="rId4" Type="http://schemas.openxmlformats.org/officeDocument/2006/relationships/slideLayout" Target="../slideLayouts/slideLayout445.xml"/><Relationship Id="rId9" Type="http://schemas.openxmlformats.org/officeDocument/2006/relationships/slideLayout" Target="../slideLayouts/slideLayout450.xml"/><Relationship Id="rId14" Type="http://schemas.openxmlformats.org/officeDocument/2006/relationships/slideLayout" Target="../slideLayouts/slideLayout45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slideLayout" Target="../slideLayouts/slideLayout474.xml"/><Relationship Id="rId18" Type="http://schemas.openxmlformats.org/officeDocument/2006/relationships/slideLayout" Target="../slideLayouts/slideLayout479.xml"/><Relationship Id="rId3" Type="http://schemas.openxmlformats.org/officeDocument/2006/relationships/slideLayout" Target="../slideLayouts/slideLayout464.xml"/><Relationship Id="rId21" Type="http://schemas.openxmlformats.org/officeDocument/2006/relationships/theme" Target="../theme/theme29.xml"/><Relationship Id="rId7" Type="http://schemas.openxmlformats.org/officeDocument/2006/relationships/slideLayout" Target="../slideLayouts/slideLayout468.xml"/><Relationship Id="rId12" Type="http://schemas.openxmlformats.org/officeDocument/2006/relationships/slideLayout" Target="../slideLayouts/slideLayout473.xml"/><Relationship Id="rId17" Type="http://schemas.openxmlformats.org/officeDocument/2006/relationships/slideLayout" Target="../slideLayouts/slideLayout478.xml"/><Relationship Id="rId2" Type="http://schemas.openxmlformats.org/officeDocument/2006/relationships/slideLayout" Target="../slideLayouts/slideLayout463.xml"/><Relationship Id="rId16" Type="http://schemas.openxmlformats.org/officeDocument/2006/relationships/slideLayout" Target="../slideLayouts/slideLayout477.xml"/><Relationship Id="rId20" Type="http://schemas.openxmlformats.org/officeDocument/2006/relationships/slideLayout" Target="../slideLayouts/slideLayout481.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5" Type="http://schemas.openxmlformats.org/officeDocument/2006/relationships/slideLayout" Target="../slideLayouts/slideLayout476.xml"/><Relationship Id="rId10" Type="http://schemas.openxmlformats.org/officeDocument/2006/relationships/slideLayout" Target="../slideLayouts/slideLayout471.xml"/><Relationship Id="rId19" Type="http://schemas.openxmlformats.org/officeDocument/2006/relationships/slideLayout" Target="../slideLayouts/slideLayout480.xml"/><Relationship Id="rId4" Type="http://schemas.openxmlformats.org/officeDocument/2006/relationships/slideLayout" Target="../slideLayouts/slideLayout465.xml"/><Relationship Id="rId9" Type="http://schemas.openxmlformats.org/officeDocument/2006/relationships/slideLayout" Target="../slideLayouts/slideLayout470.xml"/><Relationship Id="rId14" Type="http://schemas.openxmlformats.org/officeDocument/2006/relationships/slideLayout" Target="../slideLayouts/slideLayout4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4.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heme" Target="../theme/theme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theme" Target="../theme/theme6.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6" Type="http://schemas.openxmlformats.org/officeDocument/2006/relationships/image" Target="../media/image3.jpeg"/><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theme" Target="../theme/theme7.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theme" Target="../theme/theme8.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21" Type="http://schemas.openxmlformats.org/officeDocument/2006/relationships/theme" Target="../theme/theme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889635"/>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C48C46F-D38F-BE68-7376-1E76A67E9AB3}"/>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Rectangle 3">
            <a:extLst>
              <a:ext uri="{FF2B5EF4-FFF2-40B4-BE49-F238E27FC236}">
                <a16:creationId xmlns:a16="http://schemas.microsoft.com/office/drawing/2014/main" id="{256C516F-1D12-465B-D638-160A4EE048B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322F10E-8439-D73D-EF00-0A26AA4C5D53}"/>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EFE4BEDC-299E-D92E-6BC3-558F58901D86}"/>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BB2DD2ED-7025-7C05-70B9-A16942D433BC}"/>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998B4B8C-4921-4CAC-9410-35CD7F961624}" type="slidenum">
              <a:rPr lang="en-US" altLang="en-US"/>
              <a:pPr/>
              <a:t>‹#›</a:t>
            </a:fld>
            <a:endParaRPr lang="en-US" altLang="en-US"/>
          </a:p>
        </p:txBody>
      </p:sp>
    </p:spTree>
    <p:extLst>
      <p:ext uri="{BB962C8B-B14F-4D97-AF65-F5344CB8AC3E}">
        <p14:creationId xmlns:p14="http://schemas.microsoft.com/office/powerpoint/2010/main" val="2682961073"/>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B09C5D85-CE82-A60A-27E0-AAB49732B515}"/>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467" name="Rectangle 3">
            <a:extLst>
              <a:ext uri="{FF2B5EF4-FFF2-40B4-BE49-F238E27FC236}">
                <a16:creationId xmlns:a16="http://schemas.microsoft.com/office/drawing/2014/main" id="{7D3496F2-2B9A-4181-E399-1001218FD3C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9685005-E517-5509-1EF1-42F72724A32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C87A0ACA-F738-861F-7F5E-D7C165F6D8E2}"/>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36BD6C46-8626-C16A-3F3C-BE592C24FF59}"/>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951FBD3E-A3EB-461E-80BD-22B420A48387}" type="slidenum">
              <a:rPr lang="en-US" altLang="en-US"/>
              <a:pPr/>
              <a:t>‹#›</a:t>
            </a:fld>
            <a:endParaRPr lang="en-US" altLang="en-US"/>
          </a:p>
        </p:txBody>
      </p:sp>
    </p:spTree>
    <p:extLst>
      <p:ext uri="{BB962C8B-B14F-4D97-AF65-F5344CB8AC3E}">
        <p14:creationId xmlns:p14="http://schemas.microsoft.com/office/powerpoint/2010/main" val="4163893944"/>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6EE8728-F8E2-002E-2D39-42AB7BDB7DAC}"/>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Rectangle 3">
            <a:extLst>
              <a:ext uri="{FF2B5EF4-FFF2-40B4-BE49-F238E27FC236}">
                <a16:creationId xmlns:a16="http://schemas.microsoft.com/office/drawing/2014/main" id="{F8438C27-14E6-D6DC-0E92-DCB56E95BE71}"/>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1875D6C-C224-DB06-AE5C-9FA2DDD42640}"/>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C4A7FD9D-D7BE-58A8-44C4-7F8E62E6613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8D9A0698-09A2-3511-FC82-BD1867A11829}"/>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C821A075-DF37-4E50-9D82-4C807E4A4692}" type="slidenum">
              <a:rPr lang="en-US" altLang="en-US"/>
              <a:pPr/>
              <a:t>‹#›</a:t>
            </a:fld>
            <a:endParaRPr lang="en-US" altLang="en-US"/>
          </a:p>
        </p:txBody>
      </p:sp>
    </p:spTree>
    <p:extLst>
      <p:ext uri="{BB962C8B-B14F-4D97-AF65-F5344CB8AC3E}">
        <p14:creationId xmlns:p14="http://schemas.microsoft.com/office/powerpoint/2010/main" val="1654445775"/>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039708C-F506-C766-A627-41E76AC0786A}"/>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Rectangle 3">
            <a:extLst>
              <a:ext uri="{FF2B5EF4-FFF2-40B4-BE49-F238E27FC236}">
                <a16:creationId xmlns:a16="http://schemas.microsoft.com/office/drawing/2014/main" id="{A022E677-055C-E3BD-CE06-36D30DB0F482}"/>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9B5F3ED-2E41-3FCE-9B81-7AFA3AF9EBCB}"/>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A51D302C-F798-CFDF-23A6-A6CF3FE0AC9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1D35CFD7-4740-DA8E-7C39-076D4D6CB4FA}"/>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DABA9B57-4032-4F0A-A349-3709920820DC}" type="slidenum">
              <a:rPr lang="en-US" altLang="en-US"/>
              <a:pPr/>
              <a:t>‹#›</a:t>
            </a:fld>
            <a:endParaRPr lang="en-US" altLang="en-US"/>
          </a:p>
        </p:txBody>
      </p:sp>
    </p:spTree>
    <p:extLst>
      <p:ext uri="{BB962C8B-B14F-4D97-AF65-F5344CB8AC3E}">
        <p14:creationId xmlns:p14="http://schemas.microsoft.com/office/powerpoint/2010/main" val="796009439"/>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 id="2147484003" r:id="rId16"/>
    <p:sldLayoutId id="2147484004" r:id="rId17"/>
    <p:sldLayoutId id="2147484005" r:id="rId18"/>
    <p:sldLayoutId id="2147484006" r:id="rId19"/>
    <p:sldLayoutId id="2147484007"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Joseph Mary Baby"/>
          <p:cNvPicPr>
            <a:picLocks noChangeAspect="1" noChangeArrowheads="1"/>
          </p:cNvPicPr>
          <p:nvPr/>
        </p:nvPicPr>
        <p:blipFill>
          <a:blip r:embed="rId13" cstate="print"/>
          <a:srcRect/>
          <a:stretch>
            <a:fillRect/>
          </a:stretch>
        </p:blipFill>
        <p:spPr bwMode="auto">
          <a:xfrm>
            <a:off x="0" y="-3175"/>
            <a:ext cx="12194117" cy="6865938"/>
          </a:xfrm>
          <a:prstGeom prst="rect">
            <a:avLst/>
          </a:prstGeom>
          <a:noFill/>
          <a:ln w="9525">
            <a:noFill/>
            <a:miter lim="800000"/>
            <a:headEnd/>
            <a:tailEnd/>
          </a:ln>
        </p:spPr>
      </p:pic>
      <p:sp>
        <p:nvSpPr>
          <p:cNvPr id="1027"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defTabSz="457200"/>
            <a:fld id="{E8F3E133-006D-4F9C-AD9B-189023694369}" type="datetimeFigureOut">
              <a:rPr lang="en-US" smtClean="0">
                <a:solidFill>
                  <a:srgbClr val="000000"/>
                </a:solidFill>
              </a:rPr>
              <a:pPr defTabSz="457200"/>
              <a:t>6/22/2023</a:t>
            </a:fld>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defTabSz="457200"/>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457200"/>
            <a:fld id="{26BA7A6B-A349-47A0-A71A-E98537EE6F1F}" type="slidenum">
              <a:rPr lang="en-US" smtClean="0">
                <a:solidFill>
                  <a:srgbClr val="000000"/>
                </a:solidFill>
              </a:rPr>
              <a:pPr defTabSz="457200"/>
              <a:t>‹#›</a:t>
            </a:fld>
            <a:endParaRPr lang="en-US">
              <a:solidFill>
                <a:srgbClr val="000000"/>
              </a:solidFill>
            </a:endParaRPr>
          </a:p>
        </p:txBody>
      </p:sp>
    </p:spTree>
    <p:extLst>
      <p:ext uri="{BB962C8B-B14F-4D97-AF65-F5344CB8AC3E}">
        <p14:creationId xmlns:p14="http://schemas.microsoft.com/office/powerpoint/2010/main" val="3840623596"/>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4116578854"/>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 id="2147484214" r:id="rId14"/>
    <p:sldLayoutId id="2147484215" r:id="rId15"/>
    <p:sldLayoutId id="2147484216" r:id="rId16"/>
    <p:sldLayoutId id="2147484217" r:id="rId17"/>
    <p:sldLayoutId id="2147484218" r:id="rId18"/>
    <p:sldLayoutId id="2147484219" r:id="rId19"/>
    <p:sldLayoutId id="214748422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1340927164"/>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33" r:id="rId12"/>
    <p:sldLayoutId id="2147484234" r:id="rId13"/>
    <p:sldLayoutId id="2147484235" r:id="rId14"/>
    <p:sldLayoutId id="2147484236" r:id="rId15"/>
    <p:sldLayoutId id="2147484237" r:id="rId16"/>
    <p:sldLayoutId id="2147484238" r:id="rId17"/>
    <p:sldLayoutId id="2147484239" r:id="rId18"/>
    <p:sldLayoutId id="2147484240" r:id="rId19"/>
    <p:sldLayoutId id="2147484241"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609600" y="76200"/>
            <a:ext cx="110744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422400" y="990600"/>
            <a:ext cx="1026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27546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27546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A0BB0890-FAC2-49D1-A222-66C6AFCC3B0F}"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3072185310"/>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182690"/>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 id="2147484299" r:id="rId12"/>
    <p:sldLayoutId id="2147484300" r:id="rId13"/>
    <p:sldLayoutId id="2147484301" r:id="rId14"/>
    <p:sldLayoutId id="2147484302" r:id="rId15"/>
    <p:sldLayoutId id="2147484303" r:id="rId16"/>
    <p:sldLayoutId id="2147484304" r:id="rId17"/>
    <p:sldLayoutId id="2147484305" r:id="rId18"/>
    <p:sldLayoutId id="2147484306" r:id="rId19"/>
    <p:sldLayoutId id="214748430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12189884" cy="6856413"/>
            <a:chOff x="0" y="0"/>
            <a:chExt cx="5759" cy="4319"/>
          </a:xfrm>
        </p:grpSpPr>
        <p:sp>
          <p:nvSpPr>
            <p:cNvPr id="257027"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nvGrpSpPr>
            <p:cNvPr id="3" name="Group 4"/>
            <p:cNvGrpSpPr>
              <a:grpSpLocks/>
            </p:cNvGrpSpPr>
            <p:nvPr userDrawn="1"/>
          </p:nvGrpSpPr>
          <p:grpSpPr bwMode="auto">
            <a:xfrm>
              <a:off x="0" y="0"/>
              <a:ext cx="5759" cy="4319"/>
              <a:chOff x="0" y="0"/>
              <a:chExt cx="5759" cy="4319"/>
            </a:xfrm>
          </p:grpSpPr>
          <p:sp>
            <p:nvSpPr>
              <p:cNvPr id="257029"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0"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1"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2"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3"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4"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5"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6"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7"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8"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9"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0"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1"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2"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3"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4"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5"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6"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7"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8"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9"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0"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1"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2"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3"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nvGrpSpPr>
              <p:cNvPr id="4" name="Group 30"/>
              <p:cNvGrpSpPr>
                <a:grpSpLocks/>
              </p:cNvGrpSpPr>
              <p:nvPr userDrawn="1"/>
            </p:nvGrpSpPr>
            <p:grpSpPr bwMode="auto">
              <a:xfrm>
                <a:off x="0" y="0"/>
                <a:ext cx="5758" cy="1045"/>
                <a:chOff x="0" y="0"/>
                <a:chExt cx="5758" cy="1045"/>
              </a:xfrm>
            </p:grpSpPr>
            <p:sp>
              <p:nvSpPr>
                <p:cNvPr id="257055"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6"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7"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8"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9"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0"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1"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2"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3"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4"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5"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6"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7"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8"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9"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nvGrpSpPr>
              <p:cNvPr id="5" name="Group 46"/>
              <p:cNvGrpSpPr>
                <a:grpSpLocks/>
              </p:cNvGrpSpPr>
              <p:nvPr userDrawn="1"/>
            </p:nvGrpSpPr>
            <p:grpSpPr bwMode="auto">
              <a:xfrm>
                <a:off x="0" y="558"/>
                <a:ext cx="5758" cy="487"/>
                <a:chOff x="0" y="558"/>
                <a:chExt cx="5758" cy="487"/>
              </a:xfrm>
            </p:grpSpPr>
            <p:sp>
              <p:nvSpPr>
                <p:cNvPr id="257071"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2"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nvGrpSpPr>
              <p:cNvPr id="6" name="Group 49"/>
              <p:cNvGrpSpPr>
                <a:grpSpLocks/>
              </p:cNvGrpSpPr>
              <p:nvPr userDrawn="1"/>
            </p:nvGrpSpPr>
            <p:grpSpPr bwMode="auto">
              <a:xfrm>
                <a:off x="264" y="1039"/>
                <a:ext cx="5200" cy="3280"/>
                <a:chOff x="264" y="1039"/>
                <a:chExt cx="5200" cy="3280"/>
              </a:xfrm>
            </p:grpSpPr>
            <p:sp>
              <p:nvSpPr>
                <p:cNvPr id="257074"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5"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6"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7"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8"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9"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0"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1"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2"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sp>
            <p:nvSpPr>
              <p:cNvPr id="257083"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4" name="Freeform 60"/>
              <p:cNvSpPr>
                <a:spLocks/>
              </p:cNvSpPr>
              <p:nvPr userDrawn="1"/>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5" name="Freeform 61"/>
              <p:cNvSpPr>
                <a:spLocks/>
              </p:cNvSpPr>
              <p:nvPr userDrawn="1"/>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6" name="Freeform 62"/>
              <p:cNvSpPr>
                <a:spLocks/>
              </p:cNvSpPr>
              <p:nvPr userDrawn="1"/>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7"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8" name="Freeform 64"/>
              <p:cNvSpPr>
                <a:spLocks/>
              </p:cNvSpPr>
              <p:nvPr userDrawn="1"/>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9" name="Freeform 65"/>
              <p:cNvSpPr>
                <a:spLocks/>
              </p:cNvSpPr>
              <p:nvPr userDrawn="1"/>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90" name="Freeform 66"/>
              <p:cNvSpPr>
                <a:spLocks/>
              </p:cNvSpPr>
              <p:nvPr userDrawn="1"/>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sp>
        <p:nvSpPr>
          <p:cNvPr id="257091" name="Rectangle 67"/>
          <p:cNvSpPr>
            <a:spLocks noGrp="1" noChangeArrowheads="1"/>
          </p:cNvSpPr>
          <p:nvPr>
            <p:ph type="title"/>
          </p:nvPr>
        </p:nvSpPr>
        <p:spPr bwMode="auto">
          <a:xfrm>
            <a:off x="607485" y="273050"/>
            <a:ext cx="10968567"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57092" name="Rectangle 68"/>
          <p:cNvSpPr>
            <a:spLocks noGrp="1" noChangeArrowheads="1"/>
          </p:cNvSpPr>
          <p:nvPr>
            <p:ph type="dt" sz="half" idx="2"/>
          </p:nvPr>
        </p:nvSpPr>
        <p:spPr bwMode="auto">
          <a:xfrm>
            <a:off x="607485" y="6242051"/>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algn="l" rtl="0" fontAlgn="base">
              <a:spcAft>
                <a:spcPct val="0"/>
              </a:spcAft>
            </a:pPr>
            <a:endParaRPr lang="en-US" kern="1200">
              <a:solidFill>
                <a:srgbClr val="EAEAEA"/>
              </a:solidFill>
              <a:latin typeface="Arial"/>
              <a:ea typeface="+mn-ea"/>
              <a:cs typeface="+mn-cs"/>
            </a:endParaRPr>
          </a:p>
        </p:txBody>
      </p:sp>
      <p:sp>
        <p:nvSpPr>
          <p:cNvPr id="257093" name="Rectangle 69"/>
          <p:cNvSpPr>
            <a:spLocks noGrp="1" noChangeArrowheads="1"/>
          </p:cNvSpPr>
          <p:nvPr>
            <p:ph type="ftr" sz="quarter" idx="3"/>
          </p:nvPr>
        </p:nvSpPr>
        <p:spPr bwMode="auto">
          <a:xfrm>
            <a:off x="4165600" y="6242051"/>
            <a:ext cx="38608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rtl="0" fontAlgn="base">
              <a:spcAft>
                <a:spcPct val="0"/>
              </a:spcAft>
            </a:pPr>
            <a:endParaRPr lang="en-US" kern="1200">
              <a:solidFill>
                <a:srgbClr val="EAEAEA"/>
              </a:solidFill>
              <a:latin typeface="Arial"/>
              <a:ea typeface="+mn-ea"/>
              <a:cs typeface="+mn-cs"/>
            </a:endParaRPr>
          </a:p>
        </p:txBody>
      </p:sp>
      <p:sp>
        <p:nvSpPr>
          <p:cNvPr id="257094" name="Rectangle 70"/>
          <p:cNvSpPr>
            <a:spLocks noGrp="1" noChangeArrowheads="1"/>
          </p:cNvSpPr>
          <p:nvPr>
            <p:ph type="sldNum" sz="quarter" idx="4"/>
          </p:nvPr>
        </p:nvSpPr>
        <p:spPr bwMode="auto">
          <a:xfrm>
            <a:off x="8737601" y="6242051"/>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rtl="0" fontAlgn="base">
              <a:spcAft>
                <a:spcPct val="0"/>
              </a:spcAft>
            </a:pPr>
            <a:fld id="{94A159B0-4AEF-4F30-BF49-AABFF51DAFC5}" type="slidenum">
              <a:rPr lang="en-US" kern="1200">
                <a:solidFill>
                  <a:srgbClr val="EAEAEA"/>
                </a:solidFill>
                <a:latin typeface="Arial"/>
                <a:ea typeface="+mn-ea"/>
                <a:cs typeface="+mn-cs"/>
              </a:rPr>
              <a:pPr rtl="0" fontAlgn="base">
                <a:spcAft>
                  <a:spcPct val="0"/>
                </a:spcAft>
              </a:pPr>
              <a:t>‹#›</a:t>
            </a:fld>
            <a:endParaRPr lang="en-US" kern="1200">
              <a:solidFill>
                <a:srgbClr val="EAEAEA"/>
              </a:solidFill>
              <a:latin typeface="Arial"/>
              <a:ea typeface="+mn-ea"/>
              <a:cs typeface="+mn-cs"/>
            </a:endParaRPr>
          </a:p>
        </p:txBody>
      </p:sp>
      <p:sp>
        <p:nvSpPr>
          <p:cNvPr id="257095" name="Rectangle 71"/>
          <p:cNvSpPr>
            <a:spLocks noGrp="1" noChangeArrowheads="1"/>
          </p:cNvSpPr>
          <p:nvPr>
            <p:ph type="body" idx="1"/>
          </p:nvPr>
        </p:nvSpPr>
        <p:spPr bwMode="auto">
          <a:xfrm>
            <a:off x="607485" y="1598613"/>
            <a:ext cx="10968567"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1697320"/>
      </p:ext>
    </p:extLst>
  </p:cSld>
  <p:clrMap bg1="dk2" tx1="lt1" bg2="dk1" tx2="lt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Lst>
  <p:transition spd="slow">
    <p:fade thruBlk="1"/>
  </p:transition>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929D792-6E34-6634-6FC3-CEE26425EA07}"/>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63" name="Rectangle 3">
            <a:extLst>
              <a:ext uri="{FF2B5EF4-FFF2-40B4-BE49-F238E27FC236}">
                <a16:creationId xmlns:a16="http://schemas.microsoft.com/office/drawing/2014/main" id="{FFCB4DB3-1CEB-039C-4D20-96D4E928ABF2}"/>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76A24D5-406F-A335-E258-3F9A94E49C1F}"/>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6857017B-DBF5-3529-52D0-32B808FC683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2D4FB916-0A99-797D-9888-1FFB6E26430E}"/>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anose="020B0604020202020204" pitchFamily="34" charset="0"/>
              </a:defRPr>
            </a:lvl1pPr>
          </a:lstStyle>
          <a:p>
            <a:fld id="{3067C8D8-E3F5-48C2-8EC4-88483FBDB3F2}" type="slidenum">
              <a:rPr lang="en-US" altLang="en-US"/>
              <a:pPr/>
              <a:t>‹#›</a:t>
            </a:fld>
            <a:endParaRPr lang="en-US" altLang="en-US"/>
          </a:p>
        </p:txBody>
      </p:sp>
    </p:spTree>
    <p:extLst>
      <p:ext uri="{BB962C8B-B14F-4D97-AF65-F5344CB8AC3E}">
        <p14:creationId xmlns:p14="http://schemas.microsoft.com/office/powerpoint/2010/main" val="3177572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124"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124"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124"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22400" y="762000"/>
            <a:ext cx="9550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422400" y="1600200"/>
            <a:ext cx="9550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1BA7CD6C-76D6-40E6-B745-4E95C07B2973}"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493321346"/>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Lst>
  <p:txStyles>
    <p:titleStyle>
      <a:lvl1pPr algn="ctr" rtl="0" fontAlgn="base">
        <a:spcBef>
          <a:spcPct val="0"/>
        </a:spcBef>
        <a:spcAft>
          <a:spcPct val="0"/>
        </a:spcAft>
        <a:defRPr sz="4000" b="1">
          <a:solidFill>
            <a:schemeClr val="tx2"/>
          </a:solidFill>
          <a:latin typeface="+mj-lt"/>
          <a:ea typeface="+mj-ea"/>
          <a:cs typeface="+mj-cs"/>
        </a:defRPr>
      </a:lvl1pPr>
      <a:lvl2pPr algn="ctr" rtl="0" fontAlgn="base">
        <a:spcBef>
          <a:spcPct val="0"/>
        </a:spcBef>
        <a:spcAft>
          <a:spcPct val="0"/>
        </a:spcAft>
        <a:defRPr sz="4000" b="1">
          <a:solidFill>
            <a:schemeClr val="tx2"/>
          </a:solidFill>
          <a:latin typeface="Arial" charset="0"/>
          <a:ea typeface="ＭＳ Ｐゴシック" pitchFamily="124" charset="-128"/>
        </a:defRPr>
      </a:lvl2pPr>
      <a:lvl3pPr algn="ctr" rtl="0" fontAlgn="base">
        <a:spcBef>
          <a:spcPct val="0"/>
        </a:spcBef>
        <a:spcAft>
          <a:spcPct val="0"/>
        </a:spcAft>
        <a:defRPr sz="4000" b="1">
          <a:solidFill>
            <a:schemeClr val="tx2"/>
          </a:solidFill>
          <a:latin typeface="Arial" charset="0"/>
          <a:ea typeface="ＭＳ Ｐゴシック" pitchFamily="124" charset="-128"/>
        </a:defRPr>
      </a:lvl3pPr>
      <a:lvl4pPr algn="ctr" rtl="0" fontAlgn="base">
        <a:spcBef>
          <a:spcPct val="0"/>
        </a:spcBef>
        <a:spcAft>
          <a:spcPct val="0"/>
        </a:spcAft>
        <a:defRPr sz="4000" b="1">
          <a:solidFill>
            <a:schemeClr val="tx2"/>
          </a:solidFill>
          <a:latin typeface="Arial" charset="0"/>
          <a:ea typeface="ＭＳ Ｐゴシック" pitchFamily="124" charset="-128"/>
        </a:defRPr>
      </a:lvl4pPr>
      <a:lvl5pPr algn="ctr" rtl="0" fontAlgn="base">
        <a:spcBef>
          <a:spcPct val="0"/>
        </a:spcBef>
        <a:spcAft>
          <a:spcPct val="0"/>
        </a:spcAft>
        <a:defRPr sz="4000" b="1">
          <a:solidFill>
            <a:schemeClr val="tx2"/>
          </a:solidFill>
          <a:latin typeface="Arial" charset="0"/>
          <a:ea typeface="ＭＳ Ｐゴシック" pitchFamily="124" charset="-128"/>
        </a:defRPr>
      </a:lvl5pPr>
      <a:lvl6pPr marL="457200" algn="ctr" rtl="0" fontAlgn="base">
        <a:spcBef>
          <a:spcPct val="0"/>
        </a:spcBef>
        <a:spcAft>
          <a:spcPct val="0"/>
        </a:spcAft>
        <a:defRPr sz="4000" b="1">
          <a:solidFill>
            <a:schemeClr val="tx2"/>
          </a:solidFill>
          <a:latin typeface="Arial" charset="0"/>
          <a:ea typeface="ＭＳ Ｐゴシック" pitchFamily="124" charset="-128"/>
        </a:defRPr>
      </a:lvl6pPr>
      <a:lvl7pPr marL="914400" algn="ctr" rtl="0" fontAlgn="base">
        <a:spcBef>
          <a:spcPct val="0"/>
        </a:spcBef>
        <a:spcAft>
          <a:spcPct val="0"/>
        </a:spcAft>
        <a:defRPr sz="4000" b="1">
          <a:solidFill>
            <a:schemeClr val="tx2"/>
          </a:solidFill>
          <a:latin typeface="Arial" charset="0"/>
          <a:ea typeface="ＭＳ Ｐゴシック" pitchFamily="124" charset="-128"/>
        </a:defRPr>
      </a:lvl7pPr>
      <a:lvl8pPr marL="1371600" algn="ctr" rtl="0" fontAlgn="base">
        <a:spcBef>
          <a:spcPct val="0"/>
        </a:spcBef>
        <a:spcAft>
          <a:spcPct val="0"/>
        </a:spcAft>
        <a:defRPr sz="4000" b="1">
          <a:solidFill>
            <a:schemeClr val="tx2"/>
          </a:solidFill>
          <a:latin typeface="Arial" charset="0"/>
          <a:ea typeface="ＭＳ Ｐゴシック" pitchFamily="124" charset="-128"/>
        </a:defRPr>
      </a:lvl8pPr>
      <a:lvl9pPr marL="1828800" algn="ctr" rtl="0" fontAlgn="base">
        <a:spcBef>
          <a:spcPct val="0"/>
        </a:spcBef>
        <a:spcAft>
          <a:spcPct val="0"/>
        </a:spcAft>
        <a:defRPr sz="4000" b="1">
          <a:solidFill>
            <a:schemeClr val="tx2"/>
          </a:solidFill>
          <a:latin typeface="Arial" charset="0"/>
          <a:ea typeface="ＭＳ Ｐゴシック" pitchFamily="124" charset="-128"/>
        </a:defRPr>
      </a:lvl9pPr>
    </p:titleStyle>
    <p:bodyStyle>
      <a:lvl1pPr algn="l" rtl="0" fontAlgn="base">
        <a:spcBef>
          <a:spcPct val="20000"/>
        </a:spcBef>
        <a:spcAft>
          <a:spcPct val="0"/>
        </a:spcAft>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F515C326-3BA9-A2A9-FD18-4B99F6971BAB}"/>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17A17717-FD17-6ED3-284E-787A9B37B0B8}"/>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9CE9635-3150-BB29-8917-D126F9CEABB1}"/>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48DF1140-9782-2BA7-A546-3418AF3D66DD}"/>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1511F199-90DA-06C5-9D70-7C8EBA322B0D}"/>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E9FA5F3A-8F7F-45F5-BA4C-8B9340A80426}" type="slidenum">
              <a:rPr lang="en-US" altLang="en-US"/>
              <a:pPr/>
              <a:t>‹#›</a:t>
            </a:fld>
            <a:endParaRPr lang="en-US" altLang="en-US"/>
          </a:p>
        </p:txBody>
      </p:sp>
    </p:spTree>
    <p:extLst>
      <p:ext uri="{BB962C8B-B14F-4D97-AF65-F5344CB8AC3E}">
        <p14:creationId xmlns:p14="http://schemas.microsoft.com/office/powerpoint/2010/main" val="2624103564"/>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 id="2147484434" r:id="rId12"/>
    <p:sldLayoutId id="2147484435" r:id="rId13"/>
    <p:sldLayoutId id="2147484436" r:id="rId14"/>
    <p:sldLayoutId id="2147484437" r:id="rId15"/>
    <p:sldLayoutId id="2147484438" r:id="rId16"/>
    <p:sldLayoutId id="2147484439" r:id="rId17"/>
    <p:sldLayoutId id="2147484440" r:id="rId18"/>
    <p:sldLayoutId id="2147484441" r:id="rId19"/>
    <p:sldLayoutId id="2147484442" r:id="rId20"/>
    <p:sldLayoutId id="2147484443" r:id="rId21"/>
    <p:sldLayoutId id="2147484444" r:id="rId2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22" name="Picture 2" descr="background_2.gif                                               000270AFMacintosh HD 1                 B7464D7A:">
            <a:extLst>
              <a:ext uri="{FF2B5EF4-FFF2-40B4-BE49-F238E27FC236}">
                <a16:creationId xmlns:a16="http://schemas.microsoft.com/office/drawing/2014/main" id="{A38E7CA1-D20B-179A-5BA8-7ADFB904333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a:extLst>
              <a:ext uri="{FF2B5EF4-FFF2-40B4-BE49-F238E27FC236}">
                <a16:creationId xmlns:a16="http://schemas.microsoft.com/office/drawing/2014/main" id="{AC938EE8-0302-C390-DFCE-40BDFD5FFD13}"/>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24" name="Rectangle 4">
            <a:extLst>
              <a:ext uri="{FF2B5EF4-FFF2-40B4-BE49-F238E27FC236}">
                <a16:creationId xmlns:a16="http://schemas.microsoft.com/office/drawing/2014/main" id="{EAB2C9A9-39AE-87C1-C5C7-4CFDEAF61261}"/>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653" name="Rectangle 5">
            <a:extLst>
              <a:ext uri="{FF2B5EF4-FFF2-40B4-BE49-F238E27FC236}">
                <a16:creationId xmlns:a16="http://schemas.microsoft.com/office/drawing/2014/main" id="{CE18A17D-1658-6913-332C-09204269DC56}"/>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pitchFamily="1" charset="0"/>
                <a:cs typeface="+mn-cs"/>
              </a:defRPr>
            </a:lvl1pPr>
          </a:lstStyle>
          <a:p>
            <a:pPr>
              <a:defRPr/>
            </a:pPr>
            <a:endParaRPr lang="en-US"/>
          </a:p>
        </p:txBody>
      </p:sp>
      <p:sp>
        <p:nvSpPr>
          <p:cNvPr id="27654" name="Rectangle 6">
            <a:extLst>
              <a:ext uri="{FF2B5EF4-FFF2-40B4-BE49-F238E27FC236}">
                <a16:creationId xmlns:a16="http://schemas.microsoft.com/office/drawing/2014/main" id="{FB8A59B2-E808-8453-F85A-A730D1E4033C}"/>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pitchFamily="1" charset="0"/>
                <a:cs typeface="+mn-cs"/>
              </a:defRPr>
            </a:lvl1pPr>
          </a:lstStyle>
          <a:p>
            <a:pPr>
              <a:defRPr/>
            </a:pPr>
            <a:endParaRPr lang="en-US"/>
          </a:p>
        </p:txBody>
      </p:sp>
      <p:sp>
        <p:nvSpPr>
          <p:cNvPr id="27655" name="Rectangle 7">
            <a:extLst>
              <a:ext uri="{FF2B5EF4-FFF2-40B4-BE49-F238E27FC236}">
                <a16:creationId xmlns:a16="http://schemas.microsoft.com/office/drawing/2014/main" id="{C0D0320F-C074-9C13-ACFB-C7A51EEB1D9E}"/>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panose="02020603050405020304" pitchFamily="18" charset="0"/>
              </a:defRPr>
            </a:lvl1pPr>
          </a:lstStyle>
          <a:p>
            <a:fld id="{B796A1EB-033B-43CE-B9E6-AE5AB29C7ED7}" type="slidenum">
              <a:rPr lang="en-US" altLang="en-US"/>
              <a:pPr/>
              <a:t>‹#›</a:t>
            </a:fld>
            <a:endParaRPr lang="en-US" altLang="en-US"/>
          </a:p>
        </p:txBody>
      </p:sp>
    </p:spTree>
    <p:extLst>
      <p:ext uri="{BB962C8B-B14F-4D97-AF65-F5344CB8AC3E}">
        <p14:creationId xmlns:p14="http://schemas.microsoft.com/office/powerpoint/2010/main" val="1934626460"/>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 charset="0"/>
        </a:defRPr>
      </a:lvl2pPr>
      <a:lvl3pPr algn="ctr" rtl="0" eaLnBrk="0" fontAlgn="base" hangingPunct="0">
        <a:spcBef>
          <a:spcPct val="0"/>
        </a:spcBef>
        <a:spcAft>
          <a:spcPct val="0"/>
        </a:spcAft>
        <a:defRPr sz="4400">
          <a:solidFill>
            <a:schemeClr val="tx2"/>
          </a:solidFill>
          <a:latin typeface="Times" pitchFamily="1" charset="0"/>
        </a:defRPr>
      </a:lvl3pPr>
      <a:lvl4pPr algn="ctr" rtl="0" eaLnBrk="0" fontAlgn="base" hangingPunct="0">
        <a:spcBef>
          <a:spcPct val="0"/>
        </a:spcBef>
        <a:spcAft>
          <a:spcPct val="0"/>
        </a:spcAft>
        <a:defRPr sz="4400">
          <a:solidFill>
            <a:schemeClr val="tx2"/>
          </a:solidFill>
          <a:latin typeface="Times" pitchFamily="1" charset="0"/>
        </a:defRPr>
      </a:lvl4pPr>
      <a:lvl5pPr algn="ctr" rtl="0" eaLnBrk="0" fontAlgn="base" hangingPunct="0">
        <a:spcBef>
          <a:spcPct val="0"/>
        </a:spcBef>
        <a:spcAft>
          <a:spcPct val="0"/>
        </a:spcAft>
        <a:defRPr sz="4400">
          <a:solidFill>
            <a:schemeClr val="tx2"/>
          </a:solidFill>
          <a:latin typeface="Times" pitchFamily="1"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E49758E-3AEA-CB64-0953-9A70CD67FB49}"/>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E50B473A-870B-B4EB-2B63-B8169B209F92}"/>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238C889-4660-EAA5-BD01-3D11F6B631BE}"/>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ECA5733E-0CF8-A507-4218-F153524725ED}"/>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F3F89B67-D846-AEFD-3BCB-27D82CB14012}"/>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F8BF0BD0-9691-46CF-B38D-F7DD83D32444}" type="slidenum">
              <a:rPr lang="en-US" altLang="en-US"/>
              <a:pPr/>
              <a:t>‹#›</a:t>
            </a:fld>
            <a:endParaRPr lang="en-US" altLang="en-US"/>
          </a:p>
        </p:txBody>
      </p:sp>
    </p:spTree>
    <p:extLst>
      <p:ext uri="{BB962C8B-B14F-4D97-AF65-F5344CB8AC3E}">
        <p14:creationId xmlns:p14="http://schemas.microsoft.com/office/powerpoint/2010/main" val="3885660463"/>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 id="2147484469" r:id="rId12"/>
    <p:sldLayoutId id="2147484470" r:id="rId13"/>
    <p:sldLayoutId id="2147484471" r:id="rId14"/>
    <p:sldLayoutId id="2147484472" r:id="rId15"/>
    <p:sldLayoutId id="2147484473" r:id="rId16"/>
    <p:sldLayoutId id="2147484474" r:id="rId17"/>
    <p:sldLayoutId id="2147484475" r:id="rId18"/>
    <p:sldLayoutId id="2147484476" r:id="rId19"/>
    <p:sldLayoutId id="2147484477"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3487799F-9549-0CAD-D5EA-19DA621001BC}"/>
              </a:ext>
            </a:extLst>
          </p:cNvPr>
          <p:cNvSpPr>
            <a:spLocks noGrp="1" noChangeArrowheads="1"/>
          </p:cNvSpPr>
          <p:nvPr>
            <p:ph type="title"/>
          </p:nvPr>
        </p:nvSpPr>
        <p:spPr bwMode="auto">
          <a:xfrm>
            <a:off x="609601" y="273050"/>
            <a:ext cx="10970684"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n-US"/>
              <a:t>Klik om de opmaak van de titeltekst te bewerken</a:t>
            </a:r>
          </a:p>
        </p:txBody>
      </p:sp>
      <p:sp>
        <p:nvSpPr>
          <p:cNvPr id="4099" name="Rectangle 2">
            <a:extLst>
              <a:ext uri="{FF2B5EF4-FFF2-40B4-BE49-F238E27FC236}">
                <a16:creationId xmlns:a16="http://schemas.microsoft.com/office/drawing/2014/main" id="{C6AAAA5B-75B7-BEAB-D179-AE3728616FC5}"/>
              </a:ext>
            </a:extLst>
          </p:cNvPr>
          <p:cNvSpPr>
            <a:spLocks noGrp="1" noChangeArrowheads="1"/>
          </p:cNvSpPr>
          <p:nvPr>
            <p:ph type="body" idx="1"/>
          </p:nvPr>
        </p:nvSpPr>
        <p:spPr bwMode="auto">
          <a:xfrm>
            <a:off x="609601" y="1604964"/>
            <a:ext cx="10970684"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altLang="en-US"/>
              <a:t>Klik om de opmaak van de overzichtstekst te bewerken</a:t>
            </a:r>
          </a:p>
          <a:p>
            <a:pPr lvl="1"/>
            <a:r>
              <a:rPr lang="en-GB" altLang="en-US"/>
              <a:t>Tweede overzichtsniveau</a:t>
            </a:r>
          </a:p>
          <a:p>
            <a:pPr lvl="2"/>
            <a:r>
              <a:rPr lang="en-GB" altLang="en-US"/>
              <a:t>Derde overzichtsniveau</a:t>
            </a:r>
          </a:p>
          <a:p>
            <a:pPr lvl="3"/>
            <a:r>
              <a:rPr lang="en-GB" altLang="en-US"/>
              <a:t>Vierde overzichtsniveau</a:t>
            </a:r>
          </a:p>
          <a:p>
            <a:pPr lvl="4"/>
            <a:r>
              <a:rPr lang="en-GB" altLang="en-US"/>
              <a:t>Vijfde overzichtsniveau</a:t>
            </a:r>
          </a:p>
          <a:p>
            <a:pPr lvl="4"/>
            <a:r>
              <a:rPr lang="en-GB" altLang="en-US"/>
              <a:t>Zesde overzichtsniveau</a:t>
            </a:r>
          </a:p>
          <a:p>
            <a:pPr lvl="4"/>
            <a:r>
              <a:rPr lang="en-GB" altLang="en-US"/>
              <a:t>Zevende overzichtsniveau</a:t>
            </a:r>
          </a:p>
          <a:p>
            <a:pPr lvl="4"/>
            <a:r>
              <a:rPr lang="en-GB" altLang="en-US"/>
              <a:t>Achtste overzichtsniveau</a:t>
            </a:r>
          </a:p>
          <a:p>
            <a:pPr lvl="4"/>
            <a:r>
              <a:rPr lang="en-GB" altLang="en-US"/>
              <a:t>Negende overzichtsniveau</a:t>
            </a:r>
          </a:p>
        </p:txBody>
      </p:sp>
      <p:sp>
        <p:nvSpPr>
          <p:cNvPr id="1027" name="Rectangle 3">
            <a:extLst>
              <a:ext uri="{FF2B5EF4-FFF2-40B4-BE49-F238E27FC236}">
                <a16:creationId xmlns:a16="http://schemas.microsoft.com/office/drawing/2014/main" id="{4C55C475-14E7-3704-C7AB-52D9EB320ED2}"/>
              </a:ext>
            </a:extLst>
          </p:cNvPr>
          <p:cNvSpPr>
            <a:spLocks noGrp="1" noChangeArrowheads="1"/>
          </p:cNvSpPr>
          <p:nvPr>
            <p:ph type="dt"/>
          </p:nvPr>
        </p:nvSpPr>
        <p:spPr bwMode="auto">
          <a:xfrm>
            <a:off x="609600" y="6246814"/>
            <a:ext cx="2836333" cy="4730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hangingPunct="0">
              <a:lnSpc>
                <a:spcPct val="95000"/>
              </a:lnSpc>
              <a:buClr>
                <a:srgbClr val="FFFFFF"/>
              </a:buClr>
              <a:buSzPct val="45000"/>
              <a:buFont typeface="StarSymbol"/>
              <a:buNone/>
              <a:defRPr sz="1300">
                <a:solidFill>
                  <a:srgbClr val="FFFFFF"/>
                </a:solidFill>
                <a:effectLst>
                  <a:outerShdw blurRad="38100" dist="38100" dir="2700000" algn="tl">
                    <a:srgbClr val="808080"/>
                  </a:outerShdw>
                </a:effectLst>
                <a:latin typeface="Times New Roman" pitchFamily="18" charset="0"/>
                <a:cs typeface="Lucida Sans Unicode" pitchFamily="34" charset="0"/>
              </a:defRPr>
            </a:lvl1pPr>
          </a:lstStyle>
          <a:p>
            <a:pPr>
              <a:defRPr/>
            </a:pPr>
            <a:endParaRPr lang="en-GB"/>
          </a:p>
        </p:txBody>
      </p:sp>
      <p:sp>
        <p:nvSpPr>
          <p:cNvPr id="1028" name="Rectangle 4">
            <a:extLst>
              <a:ext uri="{FF2B5EF4-FFF2-40B4-BE49-F238E27FC236}">
                <a16:creationId xmlns:a16="http://schemas.microsoft.com/office/drawing/2014/main" id="{9C7C29A7-E097-315D-BF29-815D446945D9}"/>
              </a:ext>
            </a:extLst>
          </p:cNvPr>
          <p:cNvSpPr>
            <a:spLocks noGrp="1" noChangeArrowheads="1"/>
          </p:cNvSpPr>
          <p:nvPr>
            <p:ph type="ftr"/>
          </p:nvPr>
        </p:nvSpPr>
        <p:spPr bwMode="auto">
          <a:xfrm>
            <a:off x="4169834" y="6246814"/>
            <a:ext cx="3862917" cy="4730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hangingPunct="0">
              <a:lnSpc>
                <a:spcPct val="95000"/>
              </a:lnSpc>
              <a:buClr>
                <a:srgbClr val="FFFFFF"/>
              </a:buClr>
              <a:buSzPct val="45000"/>
              <a:buFont typeface="StarSymbol"/>
              <a:buNone/>
              <a:defRPr sz="1300">
                <a:solidFill>
                  <a:srgbClr val="FFFFFF"/>
                </a:solidFill>
                <a:effectLst>
                  <a:outerShdw blurRad="38100" dist="38100" dir="2700000" algn="tl">
                    <a:srgbClr val="808080"/>
                  </a:outerShdw>
                </a:effectLst>
                <a:latin typeface="Times New Roman" pitchFamily="18" charset="0"/>
                <a:cs typeface="Lucida Sans Unicode" pitchFamily="34" charset="0"/>
              </a:defRPr>
            </a:lvl1pPr>
          </a:lstStyle>
          <a:p>
            <a:pPr>
              <a:defRPr/>
            </a:pPr>
            <a:endParaRPr lang="en-GB"/>
          </a:p>
        </p:txBody>
      </p:sp>
      <p:sp>
        <p:nvSpPr>
          <p:cNvPr id="1029" name="Rectangle 5">
            <a:extLst>
              <a:ext uri="{FF2B5EF4-FFF2-40B4-BE49-F238E27FC236}">
                <a16:creationId xmlns:a16="http://schemas.microsoft.com/office/drawing/2014/main" id="{258ED9E7-A929-27F8-EFD3-64C3A118F8FB}"/>
              </a:ext>
            </a:extLst>
          </p:cNvPr>
          <p:cNvSpPr>
            <a:spLocks noGrp="1" noChangeArrowheads="1"/>
          </p:cNvSpPr>
          <p:nvPr>
            <p:ph type="sldNum"/>
          </p:nvPr>
        </p:nvSpPr>
        <p:spPr bwMode="auto">
          <a:xfrm>
            <a:off x="8741833" y="6246814"/>
            <a:ext cx="2838451" cy="4730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hangingPunct="0">
              <a:lnSpc>
                <a:spcPct val="95000"/>
              </a:lnSpc>
              <a:buClr>
                <a:srgbClr val="FFFFFF"/>
              </a:buClr>
              <a:buSzPct val="45000"/>
              <a:buFont typeface="StarSymbol"/>
              <a:buNone/>
              <a:defRPr sz="1300">
                <a:solidFill>
                  <a:srgbClr val="FFFFFF"/>
                </a:solidFill>
                <a:effectLst>
                  <a:outerShdw blurRad="38100" dist="38100" dir="2700000" algn="tl">
                    <a:srgbClr val="808080"/>
                  </a:outerShdw>
                </a:effectLst>
                <a:latin typeface="Times New Roman" panose="02020603050405020304" pitchFamily="18" charset="0"/>
                <a:cs typeface="Lucida Sans Unicode" panose="020B0602030504020204" pitchFamily="34" charset="0"/>
              </a:defRPr>
            </a:lvl1pPr>
          </a:lstStyle>
          <a:p>
            <a:fld id="{DD1D0053-D9F2-4F9F-B4CF-BF16B1D74EAA}" type="slidenum">
              <a:rPr lang="en-GB" altLang="en-US"/>
              <a:pPr/>
              <a:t>‹#›</a:t>
            </a:fld>
            <a:endParaRPr lang="en-GB" altLang="en-US"/>
          </a:p>
        </p:txBody>
      </p:sp>
    </p:spTree>
    <p:extLst>
      <p:ext uri="{BB962C8B-B14F-4D97-AF65-F5344CB8AC3E}">
        <p14:creationId xmlns:p14="http://schemas.microsoft.com/office/powerpoint/2010/main" val="2118116446"/>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Lst>
  <p:txStyles>
    <p:titleStyle>
      <a:lvl1pPr algn="ctr" defTabSz="406400" rtl="0" eaLnBrk="0" fontAlgn="base" hangingPunct="0">
        <a:lnSpc>
          <a:spcPct val="93000"/>
        </a:lnSpc>
        <a:spcBef>
          <a:spcPct val="0"/>
        </a:spcBef>
        <a:spcAft>
          <a:spcPct val="0"/>
        </a:spcAft>
        <a:buClr>
          <a:srgbClr val="FFFFFF"/>
        </a:buClr>
        <a:buSzPct val="45000"/>
        <a:buFont typeface="StarSymbol"/>
        <a:defRPr sz="4000">
          <a:solidFill>
            <a:srgbClr val="FFFFFF"/>
          </a:solidFill>
          <a:latin typeface="+mj-lt"/>
          <a:ea typeface="+mj-ea"/>
          <a:cs typeface="+mj-cs"/>
        </a:defRPr>
      </a:lvl1pPr>
      <a:lvl2pPr algn="ctr" defTabSz="406400" rtl="0" eaLnBrk="0" fontAlgn="base" hangingPunct="0">
        <a:lnSpc>
          <a:spcPct val="93000"/>
        </a:lnSpc>
        <a:spcBef>
          <a:spcPct val="0"/>
        </a:spcBef>
        <a:spcAft>
          <a:spcPct val="0"/>
        </a:spcAft>
        <a:buClr>
          <a:srgbClr val="FFFFFF"/>
        </a:buClr>
        <a:buSzPct val="45000"/>
        <a:buFont typeface="StarSymbol"/>
        <a:defRPr sz="4000">
          <a:solidFill>
            <a:srgbClr val="FFFFFF"/>
          </a:solidFill>
          <a:latin typeface="Arial" charset="0"/>
          <a:ea typeface="Lucida Sans Unicode" pitchFamily="34" charset="0"/>
          <a:cs typeface="Lucida Sans Unicode" pitchFamily="34" charset="0"/>
        </a:defRPr>
      </a:lvl2pPr>
      <a:lvl3pPr algn="ctr" defTabSz="406400" rtl="0" eaLnBrk="0" fontAlgn="base" hangingPunct="0">
        <a:lnSpc>
          <a:spcPct val="93000"/>
        </a:lnSpc>
        <a:spcBef>
          <a:spcPct val="0"/>
        </a:spcBef>
        <a:spcAft>
          <a:spcPct val="0"/>
        </a:spcAft>
        <a:buClr>
          <a:srgbClr val="FFFFFF"/>
        </a:buClr>
        <a:buSzPct val="45000"/>
        <a:buFont typeface="StarSymbol"/>
        <a:defRPr sz="4000">
          <a:solidFill>
            <a:srgbClr val="FFFFFF"/>
          </a:solidFill>
          <a:latin typeface="Arial" charset="0"/>
          <a:ea typeface="Lucida Sans Unicode" pitchFamily="34" charset="0"/>
          <a:cs typeface="Lucida Sans Unicode" pitchFamily="34" charset="0"/>
        </a:defRPr>
      </a:lvl3pPr>
      <a:lvl4pPr algn="ctr" defTabSz="406400" rtl="0" eaLnBrk="0" fontAlgn="base" hangingPunct="0">
        <a:lnSpc>
          <a:spcPct val="93000"/>
        </a:lnSpc>
        <a:spcBef>
          <a:spcPct val="0"/>
        </a:spcBef>
        <a:spcAft>
          <a:spcPct val="0"/>
        </a:spcAft>
        <a:buClr>
          <a:srgbClr val="FFFFFF"/>
        </a:buClr>
        <a:buSzPct val="45000"/>
        <a:buFont typeface="StarSymbol"/>
        <a:defRPr sz="4000">
          <a:solidFill>
            <a:srgbClr val="FFFFFF"/>
          </a:solidFill>
          <a:latin typeface="Arial" charset="0"/>
          <a:ea typeface="Lucida Sans Unicode" pitchFamily="34" charset="0"/>
          <a:cs typeface="Lucida Sans Unicode" pitchFamily="34" charset="0"/>
        </a:defRPr>
      </a:lvl4pPr>
      <a:lvl5pPr algn="ctr" defTabSz="406400" rtl="0" eaLnBrk="0" fontAlgn="base" hangingPunct="0">
        <a:lnSpc>
          <a:spcPct val="93000"/>
        </a:lnSpc>
        <a:spcBef>
          <a:spcPct val="0"/>
        </a:spcBef>
        <a:spcAft>
          <a:spcPct val="0"/>
        </a:spcAft>
        <a:buClr>
          <a:srgbClr val="FFFFFF"/>
        </a:buClr>
        <a:buSzPct val="45000"/>
        <a:buFont typeface="StarSymbol"/>
        <a:defRPr sz="4000">
          <a:solidFill>
            <a:srgbClr val="FFFFFF"/>
          </a:solidFill>
          <a:latin typeface="Arial" charset="0"/>
          <a:ea typeface="Lucida Sans Unicode" pitchFamily="34" charset="0"/>
          <a:cs typeface="Lucida Sans Unicode" pitchFamily="34" charset="0"/>
        </a:defRPr>
      </a:lvl5pPr>
      <a:lvl6pPr marL="1393941" indent="-195843" algn="ctr" defTabSz="407526"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Arial" charset="0"/>
          <a:ea typeface="Lucida Sans Unicode" pitchFamily="34" charset="0"/>
          <a:cs typeface="Lucida Sans Unicode" pitchFamily="34" charset="0"/>
        </a:defRPr>
      </a:lvl6pPr>
      <a:lvl7pPr marL="1808667" indent="-195843" algn="ctr" defTabSz="407526"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Arial" charset="0"/>
          <a:ea typeface="Lucida Sans Unicode" pitchFamily="34" charset="0"/>
          <a:cs typeface="Lucida Sans Unicode" pitchFamily="34" charset="0"/>
        </a:defRPr>
      </a:lvl7pPr>
      <a:lvl8pPr marL="2223393" indent="-195843" algn="ctr" defTabSz="407526"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Arial" charset="0"/>
          <a:ea typeface="Lucida Sans Unicode" pitchFamily="34" charset="0"/>
          <a:cs typeface="Lucida Sans Unicode" pitchFamily="34" charset="0"/>
        </a:defRPr>
      </a:lvl8pPr>
      <a:lvl9pPr marL="2638119" indent="-195843" algn="ctr" defTabSz="407526"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Arial" charset="0"/>
          <a:ea typeface="Lucida Sans Unicode" pitchFamily="34" charset="0"/>
          <a:cs typeface="Lucida Sans Unicode" pitchFamily="34" charset="0"/>
        </a:defRPr>
      </a:lvl9pPr>
    </p:titleStyle>
    <p:bodyStyle>
      <a:lvl1pPr marL="390525" indent="-293688" algn="l" defTabSz="406400" rtl="0" eaLnBrk="0" fontAlgn="base" hangingPunct="0">
        <a:lnSpc>
          <a:spcPct val="93000"/>
        </a:lnSpc>
        <a:spcBef>
          <a:spcPct val="0"/>
        </a:spcBef>
        <a:spcAft>
          <a:spcPts val="1288"/>
        </a:spcAft>
        <a:buClr>
          <a:srgbClr val="FFFFFF"/>
        </a:buClr>
        <a:buSzPct val="45000"/>
        <a:buFont typeface="StarSymbol"/>
        <a:buChar char="●"/>
        <a:defRPr sz="2900">
          <a:solidFill>
            <a:srgbClr val="FFFFFF"/>
          </a:solidFill>
          <a:latin typeface="+mn-lt"/>
          <a:ea typeface="+mn-ea"/>
          <a:cs typeface="+mn-cs"/>
        </a:defRPr>
      </a:lvl1pPr>
      <a:lvl2pPr marL="782638" indent="-260350" algn="l" defTabSz="406400" rtl="0" eaLnBrk="0" fontAlgn="base" hangingPunct="0">
        <a:lnSpc>
          <a:spcPct val="93000"/>
        </a:lnSpc>
        <a:spcBef>
          <a:spcPct val="0"/>
        </a:spcBef>
        <a:spcAft>
          <a:spcPts val="1038"/>
        </a:spcAft>
        <a:buClr>
          <a:srgbClr val="FFFFFF"/>
        </a:buClr>
        <a:buSzPct val="75000"/>
        <a:buFont typeface="Symbol" panose="05050102010706020507" pitchFamily="18" charset="2"/>
        <a:buChar char=""/>
        <a:defRPr sz="2500">
          <a:solidFill>
            <a:srgbClr val="FFFFFF"/>
          </a:solidFill>
          <a:latin typeface="+mn-lt"/>
          <a:ea typeface="+mn-ea"/>
          <a:cs typeface="+mn-cs"/>
        </a:defRPr>
      </a:lvl2pPr>
      <a:lvl3pPr marL="1174750" indent="-195263" algn="l" defTabSz="406400" rtl="0" eaLnBrk="0" fontAlgn="base" hangingPunct="0">
        <a:lnSpc>
          <a:spcPct val="93000"/>
        </a:lnSpc>
        <a:spcBef>
          <a:spcPct val="0"/>
        </a:spcBef>
        <a:spcAft>
          <a:spcPts val="775"/>
        </a:spcAft>
        <a:buClr>
          <a:srgbClr val="FFFFFF"/>
        </a:buClr>
        <a:buSzPct val="45000"/>
        <a:buFont typeface="StarSymbol"/>
        <a:buChar char="●"/>
        <a:defRPr sz="2200">
          <a:solidFill>
            <a:srgbClr val="FFFFFF"/>
          </a:solidFill>
          <a:latin typeface="+mn-lt"/>
          <a:ea typeface="+mn-ea"/>
          <a:cs typeface="+mn-cs"/>
        </a:defRPr>
      </a:lvl3pPr>
      <a:lvl4pPr marL="1565275" indent="-195263" algn="l" defTabSz="406400" rtl="0" eaLnBrk="0" fontAlgn="base" hangingPunct="0">
        <a:lnSpc>
          <a:spcPct val="93000"/>
        </a:lnSpc>
        <a:spcBef>
          <a:spcPct val="0"/>
        </a:spcBef>
        <a:spcAft>
          <a:spcPts val="525"/>
        </a:spcAft>
        <a:buClr>
          <a:srgbClr val="FFFFFF"/>
        </a:buClr>
        <a:buSzPct val="75000"/>
        <a:buFont typeface="Symbol" panose="05050102010706020507" pitchFamily="18" charset="2"/>
        <a:buChar char=""/>
        <a:defRPr>
          <a:solidFill>
            <a:srgbClr val="FFFFFF"/>
          </a:solidFill>
          <a:latin typeface="+mn-lt"/>
          <a:ea typeface="+mn-ea"/>
          <a:cs typeface="+mn-cs"/>
        </a:defRPr>
      </a:lvl4pPr>
      <a:lvl5pPr marL="1957388" indent="-195263" algn="l" defTabSz="406400" rtl="0" eaLnBrk="0" fontAlgn="base" hangingPunct="0">
        <a:lnSpc>
          <a:spcPct val="93000"/>
        </a:lnSpc>
        <a:spcBef>
          <a:spcPct val="0"/>
        </a:spcBef>
        <a:spcAft>
          <a:spcPts val="263"/>
        </a:spcAft>
        <a:buClr>
          <a:srgbClr val="FFFFFF"/>
        </a:buClr>
        <a:buSzPct val="45000"/>
        <a:buFont typeface="StarSymbol"/>
        <a:buChar char="●"/>
        <a:defRPr>
          <a:solidFill>
            <a:srgbClr val="FFFFFF"/>
          </a:solidFill>
          <a:latin typeface="+mn-lt"/>
          <a:ea typeface="+mn-ea"/>
          <a:cs typeface="+mn-cs"/>
        </a:defRPr>
      </a:lvl5pPr>
      <a:lvl6pPr marL="2373155" indent="-195843" algn="l" defTabSz="407526" rtl="0" eaLnBrk="1" fontAlgn="base" hangingPunct="1">
        <a:lnSpc>
          <a:spcPct val="93000"/>
        </a:lnSpc>
        <a:spcBef>
          <a:spcPct val="0"/>
        </a:spcBef>
        <a:spcAft>
          <a:spcPts val="261"/>
        </a:spcAft>
        <a:buClr>
          <a:srgbClr val="FFFFFF"/>
        </a:buClr>
        <a:buSzPct val="45000"/>
        <a:buFont typeface="StarSymbol" charset="0"/>
        <a:buChar char="●"/>
        <a:defRPr sz="1800">
          <a:solidFill>
            <a:srgbClr val="FFFFFF"/>
          </a:solidFill>
          <a:latin typeface="+mn-lt"/>
          <a:ea typeface="+mn-ea"/>
          <a:cs typeface="+mn-cs"/>
        </a:defRPr>
      </a:lvl6pPr>
      <a:lvl7pPr marL="2787881" indent="-195843" algn="l" defTabSz="407526" rtl="0" eaLnBrk="1" fontAlgn="base" hangingPunct="1">
        <a:lnSpc>
          <a:spcPct val="93000"/>
        </a:lnSpc>
        <a:spcBef>
          <a:spcPct val="0"/>
        </a:spcBef>
        <a:spcAft>
          <a:spcPts val="261"/>
        </a:spcAft>
        <a:buClr>
          <a:srgbClr val="FFFFFF"/>
        </a:buClr>
        <a:buSzPct val="45000"/>
        <a:buFont typeface="StarSymbol" charset="0"/>
        <a:buChar char="●"/>
        <a:defRPr sz="1800">
          <a:solidFill>
            <a:srgbClr val="FFFFFF"/>
          </a:solidFill>
          <a:latin typeface="+mn-lt"/>
          <a:ea typeface="+mn-ea"/>
          <a:cs typeface="+mn-cs"/>
        </a:defRPr>
      </a:lvl7pPr>
      <a:lvl8pPr marL="3202607" indent="-195843" algn="l" defTabSz="407526" rtl="0" eaLnBrk="1" fontAlgn="base" hangingPunct="1">
        <a:lnSpc>
          <a:spcPct val="93000"/>
        </a:lnSpc>
        <a:spcBef>
          <a:spcPct val="0"/>
        </a:spcBef>
        <a:spcAft>
          <a:spcPts val="261"/>
        </a:spcAft>
        <a:buClr>
          <a:srgbClr val="FFFFFF"/>
        </a:buClr>
        <a:buSzPct val="45000"/>
        <a:buFont typeface="StarSymbol" charset="0"/>
        <a:buChar char="●"/>
        <a:defRPr sz="1800">
          <a:solidFill>
            <a:srgbClr val="FFFFFF"/>
          </a:solidFill>
          <a:latin typeface="+mn-lt"/>
          <a:ea typeface="+mn-ea"/>
          <a:cs typeface="+mn-cs"/>
        </a:defRPr>
      </a:lvl8pPr>
      <a:lvl9pPr marL="3617333" indent="-195843" algn="l" defTabSz="407526" rtl="0" eaLnBrk="1" fontAlgn="base" hangingPunct="1">
        <a:lnSpc>
          <a:spcPct val="93000"/>
        </a:lnSpc>
        <a:spcBef>
          <a:spcPct val="0"/>
        </a:spcBef>
        <a:spcAft>
          <a:spcPts val="261"/>
        </a:spcAft>
        <a:buClr>
          <a:srgbClr val="FFFFFF"/>
        </a:buClr>
        <a:buSzPct val="45000"/>
        <a:buFont typeface="StarSymbol" charset="0"/>
        <a:buChar char="●"/>
        <a:defRPr sz="1800">
          <a:solidFill>
            <a:srgbClr val="FFFFFF"/>
          </a:solidFill>
          <a:latin typeface="+mn-lt"/>
          <a:ea typeface="+mn-ea"/>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401982C1-DC65-7B72-4E2E-9E6BB487EF6F}"/>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47" name="Rectangle 3">
            <a:extLst>
              <a:ext uri="{FF2B5EF4-FFF2-40B4-BE49-F238E27FC236}">
                <a16:creationId xmlns:a16="http://schemas.microsoft.com/office/drawing/2014/main" id="{E9BA7120-3A54-8C10-C6A9-8EC6D8D31BB9}"/>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0E092BC-CE07-6B28-1414-2367B6023C7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0C43E43D-88E0-D360-C83C-8F6D2033994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F27CB927-6C86-8D53-E41F-A3B4557A54B0}"/>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1E20AE4C-8E74-4D7F-90E4-C980F15A4B0D}" type="slidenum">
              <a:rPr lang="en-US" altLang="en-US"/>
              <a:pPr/>
              <a:t>‹#›</a:t>
            </a:fld>
            <a:endParaRPr lang="en-US" altLang="en-US"/>
          </a:p>
        </p:txBody>
      </p:sp>
    </p:spTree>
    <p:extLst>
      <p:ext uri="{BB962C8B-B14F-4D97-AF65-F5344CB8AC3E}">
        <p14:creationId xmlns:p14="http://schemas.microsoft.com/office/powerpoint/2010/main" val="2357477552"/>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 id="2147484547" r:id="rId12"/>
    <p:sldLayoutId id="2147484548" r:id="rId13"/>
    <p:sldLayoutId id="2147484549" r:id="rId14"/>
    <p:sldLayoutId id="2147484550" r:id="rId15"/>
    <p:sldLayoutId id="2147484551" r:id="rId16"/>
    <p:sldLayoutId id="2147484552" r:id="rId17"/>
    <p:sldLayoutId id="2147484553" r:id="rId18"/>
    <p:sldLayoutId id="2147484554" r:id="rId19"/>
    <p:sldLayoutId id="2147484555"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B9AD5-9A5B-4239-A96C-ED4A7092EB73}" type="datetimeFigureOut">
              <a:rPr lang="en-US" smtClean="0">
                <a:solidFill>
                  <a:prstClr val="black">
                    <a:tint val="75000"/>
                  </a:prstClr>
                </a:solidFill>
              </a:rPr>
              <a:pPr/>
              <a:t>6/22/2023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1560688"/>
      </p:ext>
    </p:extLst>
  </p:cSld>
  <p:clrMap bg1="lt1" tx1="dk1" bg2="lt2" tx2="dk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2231610000"/>
      </p:ext>
    </p:extLst>
  </p:cSld>
  <p:clrMap bg1="lt1" tx1="dk1" bg2="lt2" tx2="dk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 id="2147484616" r:id="rId12"/>
    <p:sldLayoutId id="2147484617" r:id="rId13"/>
    <p:sldLayoutId id="2147484618" r:id="rId14"/>
    <p:sldLayoutId id="2147484619" r:id="rId15"/>
    <p:sldLayoutId id="2147484620" r:id="rId16"/>
    <p:sldLayoutId id="2147484621" r:id="rId17"/>
    <p:sldLayoutId id="2147484622" r:id="rId18"/>
    <p:sldLayoutId id="2147484623" r:id="rId19"/>
    <p:sldLayoutId id="2147484624" r:id="rId20"/>
    <p:sldLayoutId id="2147484625" r:id="rId21"/>
    <p:sldLayoutId id="2147484626"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rtl="0" fontAlgn="base">
              <a:spcBef>
                <a:spcPct val="0"/>
              </a:spcBef>
              <a:spcAft>
                <a:spcPct val="0"/>
              </a:spcAft>
            </a:pPr>
            <a:fld id="{CBC6A143-D09A-49A1-AE42-99897F63B598}"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867823612"/>
      </p:ext>
    </p:extLst>
  </p:cSld>
  <p:clrMap bg1="lt1" tx1="dk1" bg2="lt2" tx2="dk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 id="2147484633" r:id="rId6"/>
    <p:sldLayoutId id="2147484634" r:id="rId7"/>
    <p:sldLayoutId id="2147484635" r:id="rId8"/>
    <p:sldLayoutId id="2147484636" r:id="rId9"/>
    <p:sldLayoutId id="2147484637" r:id="rId10"/>
    <p:sldLayoutId id="2147484638" r:id="rId11"/>
    <p:sldLayoutId id="2147484639" r:id="rId12"/>
    <p:sldLayoutId id="2147484640" r:id="rId13"/>
    <p:sldLayoutId id="2147484641" r:id="rId14"/>
    <p:sldLayoutId id="2147484642" r:id="rId15"/>
    <p:sldLayoutId id="2147484643" r:id="rId16"/>
    <p:sldLayoutId id="2147484644" r:id="rId17"/>
    <p:sldLayoutId id="2147484645" r:id="rId18"/>
    <p:sldLayoutId id="2147484646" r:id="rId19"/>
    <p:sldLayoutId id="214748464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13024092"/>
      </p:ext>
    </p:extLst>
  </p:cSld>
  <p:clrMap bg1="lt1" tx1="dk1" bg2="lt2" tx2="dk2" accent1="accent1" accent2="accent2" accent3="accent3" accent4="accent4" accent5="accent5" accent6="accent6" hlink="hlink" folHlink="folHlink"/>
  <p:sldLayoutIdLst>
    <p:sldLayoutId id="2147484649" r:id="rId1"/>
    <p:sldLayoutId id="2147484650" r:id="rId2"/>
    <p:sldLayoutId id="2147484651" r:id="rId3"/>
    <p:sldLayoutId id="2147484652" r:id="rId4"/>
    <p:sldLayoutId id="2147484653" r:id="rId5"/>
    <p:sldLayoutId id="2147484654" r:id="rId6"/>
    <p:sldLayoutId id="2147484655" r:id="rId7"/>
    <p:sldLayoutId id="2147484656" r:id="rId8"/>
    <p:sldLayoutId id="2147484657" r:id="rId9"/>
    <p:sldLayoutId id="2147484658" r:id="rId10"/>
    <p:sldLayoutId id="2147484659" r:id="rId11"/>
    <p:sldLayoutId id="2147484660" r:id="rId12"/>
    <p:sldLayoutId id="2147484661" r:id="rId13"/>
    <p:sldLayoutId id="2147484662" r:id="rId14"/>
    <p:sldLayoutId id="2147484663" r:id="rId15"/>
    <p:sldLayoutId id="2147484664" r:id="rId16"/>
    <p:sldLayoutId id="2147484665" r:id="rId17"/>
    <p:sldLayoutId id="2147484666" r:id="rId18"/>
    <p:sldLayoutId id="2147484667" r:id="rId19"/>
    <p:sldLayoutId id="2147484668"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688E8623-A044-489B-F91B-E531A70DE306}"/>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Rectangle 3">
            <a:extLst>
              <a:ext uri="{FF2B5EF4-FFF2-40B4-BE49-F238E27FC236}">
                <a16:creationId xmlns:a16="http://schemas.microsoft.com/office/drawing/2014/main" id="{4A693B5C-0AC8-3628-5FF9-669FB641665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1503E82-B5F6-59DB-C2BB-AB0C0451D06C}"/>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A08D07EE-3D8F-871D-BD39-5F230B8812C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D418046D-CEFC-325D-B55F-BBDDADFBA3F4}"/>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anose="020B0604020202020204" pitchFamily="34" charset="0"/>
              </a:defRPr>
            </a:lvl1pPr>
          </a:lstStyle>
          <a:p>
            <a:fld id="{96CDCAEF-F812-4428-A186-BD6715449286}" type="slidenum">
              <a:rPr lang="en-US" altLang="en-US"/>
              <a:pPr/>
              <a:t>‹#›</a:t>
            </a:fld>
            <a:endParaRPr lang="en-US" altLang="en-US"/>
          </a:p>
        </p:txBody>
      </p:sp>
    </p:spTree>
    <p:extLst>
      <p:ext uri="{BB962C8B-B14F-4D97-AF65-F5344CB8AC3E}">
        <p14:creationId xmlns:p14="http://schemas.microsoft.com/office/powerpoint/2010/main" val="95137300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124"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124"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124"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90775F-9254-6AD4-3057-546808578DAE}"/>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6286B3-0379-E1B3-7E5D-D192302251BB}"/>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A05F93E-3C54-564A-7BA7-929E6B9F638A}"/>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FD6C98D9-61EF-1FCD-1C0A-949DBB16D2D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ABC30062-503D-F3A9-94A2-ADB90A2CAB6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C9D9263B-1468-4E3E-B696-9E1C9D01CAAB}" type="slidenum">
              <a:rPr lang="en-US" altLang="en-US"/>
              <a:pPr/>
              <a:t>‹#›</a:t>
            </a:fld>
            <a:endParaRPr lang="en-US" altLang="en-US"/>
          </a:p>
        </p:txBody>
      </p:sp>
    </p:spTree>
    <p:extLst>
      <p:ext uri="{BB962C8B-B14F-4D97-AF65-F5344CB8AC3E}">
        <p14:creationId xmlns:p14="http://schemas.microsoft.com/office/powerpoint/2010/main" val="204637236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0AF46391-3EF2-D884-7F62-9A8598AF9B93}"/>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0419" name="Rectangle 3">
            <a:extLst>
              <a:ext uri="{FF2B5EF4-FFF2-40B4-BE49-F238E27FC236}">
                <a16:creationId xmlns:a16="http://schemas.microsoft.com/office/drawing/2014/main" id="{98BC9609-1174-6665-07A2-14C5EB02BFE9}"/>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CD08174-AEC7-D6F7-F088-7D04BEC5831E}"/>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22A23E8A-F4D5-F10E-B6A5-FEA8F9A76C45}"/>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E7B980B9-899F-1DC9-8BF6-BCBC9F807C80}"/>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3F6619FF-5FBD-4665-B07A-212072BAFF78}" type="slidenum">
              <a:rPr lang="en-US" altLang="en-US"/>
              <a:pPr/>
              <a:t>‹#›</a:t>
            </a:fld>
            <a:endParaRPr lang="en-US" altLang="en-US"/>
          </a:p>
        </p:txBody>
      </p:sp>
    </p:spTree>
    <p:extLst>
      <p:ext uri="{BB962C8B-B14F-4D97-AF65-F5344CB8AC3E}">
        <p14:creationId xmlns:p14="http://schemas.microsoft.com/office/powerpoint/2010/main" val="74731962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726CF0EC-5F66-430A-C221-3606C2B8DE62}"/>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43" name="Rectangle 3">
            <a:extLst>
              <a:ext uri="{FF2B5EF4-FFF2-40B4-BE49-F238E27FC236}">
                <a16:creationId xmlns:a16="http://schemas.microsoft.com/office/drawing/2014/main" id="{3CBA0A05-1238-D124-7F17-0715431CF05E}"/>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2D93973-0E32-BC67-CD6D-283991750934}"/>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D68A68A4-D9F2-4B35-D59D-F21A1D86AA9F}"/>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F8D8C963-C723-ADDF-142C-42FC43264459}"/>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AF7767F3-C3B7-4078-AF6D-45E4A80E2BD5}" type="slidenum">
              <a:rPr lang="en-US" altLang="en-US"/>
              <a:pPr/>
              <a:t>‹#›</a:t>
            </a:fld>
            <a:endParaRPr lang="en-US" altLang="en-US"/>
          </a:p>
        </p:txBody>
      </p:sp>
    </p:spTree>
    <p:extLst>
      <p:ext uri="{BB962C8B-B14F-4D97-AF65-F5344CB8AC3E}">
        <p14:creationId xmlns:p14="http://schemas.microsoft.com/office/powerpoint/2010/main" val="103807954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F9BE9BF-78C6-1BB8-00D4-4A4B44182A3B}"/>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3731" name="Rectangle 3">
            <a:extLst>
              <a:ext uri="{FF2B5EF4-FFF2-40B4-BE49-F238E27FC236}">
                <a16:creationId xmlns:a16="http://schemas.microsoft.com/office/drawing/2014/main" id="{8E9A6C99-2F29-1340-70BE-A737C0A4C686}"/>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ACE3E63-820B-D724-C930-CBF4B9552A9E}"/>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9EB9B982-14E8-98C8-73A5-9078355B3FF2}"/>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052E9D65-CF5C-23A4-AF65-FF085018A631}"/>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407E3236-49C0-4692-A151-E204D2DB538B}" type="slidenum">
              <a:rPr lang="en-US" altLang="en-US"/>
              <a:pPr/>
              <a:t>‹#›</a:t>
            </a:fld>
            <a:endParaRPr lang="en-US" altLang="en-US"/>
          </a:p>
        </p:txBody>
      </p:sp>
    </p:spTree>
    <p:extLst>
      <p:ext uri="{BB962C8B-B14F-4D97-AF65-F5344CB8AC3E}">
        <p14:creationId xmlns:p14="http://schemas.microsoft.com/office/powerpoint/2010/main" val="319770411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4CF55DB4-0F99-E7D8-95B4-EAD300761253}"/>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1" name="Rectangle 3">
            <a:extLst>
              <a:ext uri="{FF2B5EF4-FFF2-40B4-BE49-F238E27FC236}">
                <a16:creationId xmlns:a16="http://schemas.microsoft.com/office/drawing/2014/main" id="{05D5F0B1-D52D-CBD3-57C9-8E2145C63CFC}"/>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75CBFF8-5FB6-090F-E33A-EA4733F06839}"/>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45B35B45-0D86-1200-2AD4-0D20AED7A10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30364C9E-0AE5-8903-5984-DA31F5520DF6}"/>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8F51D783-CF9E-453E-804D-5D7FEE15FC59}" type="slidenum">
              <a:rPr lang="en-US" altLang="en-US"/>
              <a:pPr/>
              <a:t>‹#›</a:t>
            </a:fld>
            <a:endParaRPr lang="en-US" altLang="en-US"/>
          </a:p>
        </p:txBody>
      </p:sp>
    </p:spTree>
    <p:extLst>
      <p:ext uri="{BB962C8B-B14F-4D97-AF65-F5344CB8AC3E}">
        <p14:creationId xmlns:p14="http://schemas.microsoft.com/office/powerpoint/2010/main" val="15978401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5B390080-94E8-744E-F397-7A50C061F4EE}"/>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4515" name="Rectangle 3">
            <a:extLst>
              <a:ext uri="{FF2B5EF4-FFF2-40B4-BE49-F238E27FC236}">
                <a16:creationId xmlns:a16="http://schemas.microsoft.com/office/drawing/2014/main" id="{68F66445-47D0-03F9-32CC-42BB1929DB76}"/>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E117F01-B437-FC2C-E191-511D651B0A91}"/>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CB17C5F2-7748-563B-CE92-1B129EDC6E6D}"/>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446A5D4F-5FA0-73EC-1B16-379FDECA70DC}"/>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A974BBA8-C87E-4932-A803-C77FE702E957}" type="slidenum">
              <a:rPr lang="en-US" altLang="en-US"/>
              <a:pPr/>
              <a:t>‹#›</a:t>
            </a:fld>
            <a:endParaRPr lang="en-US" altLang="en-US"/>
          </a:p>
        </p:txBody>
      </p:sp>
    </p:spTree>
    <p:extLst>
      <p:ext uri="{BB962C8B-B14F-4D97-AF65-F5344CB8AC3E}">
        <p14:creationId xmlns:p14="http://schemas.microsoft.com/office/powerpoint/2010/main" val="14289056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71.xml"/><Relationship Id="rId4" Type="http://schemas.openxmlformats.org/officeDocument/2006/relationships/image" Target="../media/image11.gif"/></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75.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notesSlide" Target="../notesSlides/notesSlide80.xml"/></Relationships>
</file>

<file path=ppt/slides/_rels/slide10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1.xml"/><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2.xml"/><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3.xml"/><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4.xml"/><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5.xml"/><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6.xml"/><Relationship Id="rId1" Type="http://schemas.openxmlformats.org/officeDocument/2006/relationships/slideLayout" Target="../slideLayouts/slideLayout26.xml"/></Relationships>
</file>

<file path=ppt/slides/_rels/slide10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7.xml"/><Relationship Id="rId1" Type="http://schemas.openxmlformats.org/officeDocument/2006/relationships/slideLayout" Target="../slideLayouts/slideLayout26.xml"/></Relationships>
</file>

<file path=ppt/slides/_rels/slide10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8.xml"/><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13.gif"/></Relationships>
</file>

<file path=ppt/slides/_rels/slide11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0.xml"/><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1.xml"/><Relationship Id="rId1" Type="http://schemas.openxmlformats.org/officeDocument/2006/relationships/slideLayout" Target="../slideLayouts/slideLayout26.xml"/><Relationship Id="rId5" Type="http://schemas.openxmlformats.org/officeDocument/2006/relationships/image" Target="../media/image85.png"/><Relationship Id="rId4" Type="http://schemas.openxmlformats.org/officeDocument/2006/relationships/image" Target="../media/image56.gif"/></Relationships>
</file>

<file path=ppt/slides/_rels/slide1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2.xml"/><Relationship Id="rId1" Type="http://schemas.openxmlformats.org/officeDocument/2006/relationships/slideLayout" Target="../slideLayouts/slideLayout26.xml"/><Relationship Id="rId4" Type="http://schemas.openxmlformats.org/officeDocument/2006/relationships/image" Target="../media/image56.gif"/></Relationships>
</file>

<file path=ppt/slides/_rels/slide11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3.xml"/><Relationship Id="rId1" Type="http://schemas.openxmlformats.org/officeDocument/2006/relationships/slideLayout" Target="../slideLayouts/slideLayout30.xml"/></Relationships>
</file>

<file path=ppt/slides/_rels/slide11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4.xml"/><Relationship Id="rId1" Type="http://schemas.openxmlformats.org/officeDocument/2006/relationships/slideLayout" Target="../slideLayouts/slideLayout26.xml"/><Relationship Id="rId4" Type="http://schemas.openxmlformats.org/officeDocument/2006/relationships/image" Target="../media/image88.gif"/></Relationships>
</file>

<file path=ppt/slides/_rels/slide1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5.xml"/><Relationship Id="rId1" Type="http://schemas.openxmlformats.org/officeDocument/2006/relationships/slideLayout" Target="../slideLayouts/slideLayout30.xml"/></Relationships>
</file>

<file path=ppt/slides/_rels/slide1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6.xml"/><Relationship Id="rId1" Type="http://schemas.openxmlformats.org/officeDocument/2006/relationships/slideLayout" Target="../slideLayouts/slideLayout3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7.xml"/><Relationship Id="rId1" Type="http://schemas.openxmlformats.org/officeDocument/2006/relationships/slideLayout" Target="../slideLayouts/slideLayout50.xml"/></Relationships>
</file>

<file path=ppt/slides/_rels/slide1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8.xml"/><Relationship Id="rId1" Type="http://schemas.openxmlformats.org/officeDocument/2006/relationships/slideLayout" Target="../slideLayouts/slideLayout164.xml"/></Relationships>
</file>

<file path=ppt/slides/_rels/slide11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9.xml"/><Relationship Id="rId1" Type="http://schemas.openxmlformats.org/officeDocument/2006/relationships/slideLayout" Target="../slideLayouts/slideLayout26.xml"/><Relationship Id="rId4" Type="http://schemas.openxmlformats.org/officeDocument/2006/relationships/image" Target="../media/image96.pn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0.xml"/><Relationship Id="rId1" Type="http://schemas.openxmlformats.org/officeDocument/2006/relationships/slideLayout" Target="../slideLayouts/slideLayout26.xml"/><Relationship Id="rId4" Type="http://schemas.openxmlformats.org/officeDocument/2006/relationships/image" Target="../media/image96.png"/></Relationships>
</file>

<file path=ppt/slides/_rels/slide12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1.xml"/><Relationship Id="rId1" Type="http://schemas.openxmlformats.org/officeDocument/2006/relationships/slideLayout" Target="../slideLayouts/slideLayout200.xml"/><Relationship Id="rId5" Type="http://schemas.openxmlformats.org/officeDocument/2006/relationships/image" Target="../media/image97.jpeg"/><Relationship Id="rId4" Type="http://schemas.openxmlformats.org/officeDocument/2006/relationships/image" Target="../media/image96.png"/></Relationships>
</file>

<file path=ppt/slides/_rels/slide1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2.xml"/><Relationship Id="rId1" Type="http://schemas.openxmlformats.org/officeDocument/2006/relationships/slideLayout" Target="../slideLayouts/slideLayout30.xml"/><Relationship Id="rId4" Type="http://schemas.openxmlformats.org/officeDocument/2006/relationships/image" Target="../media/image98.png"/></Relationships>
</file>

<file path=ppt/slides/_rels/slide1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3.xml"/><Relationship Id="rId1" Type="http://schemas.openxmlformats.org/officeDocument/2006/relationships/slideLayout" Target="../slideLayouts/slideLayout30.xml"/><Relationship Id="rId4" Type="http://schemas.openxmlformats.org/officeDocument/2006/relationships/image" Target="../media/image99.png"/></Relationships>
</file>

<file path=ppt/slides/_rels/slide12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4.xml"/><Relationship Id="rId1" Type="http://schemas.openxmlformats.org/officeDocument/2006/relationships/slideLayout" Target="../slideLayouts/slideLayout180.xml"/><Relationship Id="rId5" Type="http://schemas.openxmlformats.org/officeDocument/2006/relationships/image" Target="../media/image100.jpeg"/><Relationship Id="rId4" Type="http://schemas.openxmlformats.org/officeDocument/2006/relationships/image" Target="../media/image96.png"/></Relationships>
</file>

<file path=ppt/slides/_rels/slide1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5.xml"/><Relationship Id="rId1" Type="http://schemas.openxmlformats.org/officeDocument/2006/relationships/slideLayout" Target="../slideLayouts/slideLayout26.xml"/><Relationship Id="rId4" Type="http://schemas.openxmlformats.org/officeDocument/2006/relationships/image" Target="../media/image96.png"/></Relationships>
</file>

<file path=ppt/slides/_rels/slide12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6.xml"/><Relationship Id="rId1" Type="http://schemas.openxmlformats.org/officeDocument/2006/relationships/slideLayout" Target="../slideLayouts/slideLayout26.xml"/><Relationship Id="rId4" Type="http://schemas.openxmlformats.org/officeDocument/2006/relationships/image" Target="../media/image96.png"/></Relationships>
</file>

<file path=ppt/slides/_rels/slide12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7.xml"/><Relationship Id="rId1" Type="http://schemas.openxmlformats.org/officeDocument/2006/relationships/slideLayout" Target="../slideLayouts/slideLayout26.xml"/><Relationship Id="rId4" Type="http://schemas.openxmlformats.org/officeDocument/2006/relationships/image" Target="../media/image96.png"/></Relationships>
</file>

<file path=ppt/slides/_rels/slide12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8.xml"/><Relationship Id="rId1" Type="http://schemas.openxmlformats.org/officeDocument/2006/relationships/slideLayout" Target="../slideLayouts/slideLayout26.xml"/><Relationship Id="rId4" Type="http://schemas.openxmlformats.org/officeDocument/2006/relationships/image" Target="../media/image96.png"/></Relationships>
</file>

<file path=ppt/slides/_rels/slide12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9.xml"/><Relationship Id="rId1" Type="http://schemas.openxmlformats.org/officeDocument/2006/relationships/slideLayout" Target="../slideLayouts/slideLayout32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0.xml"/><Relationship Id="rId1" Type="http://schemas.openxmlformats.org/officeDocument/2006/relationships/slideLayout" Target="../slideLayouts/slideLayout328.xml"/></Relationships>
</file>

<file path=ppt/slides/_rels/slide13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6.xml"/></Relationships>
</file>

<file path=ppt/slides/_rels/slide1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1.xml"/><Relationship Id="rId1" Type="http://schemas.openxmlformats.org/officeDocument/2006/relationships/slideLayout" Target="../slideLayouts/slideLayout26.xml"/><Relationship Id="rId4" Type="http://schemas.openxmlformats.org/officeDocument/2006/relationships/image" Target="../media/image103.jpeg"/></Relationships>
</file>

<file path=ppt/slides/_rels/slide1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2.xml"/><Relationship Id="rId1" Type="http://schemas.openxmlformats.org/officeDocument/2006/relationships/slideLayout" Target="../slideLayouts/slideLayout26.xml"/><Relationship Id="rId4" Type="http://schemas.openxmlformats.org/officeDocument/2006/relationships/image" Target="../media/image103.jpeg"/></Relationships>
</file>

<file path=ppt/slides/_rels/slide1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3.xml"/><Relationship Id="rId1" Type="http://schemas.openxmlformats.org/officeDocument/2006/relationships/slideLayout" Target="../slideLayouts/slideLayout26.xml"/><Relationship Id="rId4" Type="http://schemas.openxmlformats.org/officeDocument/2006/relationships/image" Target="../media/image96.png"/></Relationships>
</file>

<file path=ppt/slides/_rels/slide13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6.xml"/></Relationships>
</file>

<file path=ppt/slides/_rels/slide1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4.xml"/><Relationship Id="rId1" Type="http://schemas.openxmlformats.org/officeDocument/2006/relationships/slideLayout" Target="../slideLayouts/slideLayout26.xml"/><Relationship Id="rId4" Type="http://schemas.openxmlformats.org/officeDocument/2006/relationships/image" Target="../media/image96.png"/></Relationships>
</file>

<file path=ppt/slides/_rels/slide1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5.xml"/><Relationship Id="rId1" Type="http://schemas.openxmlformats.org/officeDocument/2006/relationships/slideLayout" Target="../slideLayouts/slideLayout30.xml"/><Relationship Id="rId4" Type="http://schemas.openxmlformats.org/officeDocument/2006/relationships/image" Target="../media/image105.png"/></Relationships>
</file>

<file path=ppt/slides/_rels/slide1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6.xml"/><Relationship Id="rId1" Type="http://schemas.openxmlformats.org/officeDocument/2006/relationships/slideLayout" Target="../slideLayouts/slideLayout363.xml"/><Relationship Id="rId4" Type="http://schemas.openxmlformats.org/officeDocument/2006/relationships/image" Target="../media/image106.jpeg"/></Relationships>
</file>

<file path=ppt/slides/_rels/slide1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7.xml"/><Relationship Id="rId1" Type="http://schemas.openxmlformats.org/officeDocument/2006/relationships/slideLayout" Target="../slideLayouts/slideLayout363.xml"/><Relationship Id="rId4" Type="http://schemas.openxmlformats.org/officeDocument/2006/relationships/image" Target="../media/image106.jpeg"/></Relationships>
</file>

<file path=ppt/slides/_rels/slide14.xml.rels><?xml version="1.0" encoding="UTF-8" standalone="yes"?>
<Relationships xmlns="http://schemas.openxmlformats.org/package/2006/relationships"><Relationship Id="rId3" Type="http://schemas.openxmlformats.org/officeDocument/2006/relationships/hyperlink" Target="http://www.christianity.com/bible/bible.php?ver=niv&amp;q=john+15:13" TargetMode="External"/><Relationship Id="rId2" Type="http://schemas.openxmlformats.org/officeDocument/2006/relationships/hyperlink" Target="http://www.christianity.com/bible/bible.php?ver=niv&amp;q=romans+12:10" TargetMode="External"/><Relationship Id="rId1" Type="http://schemas.openxmlformats.org/officeDocument/2006/relationships/slideLayout" Target="../slideLayouts/slideLayout7.xml"/><Relationship Id="rId4" Type="http://schemas.openxmlformats.org/officeDocument/2006/relationships/hyperlink" Target="https://www.compellingtruth.org/agape-love.html"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www.christianity.com/bible/bible.php?ver=niv&amp;q=1+john+4:8"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04.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2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4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13.gif"/></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31.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31.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31.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31.xml"/><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31.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31.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86.xml"/><Relationship Id="rId5" Type="http://schemas.openxmlformats.org/officeDocument/2006/relationships/image" Target="../media/image30.gif"/><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86.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86.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15.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435.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443.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51.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51.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463.xml"/></Relationships>
</file>

<file path=ppt/slides/_rels/slide4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30.xml"/><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15.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90.xml"/></Relationships>
</file>

<file path=ppt/slides/_rels/slide5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7.xml"/><Relationship Id="rId1" Type="http://schemas.openxmlformats.org/officeDocument/2006/relationships/slideLayout" Target="../slideLayouts/slideLayout235.xml"/></Relationships>
</file>

<file path=ppt/slides/_rels/slide5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8.xml"/><Relationship Id="rId1" Type="http://schemas.openxmlformats.org/officeDocument/2006/relationships/slideLayout" Target="../slideLayouts/slideLayout235.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71.xml"/><Relationship Id="rId4" Type="http://schemas.openxmlformats.org/officeDocument/2006/relationships/image" Target="../media/image11.gif"/></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26.xml"/><Relationship Id="rId4" Type="http://schemas.openxmlformats.org/officeDocument/2006/relationships/image" Target="../media/image51.gi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6.xml"/><Relationship Id="rId4" Type="http://schemas.openxmlformats.org/officeDocument/2006/relationships/image" Target="../media/image53.jpeg"/></Relationships>
</file>

<file path=ppt/slides/_rels/slide6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2.xml"/><Relationship Id="rId1" Type="http://schemas.openxmlformats.org/officeDocument/2006/relationships/slideLayout" Target="../slideLayouts/slideLayout30.xml"/><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71.xml"/><Relationship Id="rId4" Type="http://schemas.openxmlformats.org/officeDocument/2006/relationships/image" Target="../media/image11.gif"/></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26.xml"/><Relationship Id="rId4" Type="http://schemas.openxmlformats.org/officeDocument/2006/relationships/image" Target="../media/image53.jpeg"/></Relationships>
</file>

<file path=ppt/slides/_rels/slide7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26.xml"/><Relationship Id="rId4" Type="http://schemas.openxmlformats.org/officeDocument/2006/relationships/image" Target="../media/image53.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48.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26.xml"/><Relationship Id="rId4" Type="http://schemas.openxmlformats.org/officeDocument/2006/relationships/image" Target="../media/image56.gif"/></Relationships>
</file>

<file path=ppt/slides/_rels/slide76.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59.xml"/><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file:///C:\Users\David%20Burris\Documents\Thing_Logo_PC.mpg" TargetMode="External"/><Relationship Id="rId1" Type="http://schemas.microsoft.com/office/2007/relationships/media" Target="file:///C:\Users\David%20Burris\Documents\Thing_Logo_PC.mpg" TargetMode="External"/><Relationship Id="rId5" Type="http://schemas.openxmlformats.org/officeDocument/2006/relationships/image" Target="../media/image58.png"/><Relationship Id="rId4" Type="http://schemas.openxmlformats.org/officeDocument/2006/relationships/notesSlide" Target="../notesSlides/notesSlide60.xml"/></Relationships>
</file>

<file path=ppt/slides/_rels/slide7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1.xml"/><Relationship Id="rId1" Type="http://schemas.openxmlformats.org/officeDocument/2006/relationships/slideLayout" Target="../slideLayouts/slideLayout30.xml"/><Relationship Id="rId4" Type="http://schemas.openxmlformats.org/officeDocument/2006/relationships/image" Target="../media/image60.png"/></Relationships>
</file>

<file path=ppt/slides/_rels/slide7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30.xml"/><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71.xml"/><Relationship Id="rId4" Type="http://schemas.openxmlformats.org/officeDocument/2006/relationships/image" Target="../media/image11.gif"/></Relationships>
</file>

<file path=ppt/slides/_rels/slide8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30.xml"/><Relationship Id="rId4" Type="http://schemas.openxmlformats.org/officeDocument/2006/relationships/image" Target="../media/image62.png"/></Relationships>
</file>

<file path=ppt/slides/_rels/slide8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6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48.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1.xml"/><Relationship Id="rId1" Type="http://schemas.openxmlformats.org/officeDocument/2006/relationships/slideLayout" Target="../slideLayouts/slideLayout70.xml"/></Relationships>
</file>

<file path=ppt/slides/_rels/slide8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2.xml"/><Relationship Id="rId1" Type="http://schemas.openxmlformats.org/officeDocument/2006/relationships/slideLayout" Target="../slideLayouts/slideLayout66.xml"/><Relationship Id="rId5" Type="http://schemas.openxmlformats.org/officeDocument/2006/relationships/image" Target="../media/image67.png"/><Relationship Id="rId4" Type="http://schemas.openxmlformats.org/officeDocument/2006/relationships/image" Target="../media/image66.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71.xml"/><Relationship Id="rId4" Type="http://schemas.openxmlformats.org/officeDocument/2006/relationships/image" Target="../media/image11.gif"/></Relationships>
</file>

<file path=ppt/slides/_rels/slide9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4.xml"/><Relationship Id="rId1" Type="http://schemas.openxmlformats.org/officeDocument/2006/relationships/slideLayout" Target="../slideLayouts/slideLayout30.xml"/><Relationship Id="rId4" Type="http://schemas.openxmlformats.org/officeDocument/2006/relationships/image" Target="../media/image69.png"/></Relationships>
</file>

<file path=ppt/slides/_rels/slide9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02.xml"/></Relationships>
</file>

<file path=ppt/slides/_rels/slide9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5.xml"/><Relationship Id="rId1" Type="http://schemas.openxmlformats.org/officeDocument/2006/relationships/slideLayout" Target="../slideLayouts/slideLayout271.xml"/><Relationship Id="rId4" Type="http://schemas.openxmlformats.org/officeDocument/2006/relationships/image" Target="../media/image11.gif"/></Relationships>
</file>

<file path=ppt/slides/_rels/slide9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6.xml"/><Relationship Id="rId1" Type="http://schemas.openxmlformats.org/officeDocument/2006/relationships/slideLayout" Target="../slideLayouts/slideLayout271.xml"/><Relationship Id="rId4" Type="http://schemas.openxmlformats.org/officeDocument/2006/relationships/image" Target="../media/image11.gif"/></Relationships>
</file>

<file path=ppt/slides/_rels/slide9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7.xml"/><Relationship Id="rId1" Type="http://schemas.openxmlformats.org/officeDocument/2006/relationships/slideLayout" Target="../slideLayouts/slideLayout271.xml"/><Relationship Id="rId4" Type="http://schemas.openxmlformats.org/officeDocument/2006/relationships/image" Target="../media/image11.gif"/></Relationships>
</file>

<file path=ppt/slides/_rels/slide9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8.xml"/><Relationship Id="rId1" Type="http://schemas.openxmlformats.org/officeDocument/2006/relationships/slideLayout" Target="../slideLayouts/slideLayout271.xml"/><Relationship Id="rId4" Type="http://schemas.openxmlformats.org/officeDocument/2006/relationships/image" Target="../media/image11.gif"/></Relationships>
</file>

<file path=ppt/slides/_rels/slide9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9.xml"/><Relationship Id="rId1" Type="http://schemas.openxmlformats.org/officeDocument/2006/relationships/slideLayout" Target="../slideLayouts/slideLayout271.xml"/><Relationship Id="rId4" Type="http://schemas.openxmlformats.org/officeDocument/2006/relationships/image" Target="../media/image11.gif"/></Relationships>
</file>

<file path=ppt/slides/_rels/slide9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90.xml"/></Relationships>
</file>

<file path=ppt/slides/_rels/slide99.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38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698240" y="2062480"/>
            <a:ext cx="4678008" cy="2747246"/>
          </a:xfrm>
        </p:spPr>
        <p:txBody>
          <a:bodyPr/>
          <a:lstStyle/>
          <a:p>
            <a:r>
              <a:rPr lang="en-US" sz="9600" dirty="0">
                <a:solidFill>
                  <a:schemeClr val="bg1"/>
                </a:solidFill>
                <a:effectLst>
                  <a:outerShdw blurRad="38100" dist="38100" dir="2700000" algn="tl">
                    <a:srgbClr val="000000">
                      <a:alpha val="43137"/>
                    </a:srgbClr>
                  </a:outerShdw>
                </a:effectLst>
                <a:latin typeface="Broadway" panose="04040905080B02020502" pitchFamily="82" charset="0"/>
              </a:rPr>
              <a:t>Love &amp; Unity</a:t>
            </a:r>
          </a:p>
        </p:txBody>
      </p:sp>
      <p:sp>
        <p:nvSpPr>
          <p:cNvPr id="2" name="Rectangle 1">
            <a:extLst>
              <a:ext uri="{FF2B5EF4-FFF2-40B4-BE49-F238E27FC236}">
                <a16:creationId xmlns:a16="http://schemas.microsoft.com/office/drawing/2014/main" id="{2AD801E2-AEAA-4175-B723-0BAA356EA49A}"/>
              </a:ext>
            </a:extLst>
          </p:cNvPr>
          <p:cNvSpPr/>
          <p:nvPr/>
        </p:nvSpPr>
        <p:spPr>
          <a:xfrm flipH="1">
            <a:off x="8229600" y="6342077"/>
            <a:ext cx="4138566" cy="4001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50" dirty="0">
                <a:ln w="0"/>
                <a:solidFill>
                  <a:srgbClr val="FFE6E6"/>
                </a:solidFill>
                <a:effectLst>
                  <a:innerShdw blurRad="63500" dist="50800" dir="13500000">
                    <a:srgbClr val="000000">
                      <a:alpha val="50000"/>
                    </a:srgbClr>
                  </a:innerShdw>
                </a:effectLst>
                <a:latin typeface="Arial" panose="020B0604020202020204"/>
              </a:rPr>
              <a:t>By David Lee Burris</a:t>
            </a:r>
            <a:endParaRPr kumimoji="0" lang="en-US" sz="2000" b="1" i="0"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endParaRP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01445" name="Rectangle 5"/>
          <p:cNvSpPr>
            <a:spLocks noGrp="1" noChangeArrowheads="1"/>
          </p:cNvSpPr>
          <p:nvPr>
            <p:ph type="title"/>
          </p:nvPr>
        </p:nvSpPr>
        <p:spPr/>
        <p:txBody>
          <a:bodyPr/>
          <a:lstStyle/>
          <a:p>
            <a:r>
              <a:rPr lang="en-US"/>
              <a:t>The Protestants</a:t>
            </a:r>
          </a:p>
        </p:txBody>
      </p:sp>
      <p:sp>
        <p:nvSpPr>
          <p:cNvPr id="701446" name="Rectangle 6"/>
          <p:cNvSpPr>
            <a:spLocks noGrp="1" noChangeArrowheads="1"/>
          </p:cNvSpPr>
          <p:nvPr>
            <p:ph type="body" idx="1"/>
          </p:nvPr>
        </p:nvSpPr>
        <p:spPr>
          <a:xfrm>
            <a:off x="2590800" y="990600"/>
            <a:ext cx="8077200" cy="5867400"/>
          </a:xfrm>
        </p:spPr>
        <p:txBody>
          <a:bodyPr/>
          <a:lstStyle/>
          <a:p>
            <a:endParaRPr lang="en-US" dirty="0"/>
          </a:p>
        </p:txBody>
      </p:sp>
      <p:pic>
        <p:nvPicPr>
          <p:cNvPr id="4" name="Picture 3" descr="http://www.mun.ca/rels/restmov/pics/people/general/pics/motto1.gif"/>
          <p:cNvPicPr/>
          <p:nvPr/>
        </p:nvPicPr>
        <p:blipFill>
          <a:blip r:embed="rId4" cstate="print"/>
          <a:srcRect/>
          <a:stretch>
            <a:fillRect/>
          </a:stretch>
        </p:blipFill>
        <p:spPr bwMode="auto">
          <a:xfrm>
            <a:off x="1420427" y="876935"/>
            <a:ext cx="10771573" cy="5867400"/>
          </a:xfrm>
          <a:prstGeom prst="rect">
            <a:avLst/>
          </a:prstGeom>
          <a:noFill/>
          <a:ln w="9525">
            <a:noFill/>
            <a:miter lim="800000"/>
            <a:headEnd/>
            <a:tailEnd/>
          </a:ln>
        </p:spPr>
      </p:pic>
      <p:sp>
        <p:nvSpPr>
          <p:cNvPr id="5" name="Rectangle 4"/>
          <p:cNvSpPr/>
          <p:nvPr/>
        </p:nvSpPr>
        <p:spPr>
          <a:xfrm>
            <a:off x="2667000" y="3124200"/>
            <a:ext cx="8001000" cy="923330"/>
          </a:xfrm>
          <a:prstGeom prst="rect">
            <a:avLst/>
          </a:prstGeom>
          <a:noFill/>
        </p:spPr>
        <p:txBody>
          <a:bodyPr wrap="square" lIns="91440" tIns="45720" rIns="91440" bIns="45720">
            <a:spAutoFit/>
          </a:bodyPr>
          <a:lstStyle/>
          <a:p>
            <a:pPr algn="ctr" fontAlgn="base">
              <a:spcBef>
                <a:spcPct val="0"/>
              </a:spcBef>
              <a:spcAft>
                <a:spcPct val="0"/>
              </a:spcAft>
            </a:pPr>
            <a:r>
              <a:rPr lang="en-US" sz="5400" b="1"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ligrapher" pitchFamily="2" charset="0"/>
                <a:ea typeface="ＭＳ Ｐゴシック"/>
              </a:rPr>
              <a:t>And in both – Charity! </a:t>
            </a:r>
          </a:p>
        </p:txBody>
      </p:sp>
      <p:sp>
        <p:nvSpPr>
          <p:cNvPr id="2" name="Rectangle 1">
            <a:extLst>
              <a:ext uri="{FF2B5EF4-FFF2-40B4-BE49-F238E27FC236}">
                <a16:creationId xmlns:a16="http://schemas.microsoft.com/office/drawing/2014/main" id="{DC628AD4-1FDB-9EBA-68F2-7EF1D961D4C9}"/>
              </a:ext>
            </a:extLst>
          </p:cNvPr>
          <p:cNvSpPr/>
          <p:nvPr/>
        </p:nvSpPr>
        <p:spPr>
          <a:xfrm>
            <a:off x="2512382" y="2618913"/>
            <a:ext cx="8155616" cy="830997"/>
          </a:xfrm>
          <a:prstGeom prst="rect">
            <a:avLst/>
          </a:prstGeom>
          <a:noFill/>
        </p:spPr>
        <p:txBody>
          <a:bodyPr wrap="square" lIns="91440" tIns="45720" rIns="91440" bIns="45720">
            <a:spAutoFit/>
          </a:bodyPr>
          <a:lstStyle/>
          <a:p>
            <a:pPr algn="ctr"/>
            <a:r>
              <a:rPr lang="en-US" sz="4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stellar" panose="020A0402060406010301" pitchFamily="18" charset="0"/>
              </a:rPr>
              <a:t>CHARITY MEANS LOVE!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iterate type="lt">
                                    <p:tmPct val="0"/>
                                  </p:iterate>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grpId="1" nodeType="clickEffect">
                                  <p:stCondLst>
                                    <p:cond delay="0"/>
                                  </p:stCondLst>
                                  <p:iterate type="lt">
                                    <p:tmPct val="0"/>
                                  </p:iterate>
                                  <p:childTnLst>
                                    <p:animClr clrSpc="rgb" dir="cw">
                                      <p:cBhvr override="childStyle">
                                        <p:cTn id="21" dur="2000" fill="hold"/>
                                        <p:tgtEl>
                                          <p:spTgt spid="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 grpId="1"/>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97410" name="Picture 2" descr="216">
            <a:extLst>
              <a:ext uri="{FF2B5EF4-FFF2-40B4-BE49-F238E27FC236}">
                <a16:creationId xmlns:a16="http://schemas.microsoft.com/office/drawing/2014/main" id="{72F2BB1C-629E-D530-FC62-0E369154D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69827" name="Rectangle 3">
            <a:extLst>
              <a:ext uri="{FF2B5EF4-FFF2-40B4-BE49-F238E27FC236}">
                <a16:creationId xmlns:a16="http://schemas.microsoft.com/office/drawing/2014/main" id="{C5F07D40-2C05-CAE9-7C87-5514D6B437F6}"/>
              </a:ext>
            </a:extLst>
          </p:cNvPr>
          <p:cNvSpPr>
            <a:spLocks noGrp="1" noChangeArrowheads="1"/>
          </p:cNvSpPr>
          <p:nvPr>
            <p:ph type="ctrTitle"/>
          </p:nvPr>
        </p:nvSpPr>
        <p:spPr>
          <a:xfrm>
            <a:off x="5638800" y="2644776"/>
            <a:ext cx="4419600" cy="1470025"/>
          </a:xfrm>
          <a:effectLst>
            <a:outerShdw dist="35921" dir="2700000" algn="ctr" rotWithShape="0">
              <a:schemeClr val="tx1"/>
            </a:outerShdw>
          </a:effectLst>
        </p:spPr>
        <p:txBody>
          <a:bodyPr/>
          <a:lstStyle/>
          <a:p>
            <a:pPr eaLnBrk="1" hangingPunct="1">
              <a:defRPr/>
            </a:pPr>
            <a:r>
              <a:rPr lang="en-US" sz="6600" b="1" dirty="0">
                <a:solidFill>
                  <a:srgbClr val="FFFFFF"/>
                </a:solidFill>
              </a:rPr>
              <a:t>A LESSON FROM GEESE</a:t>
            </a:r>
          </a:p>
        </p:txBody>
      </p:sp>
      <p:sp>
        <p:nvSpPr>
          <p:cNvPr id="5069828" name="Text Box 4">
            <a:extLst>
              <a:ext uri="{FF2B5EF4-FFF2-40B4-BE49-F238E27FC236}">
                <a16:creationId xmlns:a16="http://schemas.microsoft.com/office/drawing/2014/main" id="{CFA9BCAF-E7E1-59F7-C08F-3AA75FC8C1AB}"/>
              </a:ext>
            </a:extLst>
          </p:cNvPr>
          <p:cNvSpPr txBox="1">
            <a:spLocks noChangeArrowheads="1"/>
          </p:cNvSpPr>
          <p:nvPr/>
        </p:nvSpPr>
        <p:spPr bwMode="auto">
          <a:xfrm>
            <a:off x="6629400" y="5715001"/>
            <a:ext cx="3505200" cy="3968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6699FF"/>
                </a:solidFill>
                <a:effectLst/>
                <a:uLnTx/>
                <a:uFillTx/>
                <a:latin typeface="Arial" charset="0"/>
                <a:ea typeface="+mn-ea"/>
                <a:cs typeface="Arial" panose="020B0604020202020204" pitchFamily="34" charset="0"/>
              </a:rPr>
              <a:t>AUTHOR UNKNOWN</a:t>
            </a:r>
          </a:p>
        </p:txBody>
      </p:sp>
      <p:pic>
        <p:nvPicPr>
          <p:cNvPr id="5069829" name="Picture 5">
            <a:hlinkClick r:id="" action="ppaction://media"/>
            <a:extLst>
              <a:ext uri="{FF2B5EF4-FFF2-40B4-BE49-F238E27FC236}">
                <a16:creationId xmlns:a16="http://schemas.microsoft.com/office/drawing/2014/main" id="{A54705BB-C98B-6100-70D8-E324A35DD2C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2311849" y="469777"/>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69830" name="Text Box 6">
            <a:extLst>
              <a:ext uri="{FF2B5EF4-FFF2-40B4-BE49-F238E27FC236}">
                <a16:creationId xmlns:a16="http://schemas.microsoft.com/office/drawing/2014/main" id="{267758A6-09B0-8606-1213-67813C932DEC}"/>
              </a:ext>
            </a:extLst>
          </p:cNvPr>
          <p:cNvSpPr txBox="1">
            <a:spLocks noChangeArrowheads="1"/>
          </p:cNvSpPr>
          <p:nvPr/>
        </p:nvSpPr>
        <p:spPr bwMode="auto">
          <a:xfrm>
            <a:off x="4038600" y="6369050"/>
            <a:ext cx="411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CLICK TO ADVANCE SLIDES</a:t>
            </a:r>
          </a:p>
        </p:txBody>
      </p:sp>
      <p:sp>
        <p:nvSpPr>
          <p:cNvPr id="5069831" name="Text Box 7">
            <a:extLst>
              <a:ext uri="{FF2B5EF4-FFF2-40B4-BE49-F238E27FC236}">
                <a16:creationId xmlns:a16="http://schemas.microsoft.com/office/drawing/2014/main" id="{CF748A8E-3AF3-E754-4BC5-F7EF2D24B46E}"/>
              </a:ext>
            </a:extLst>
          </p:cNvPr>
          <p:cNvSpPr txBox="1">
            <a:spLocks noChangeArrowheads="1"/>
          </p:cNvSpPr>
          <p:nvPr/>
        </p:nvSpPr>
        <p:spPr bwMode="auto">
          <a:xfrm>
            <a:off x="2362200" y="6019801"/>
            <a:ext cx="3581400" cy="396875"/>
          </a:xfrm>
          <a:prstGeom prst="rect">
            <a:avLst/>
          </a:prstGeom>
          <a:noFill/>
          <a:ln w="9525">
            <a:noFill/>
            <a:miter lim="800000"/>
            <a:headEnd/>
            <a:tailEnd/>
          </a:ln>
          <a:effectLst>
            <a:outerShdw dist="35921" dir="2700000" algn="ctr" rotWithShape="0">
              <a:srgbClr val="000000"/>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mn-ea"/>
                <a:cs typeface="Arial" charset="0"/>
              </a:rPr>
              <a:t>♫ </a:t>
            </a:r>
            <a:r>
              <a:rPr kumimoji="0" lang="en-US" sz="2000" b="1" i="0" u="none" strike="noStrike" kern="1200" cap="none" spc="0" normalizeH="0" baseline="0" noProof="0">
                <a:ln>
                  <a:noFill/>
                </a:ln>
                <a:solidFill>
                  <a:srgbClr val="FFFFFF"/>
                </a:solidFill>
                <a:effectLst/>
                <a:uLnTx/>
                <a:uFillTx/>
                <a:latin typeface="Arial" charset="0"/>
                <a:ea typeface="+mn-ea"/>
                <a:cs typeface="Arial" panose="020B0604020202020204" pitchFamily="34" charset="0"/>
              </a:rPr>
              <a:t>Turn on your speakers!</a:t>
            </a:r>
          </a:p>
        </p:txBody>
      </p:sp>
      <p:pic>
        <p:nvPicPr>
          <p:cNvPr id="1297416" name="Picture 7" descr="flock.jpg">
            <a:extLst>
              <a:ext uri="{FF2B5EF4-FFF2-40B4-BE49-F238E27FC236}">
                <a16:creationId xmlns:a16="http://schemas.microsoft.com/office/drawing/2014/main" id="{0A16C923-35CF-799E-7965-57FB7A535AB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H="1" flipV="1">
            <a:off x="133150" y="117060"/>
            <a:ext cx="1611312"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iterate type="lt">
                                    <p:tmAbs val="75"/>
                                  </p:iterate>
                                  <p:childTnLst>
                                    <p:set>
                                      <p:cBhvr>
                                        <p:cTn id="6" dur="1" fill="hold">
                                          <p:stCondLst>
                                            <p:cond delay="74"/>
                                          </p:stCondLst>
                                        </p:cTn>
                                        <p:tgtEl>
                                          <p:spTgt spid="5069831"/>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0"/>
                                  </p:stCondLst>
                                  <p:childTnLst>
                                    <p:set>
                                      <p:cBhvr>
                                        <p:cTn id="9" dur="1" fill="hold">
                                          <p:stCondLst>
                                            <p:cond delay="499"/>
                                          </p:stCondLst>
                                        </p:cTn>
                                        <p:tgtEl>
                                          <p:spTgt spid="506983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mediacall" presetSubtype="0" fill="hold" nodeType="clickEffect">
                                  <p:stCondLst>
                                    <p:cond delay="0"/>
                                  </p:stCondLst>
                                  <p:childTnLst>
                                    <p:cmd type="call" cmd="playFrom(0.0)">
                                      <p:cBhvr>
                                        <p:cTn id="13" dur="1" fill="hold"/>
                                        <p:tgtEl>
                                          <p:spTgt spid="5069829"/>
                                        </p:tgtEl>
                                      </p:cBhvr>
                                    </p:cmd>
                                  </p:childTnLst>
                                </p:cTn>
                              </p:par>
                              <p:par>
                                <p:cTn id="14" presetID="1" presetClass="entr" presetSubtype="0" fill="hold" nodeType="withEffect">
                                  <p:stCondLst>
                                    <p:cond delay="0"/>
                                  </p:stCondLst>
                                  <p:childTnLst>
                                    <p:set>
                                      <p:cBhvr>
                                        <p:cTn id="15" dur="1" fill="hold">
                                          <p:stCondLst>
                                            <p:cond delay="499"/>
                                          </p:stCondLst>
                                        </p:cTn>
                                        <p:tgtEl>
                                          <p:spTgt spid="5069827"/>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nodeType="afterEffect">
                                  <p:stCondLst>
                                    <p:cond delay="0"/>
                                  </p:stCondLst>
                                  <p:childTnLst>
                                    <p:set>
                                      <p:cBhvr>
                                        <p:cTn id="18" dur="1" fill="hold">
                                          <p:stCondLst>
                                            <p:cond delay="499"/>
                                          </p:stCondLst>
                                        </p:cTn>
                                        <p:tgtEl>
                                          <p:spTgt spid="5069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numSld="11" showWhenStopped="0">
                <p:cTn id="19" fill="hold" display="0">
                  <p:stCondLst>
                    <p:cond delay="indefinite"/>
                  </p:stCondLst>
                  <p:endCondLst>
                    <p:cond evt="onPrev" delay="0">
                      <p:tgtEl>
                        <p:sldTgt/>
                      </p:tgtEl>
                    </p:cond>
                    <p:cond evt="onStopAudio" delay="0">
                      <p:tgtEl>
                        <p:sldTgt/>
                      </p:tgtEl>
                    </p:cond>
                  </p:endCondLst>
                </p:cTn>
                <p:tgtEl>
                  <p:spTgt spid="5069829"/>
                </p:tgtEl>
              </p:cMediaNode>
            </p:audio>
          </p:childTnLst>
        </p:cTn>
      </p:par>
    </p:tnLst>
    <p:bldLst>
      <p:bldP spid="5069827" grpId="0" autoUpdateAnimBg="0"/>
      <p:bldP spid="5069828" grpId="0" autoUpdateAnimBg="0"/>
      <p:bldP spid="5069830" grpId="0" autoUpdateAnimBg="0"/>
      <p:bldP spid="5069831"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98434" name="Picture 2" descr="97904747dciiTY_ph">
            <a:extLst>
              <a:ext uri="{FF2B5EF4-FFF2-40B4-BE49-F238E27FC236}">
                <a16:creationId xmlns:a16="http://schemas.microsoft.com/office/drawing/2014/main" id="{4459887C-BE33-6A69-D71B-4FBE0EBEB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71875" name="Rectangle 3">
            <a:extLst>
              <a:ext uri="{FF2B5EF4-FFF2-40B4-BE49-F238E27FC236}">
                <a16:creationId xmlns:a16="http://schemas.microsoft.com/office/drawing/2014/main" id="{155641D9-0934-7A47-671B-687BB1D7EFA2}"/>
              </a:ext>
            </a:extLst>
          </p:cNvPr>
          <p:cNvSpPr>
            <a:spLocks noGrp="1" noChangeArrowheads="1"/>
          </p:cNvSpPr>
          <p:nvPr>
            <p:ph type="title"/>
          </p:nvPr>
        </p:nvSpPr>
        <p:spPr>
          <a:xfrm>
            <a:off x="1905000" y="381000"/>
            <a:ext cx="8458200" cy="1143000"/>
          </a:xfrm>
          <a:effectLst>
            <a:outerShdw dist="35921" dir="2700000" algn="ctr" rotWithShape="0">
              <a:schemeClr val="tx2"/>
            </a:outerShdw>
          </a:effectLst>
        </p:spPr>
        <p:txBody>
          <a:bodyPr/>
          <a:lstStyle/>
          <a:p>
            <a:pPr eaLnBrk="1" hangingPunct="1">
              <a:defRPr/>
            </a:pPr>
            <a:r>
              <a:rPr lang="en-US" sz="4000">
                <a:solidFill>
                  <a:srgbClr val="FFFFFF"/>
                </a:solidFill>
              </a:rPr>
              <a:t>Have you ever wondered why migrating geese fly in a V formation?</a:t>
            </a:r>
          </a:p>
        </p:txBody>
      </p:sp>
      <p:sp>
        <p:nvSpPr>
          <p:cNvPr id="5071876" name="Rectangle 4">
            <a:extLst>
              <a:ext uri="{FF2B5EF4-FFF2-40B4-BE49-F238E27FC236}">
                <a16:creationId xmlns:a16="http://schemas.microsoft.com/office/drawing/2014/main" id="{ED17D4EC-D232-A242-3151-9A88255EBB6A}"/>
              </a:ext>
            </a:extLst>
          </p:cNvPr>
          <p:cNvSpPr>
            <a:spLocks noChangeArrowheads="1"/>
          </p:cNvSpPr>
          <p:nvPr/>
        </p:nvSpPr>
        <p:spPr bwMode="auto">
          <a:xfrm>
            <a:off x="2362200" y="5029200"/>
            <a:ext cx="7391400" cy="1143000"/>
          </a:xfrm>
          <a:prstGeom prst="rect">
            <a:avLst/>
          </a:prstGeom>
          <a:noFill/>
          <a:ln w="9525">
            <a:noFill/>
            <a:miter lim="800000"/>
            <a:headEnd/>
            <a:tailEnd/>
          </a:ln>
          <a:effectLst>
            <a:outerShdw dist="35921" dir="2700000" algn="ctr" rotWithShape="0">
              <a:schemeClr val="tx2"/>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itchFamily="18" charset="0"/>
                <a:ea typeface="+mn-ea"/>
                <a:cs typeface="Arial" panose="020B0604020202020204" pitchFamily="34" charset="0"/>
              </a:rPr>
              <a:t>As with most animal behavior, God had a good reason for including that in their instincts.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50718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071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1875" grpId="0" autoUpdateAnimBg="0"/>
      <p:bldP spid="5071876"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99458" name="Picture 2" descr="30633206dWbhSSNbHQ_ph">
            <a:extLst>
              <a:ext uri="{FF2B5EF4-FFF2-40B4-BE49-F238E27FC236}">
                <a16:creationId xmlns:a16="http://schemas.microsoft.com/office/drawing/2014/main" id="{D18DF3ED-D2B5-9DB1-A615-40002A72A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73923" name="Rectangle 3">
            <a:extLst>
              <a:ext uri="{FF2B5EF4-FFF2-40B4-BE49-F238E27FC236}">
                <a16:creationId xmlns:a16="http://schemas.microsoft.com/office/drawing/2014/main" id="{CB3DD4C9-7099-8C58-8CCC-2AA6D753B697}"/>
              </a:ext>
            </a:extLst>
          </p:cNvPr>
          <p:cNvSpPr>
            <a:spLocks noGrp="1" noChangeArrowheads="1"/>
          </p:cNvSpPr>
          <p:nvPr>
            <p:ph type="title"/>
          </p:nvPr>
        </p:nvSpPr>
        <p:spPr>
          <a:xfrm>
            <a:off x="1905000" y="-76200"/>
            <a:ext cx="8610600" cy="2057400"/>
          </a:xfrm>
          <a:effectLst>
            <a:outerShdw dist="35921" dir="2700000" algn="ctr" rotWithShape="0">
              <a:schemeClr val="tx2"/>
            </a:outerShdw>
          </a:effectLst>
        </p:spPr>
        <p:txBody>
          <a:bodyPr/>
          <a:lstStyle/>
          <a:p>
            <a:pPr eaLnBrk="1" hangingPunct="1">
              <a:defRPr/>
            </a:pPr>
            <a:r>
              <a:rPr lang="en-US" sz="4000">
                <a:solidFill>
                  <a:srgbClr val="6699FF"/>
                </a:solidFill>
              </a:rPr>
              <a:t>As each bird flaps its wings, it creates uplift for the bird following.</a:t>
            </a:r>
          </a:p>
        </p:txBody>
      </p:sp>
      <p:sp>
        <p:nvSpPr>
          <p:cNvPr id="5073924" name="Rectangle 4">
            <a:extLst>
              <a:ext uri="{FF2B5EF4-FFF2-40B4-BE49-F238E27FC236}">
                <a16:creationId xmlns:a16="http://schemas.microsoft.com/office/drawing/2014/main" id="{80FA4FF9-4EEA-7481-B33D-D32B61D446BB}"/>
              </a:ext>
            </a:extLst>
          </p:cNvPr>
          <p:cNvSpPr>
            <a:spLocks noChangeArrowheads="1"/>
          </p:cNvSpPr>
          <p:nvPr/>
        </p:nvSpPr>
        <p:spPr bwMode="auto">
          <a:xfrm>
            <a:off x="1676400" y="4465638"/>
            <a:ext cx="7315200" cy="2468562"/>
          </a:xfrm>
          <a:prstGeom prst="rect">
            <a:avLst/>
          </a:prstGeom>
          <a:noFill/>
          <a:ln w="9525">
            <a:noFill/>
            <a:miter lim="800000"/>
            <a:headEnd/>
            <a:tailEnd/>
          </a:ln>
          <a:effectLst>
            <a:outerShdw dist="35921" dir="2700000" algn="ctr" rotWithShape="0">
              <a:schemeClr val="tx2"/>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6699FF"/>
                </a:solidFill>
                <a:effectLst/>
                <a:uLnTx/>
                <a:uFillTx/>
                <a:latin typeface="Times New Roman" pitchFamily="18" charset="0"/>
                <a:ea typeface="+mn-ea"/>
                <a:cs typeface="Arial" panose="020B0604020202020204" pitchFamily="34" charset="0"/>
              </a:rPr>
              <a:t>In a V formation, the whole flock adds at least 71% more flying range than if each bird flew alone.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50739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0739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3923" grpId="0" autoUpdateAnimBg="0"/>
      <p:bldP spid="5073924"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82" name="Picture 2" descr="720FAC25-DB29-4FCE-A460E2EF4AA33732">
            <a:extLst>
              <a:ext uri="{FF2B5EF4-FFF2-40B4-BE49-F238E27FC236}">
                <a16:creationId xmlns:a16="http://schemas.microsoft.com/office/drawing/2014/main" id="{16DF23B3-0732-31C5-674E-F73BDA507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229" b="20149"/>
          <a:stretch>
            <a:fillRect/>
          </a:stretch>
        </p:blipFill>
        <p:spPr bwMode="auto">
          <a:xfrm>
            <a:off x="0" y="0"/>
            <a:ext cx="12192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75971" name="Rectangle 3">
            <a:extLst>
              <a:ext uri="{FF2B5EF4-FFF2-40B4-BE49-F238E27FC236}">
                <a16:creationId xmlns:a16="http://schemas.microsoft.com/office/drawing/2014/main" id="{18C26EFA-030A-8894-77EA-7897BD2F32FA}"/>
              </a:ext>
            </a:extLst>
          </p:cNvPr>
          <p:cNvSpPr>
            <a:spLocks noChangeArrowheads="1"/>
          </p:cNvSpPr>
          <p:nvPr/>
        </p:nvSpPr>
        <p:spPr bwMode="auto">
          <a:xfrm>
            <a:off x="1600200" y="5410200"/>
            <a:ext cx="8991600" cy="1447800"/>
          </a:xfrm>
          <a:prstGeom prst="rect">
            <a:avLst/>
          </a:prstGeom>
          <a:noFill/>
          <a:ln w="9525">
            <a:noFill/>
            <a:miter lim="800000"/>
            <a:headEnd/>
            <a:tailEnd/>
          </a:ln>
          <a:effectLst>
            <a:outerShdw dist="35921" dir="2700000" algn="ctr" rotWithShape="0">
              <a:schemeClr val="tx2"/>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imes New Roman" pitchFamily="18" charset="0"/>
                <a:ea typeface="+mn-ea"/>
                <a:cs typeface="Arial" panose="020B0604020202020204" pitchFamily="34" charset="0"/>
              </a:rPr>
              <a:t>…and quickly gets back into formation.</a:t>
            </a:r>
          </a:p>
        </p:txBody>
      </p:sp>
      <p:sp>
        <p:nvSpPr>
          <p:cNvPr id="5075972" name="Rectangle 4">
            <a:extLst>
              <a:ext uri="{FF2B5EF4-FFF2-40B4-BE49-F238E27FC236}">
                <a16:creationId xmlns:a16="http://schemas.microsoft.com/office/drawing/2014/main" id="{8D5E77E5-CE77-A050-30E5-75CA652B5F5C}"/>
              </a:ext>
            </a:extLst>
          </p:cNvPr>
          <p:cNvSpPr>
            <a:spLocks noChangeArrowheads="1"/>
          </p:cNvSpPr>
          <p:nvPr/>
        </p:nvSpPr>
        <p:spPr bwMode="auto">
          <a:xfrm>
            <a:off x="2209800" y="165100"/>
            <a:ext cx="7772400" cy="1739900"/>
          </a:xfrm>
          <a:prstGeom prst="rect">
            <a:avLst/>
          </a:prstGeom>
          <a:noFill/>
          <a:ln w="9525">
            <a:noFill/>
            <a:miter lim="800000"/>
            <a:headEnd/>
            <a:tailEnd/>
          </a:ln>
          <a:effectLst>
            <a:outerShdw dist="35921" dir="2700000" algn="ctr" rotWithShape="0">
              <a:schemeClr val="tx2"/>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Arial" panose="020B0604020202020204" pitchFamily="34" charset="0"/>
              </a:rPr>
              <a:t>Whenever a goose falls out of formation, it suddenly feels the drag and resistance of trying to fly alone…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50759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0759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5971" grpId="0" autoUpdateAnimBg="0"/>
      <p:bldP spid="5075972"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1506" name="Picture 2" descr="720FAC25-DB29-4FCE-A460E2EF4AA33732">
            <a:extLst>
              <a:ext uri="{FF2B5EF4-FFF2-40B4-BE49-F238E27FC236}">
                <a16:creationId xmlns:a16="http://schemas.microsoft.com/office/drawing/2014/main" id="{40722DD3-6D0D-67F9-34FC-DE9624CC71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79"/>
          <a:stretch>
            <a:fillRect/>
          </a:stretch>
        </p:blipFill>
        <p:spPr bwMode="auto">
          <a:xfrm>
            <a:off x="0" y="0"/>
            <a:ext cx="12192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78019" name="Rectangle 3">
            <a:extLst>
              <a:ext uri="{FF2B5EF4-FFF2-40B4-BE49-F238E27FC236}">
                <a16:creationId xmlns:a16="http://schemas.microsoft.com/office/drawing/2014/main" id="{F8808D7E-A25B-5E88-41F3-8BE83D0D19A7}"/>
              </a:ext>
            </a:extLst>
          </p:cNvPr>
          <p:cNvSpPr>
            <a:spLocks noChangeArrowheads="1"/>
          </p:cNvSpPr>
          <p:nvPr/>
        </p:nvSpPr>
        <p:spPr bwMode="auto">
          <a:xfrm>
            <a:off x="1828800" y="4416426"/>
            <a:ext cx="8610600" cy="2289175"/>
          </a:xfrm>
          <a:prstGeom prst="rect">
            <a:avLst/>
          </a:prstGeom>
          <a:noFill/>
          <a:ln w="9525">
            <a:noFill/>
            <a:miter lim="800000"/>
            <a:headEnd/>
            <a:tailEnd/>
          </a:ln>
          <a:effectLst>
            <a:outerShdw dist="35921" dir="2700000" algn="ctr" rotWithShape="0">
              <a:schemeClr val="tx2"/>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Arial" panose="020B0604020202020204" pitchFamily="34" charset="0"/>
              </a:rPr>
              <a:t>… people who share a common direction and sense of community can get where they are going quicker and easier than those who try to go it alone.</a:t>
            </a:r>
          </a:p>
        </p:txBody>
      </p:sp>
      <p:sp>
        <p:nvSpPr>
          <p:cNvPr id="5078020" name="Rectangle 4">
            <a:extLst>
              <a:ext uri="{FF2B5EF4-FFF2-40B4-BE49-F238E27FC236}">
                <a16:creationId xmlns:a16="http://schemas.microsoft.com/office/drawing/2014/main" id="{6F4CCDAE-8186-5534-4A87-C4A8BDD28858}"/>
              </a:ext>
            </a:extLst>
          </p:cNvPr>
          <p:cNvSpPr>
            <a:spLocks noChangeArrowheads="1"/>
          </p:cNvSpPr>
          <p:nvPr/>
        </p:nvSpPr>
        <p:spPr bwMode="auto">
          <a:xfrm>
            <a:off x="5486400" y="533400"/>
            <a:ext cx="5105400" cy="762000"/>
          </a:xfrm>
          <a:prstGeom prst="rect">
            <a:avLst/>
          </a:prstGeom>
          <a:noFill/>
          <a:ln w="9525">
            <a:noFill/>
            <a:miter lim="800000"/>
            <a:headEnd/>
            <a:tailEnd/>
          </a:ln>
          <a:effectLst>
            <a:outerShdw dist="35921" dir="2700000" algn="ctr" rotWithShape="0">
              <a:schemeClr val="tx2"/>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charset="0"/>
                <a:ea typeface="+mn-ea"/>
                <a:cs typeface="Arial" panose="020B0604020202020204" pitchFamily="34" charset="0"/>
              </a:rPr>
              <a:t>Like geese…</a:t>
            </a:r>
            <a:r>
              <a:rPr kumimoji="0" lang="en-US" sz="3600" b="0" i="0" u="none" strike="noStrike" kern="1200" cap="none" spc="0" normalizeH="0" baseline="0" noProof="0">
                <a:ln>
                  <a:noFill/>
                </a:ln>
                <a:solidFill>
                  <a:srgbClr val="FFFFFF"/>
                </a:solidFill>
                <a:effectLst/>
                <a:uLnTx/>
                <a:uFillTx/>
                <a:latin typeface="Arial" charset="0"/>
                <a:ea typeface="+mn-ea"/>
                <a:cs typeface="Arial" panose="020B0604020202020204" pitchFamily="34" charset="0"/>
              </a:rPr>
              <a: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507802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50780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8019" grpId="0" autoUpdateAnimBg="0"/>
      <p:bldP spid="5078020"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2530" name="Picture 2" descr="HawaianSunset2WP">
            <a:extLst>
              <a:ext uri="{FF2B5EF4-FFF2-40B4-BE49-F238E27FC236}">
                <a16:creationId xmlns:a16="http://schemas.microsoft.com/office/drawing/2014/main" id="{CED3F581-0EB3-A3C5-A5F0-DC141B75A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80067" name="Rectangle 3">
            <a:extLst>
              <a:ext uri="{FF2B5EF4-FFF2-40B4-BE49-F238E27FC236}">
                <a16:creationId xmlns:a16="http://schemas.microsoft.com/office/drawing/2014/main" id="{16A89892-BE6F-0DD7-FFC6-7F2106636799}"/>
              </a:ext>
            </a:extLst>
          </p:cNvPr>
          <p:cNvSpPr>
            <a:spLocks noChangeArrowheads="1"/>
          </p:cNvSpPr>
          <p:nvPr/>
        </p:nvSpPr>
        <p:spPr bwMode="auto">
          <a:xfrm>
            <a:off x="3000653" y="1020932"/>
            <a:ext cx="6312024" cy="4524315"/>
          </a:xfrm>
          <a:prstGeom prst="rect">
            <a:avLst/>
          </a:prstGeom>
          <a:noFill/>
          <a:ln w="9525">
            <a:noFill/>
            <a:miter lim="800000"/>
            <a:headEnd/>
            <a:tailEnd/>
          </a:ln>
          <a:effectLst>
            <a:outerShdw dist="35921" dir="2700000" algn="ctr" rotWithShape="0">
              <a:schemeClr val="tx2"/>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Arial" panose="020B0604020202020204" pitchFamily="34" charset="0"/>
              </a:rPr>
              <a:t>When a goose gets tired, it rotates back into the formation and another goose flies at the point position. If people had as much sense as geese, they would realize that ultimately their success depends on working as a team, taking turns doing the hard tasks, and sharing leadership.</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5080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0067"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3554" name="Picture 2" descr="115">
            <a:extLst>
              <a:ext uri="{FF2B5EF4-FFF2-40B4-BE49-F238E27FC236}">
                <a16:creationId xmlns:a16="http://schemas.microsoft.com/office/drawing/2014/main" id="{ADE35CDF-3DC2-5C25-8E8D-9B0AD6DA1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82115" name="Rectangle 3">
            <a:extLst>
              <a:ext uri="{FF2B5EF4-FFF2-40B4-BE49-F238E27FC236}">
                <a16:creationId xmlns:a16="http://schemas.microsoft.com/office/drawing/2014/main" id="{311B6709-E008-3188-145B-6A0BB40CAEFA}"/>
              </a:ext>
            </a:extLst>
          </p:cNvPr>
          <p:cNvSpPr>
            <a:spLocks noChangeArrowheads="1"/>
          </p:cNvSpPr>
          <p:nvPr/>
        </p:nvSpPr>
        <p:spPr bwMode="auto">
          <a:xfrm>
            <a:off x="1905000" y="3581400"/>
            <a:ext cx="8382000" cy="2838450"/>
          </a:xfrm>
          <a:prstGeom prst="rect">
            <a:avLst/>
          </a:prstGeom>
          <a:noFill/>
          <a:ln w="9525">
            <a:noFill/>
            <a:miter lim="800000"/>
            <a:headEnd/>
            <a:tailEnd/>
          </a:ln>
          <a:effectLst>
            <a:outerShdw dist="35921" dir="2700000" algn="ctr" rotWithShape="0">
              <a:schemeClr val="tx2"/>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Arial" panose="020B0604020202020204" pitchFamily="34" charset="0"/>
              </a:rPr>
              <a:t>Geese in the rear of the formation honk to encourage those up front to up their speed. It is important that our “honking from behind” be encouraging. Otherwise it’s just - well - honking.</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5082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2115"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4578" name="Picture 2" descr="01_09_3_web">
            <a:extLst>
              <a:ext uri="{FF2B5EF4-FFF2-40B4-BE49-F238E27FC236}">
                <a16:creationId xmlns:a16="http://schemas.microsoft.com/office/drawing/2014/main" id="{3CD76B6E-6B98-B989-AB5C-3FC41ED07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84163" name="Rectangle 3">
            <a:extLst>
              <a:ext uri="{FF2B5EF4-FFF2-40B4-BE49-F238E27FC236}">
                <a16:creationId xmlns:a16="http://schemas.microsoft.com/office/drawing/2014/main" id="{BB03C363-35BF-7CBE-1B53-765B01BF7D21}"/>
              </a:ext>
            </a:extLst>
          </p:cNvPr>
          <p:cNvSpPr>
            <a:spLocks noChangeArrowheads="1"/>
          </p:cNvSpPr>
          <p:nvPr/>
        </p:nvSpPr>
        <p:spPr bwMode="auto">
          <a:xfrm>
            <a:off x="1981200" y="5562600"/>
            <a:ext cx="8077200" cy="946150"/>
          </a:xfrm>
          <a:prstGeom prst="rect">
            <a:avLst/>
          </a:prstGeom>
          <a:noFill/>
          <a:ln w="9525">
            <a:noFill/>
            <a:miter lim="800000"/>
            <a:headEnd/>
            <a:tailEnd/>
          </a:ln>
          <a:effectLst>
            <a:outerShdw dist="35921" dir="2700000" algn="ctr" rotWithShape="0">
              <a:schemeClr val="tx2"/>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Arial" panose="020B0604020202020204" pitchFamily="34" charset="0"/>
              </a:rPr>
              <a:t>They stay with the unhealthy member of the flock until it is either able to fly again or dies.</a:t>
            </a:r>
          </a:p>
        </p:txBody>
      </p:sp>
      <p:sp>
        <p:nvSpPr>
          <p:cNvPr id="5084164" name="Rectangle 4">
            <a:extLst>
              <a:ext uri="{FF2B5EF4-FFF2-40B4-BE49-F238E27FC236}">
                <a16:creationId xmlns:a16="http://schemas.microsoft.com/office/drawing/2014/main" id="{D470CDB7-3191-9593-78F4-7BDD180A6DE4}"/>
              </a:ext>
            </a:extLst>
          </p:cNvPr>
          <p:cNvSpPr>
            <a:spLocks noChangeArrowheads="1"/>
          </p:cNvSpPr>
          <p:nvPr/>
        </p:nvSpPr>
        <p:spPr bwMode="auto">
          <a:xfrm>
            <a:off x="2057400" y="152400"/>
            <a:ext cx="8077200" cy="1373188"/>
          </a:xfrm>
          <a:prstGeom prst="rect">
            <a:avLst/>
          </a:prstGeom>
          <a:noFill/>
          <a:ln w="9525">
            <a:noFill/>
            <a:miter lim="800000"/>
            <a:headEnd/>
            <a:tailEnd/>
          </a:ln>
          <a:effectLst>
            <a:outerShdw dist="35921" dir="2700000" algn="ctr" rotWithShape="0">
              <a:schemeClr val="tx2"/>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mn-ea"/>
                <a:cs typeface="Arial" panose="020B0604020202020204" pitchFamily="34" charset="0"/>
              </a:rPr>
              <a:t>When a goose gets sick or wounded, two other geese drop out of formation and follow it down to help and provide protection.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508416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5084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4163" grpId="0" autoUpdateAnimBg="0"/>
      <p:bldP spid="5084164"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5602" name="Picture 2" descr="85">
            <a:extLst>
              <a:ext uri="{FF2B5EF4-FFF2-40B4-BE49-F238E27FC236}">
                <a16:creationId xmlns:a16="http://schemas.microsoft.com/office/drawing/2014/main" id="{6BA7F0D7-EFD8-5BEC-BA56-D404CB2E5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86211" name="Rectangle 3">
            <a:extLst>
              <a:ext uri="{FF2B5EF4-FFF2-40B4-BE49-F238E27FC236}">
                <a16:creationId xmlns:a16="http://schemas.microsoft.com/office/drawing/2014/main" id="{702CA9B1-4FF2-85C4-A9AB-AD9F2C99E6AE}"/>
              </a:ext>
            </a:extLst>
          </p:cNvPr>
          <p:cNvSpPr>
            <a:spLocks noChangeArrowheads="1"/>
          </p:cNvSpPr>
          <p:nvPr/>
        </p:nvSpPr>
        <p:spPr bwMode="auto">
          <a:xfrm>
            <a:off x="4267200" y="2362200"/>
            <a:ext cx="6172200" cy="1569660"/>
          </a:xfrm>
          <a:prstGeom prst="rect">
            <a:avLst/>
          </a:prstGeom>
          <a:noFill/>
          <a:ln w="9525">
            <a:noFill/>
            <a:miter lim="800000"/>
            <a:headEnd/>
            <a:tailEnd/>
          </a:ln>
          <a:effectLst>
            <a:outerShdw dist="35921" dir="2700000" algn="ctr" rotWithShape="0">
              <a:schemeClr val="tx2"/>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Arial" panose="020B0604020202020204" pitchFamily="34" charset="0"/>
              </a:rPr>
              <a:t>Then they launch out again with another passing flock or try to catch up with their own.</a:t>
            </a:r>
          </a:p>
        </p:txBody>
      </p:sp>
      <p:sp>
        <p:nvSpPr>
          <p:cNvPr id="5086212" name="Rectangle 4">
            <a:extLst>
              <a:ext uri="{FF2B5EF4-FFF2-40B4-BE49-F238E27FC236}">
                <a16:creationId xmlns:a16="http://schemas.microsoft.com/office/drawing/2014/main" id="{E34CB41D-2371-926D-6C57-E03C20C1BB7C}"/>
              </a:ext>
            </a:extLst>
          </p:cNvPr>
          <p:cNvSpPr>
            <a:spLocks noChangeArrowheads="1"/>
          </p:cNvSpPr>
          <p:nvPr/>
        </p:nvSpPr>
        <p:spPr bwMode="auto">
          <a:xfrm>
            <a:off x="4495800" y="4953000"/>
            <a:ext cx="5867400" cy="1676400"/>
          </a:xfrm>
          <a:prstGeom prst="rect">
            <a:avLst/>
          </a:prstGeom>
          <a:noFill/>
          <a:ln w="9525">
            <a:noFill/>
            <a:miter lim="800000"/>
            <a:headEnd/>
            <a:tailEnd/>
          </a:ln>
          <a:effectLst>
            <a:outerShdw dist="35921" dir="2700000" algn="ctr" rotWithShape="0">
              <a:schemeClr val="tx2"/>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mn-ea"/>
                <a:cs typeface="Arial" panose="020B0604020202020204" pitchFamily="34" charset="0"/>
              </a:rPr>
              <a:t>May we be so sacrificial, that we may be worthy of such friends in our time of need</a:t>
            </a:r>
            <a:r>
              <a:rPr kumimoji="0" lang="en-US" sz="4000" b="0" i="0" u="none" strike="noStrike" kern="1200" cap="none" spc="0" normalizeH="0" baseline="0" noProof="0">
                <a:ln>
                  <a:noFill/>
                </a:ln>
                <a:solidFill>
                  <a:srgbClr val="FFFFFF"/>
                </a:solidFill>
                <a:effectLst/>
                <a:uLnTx/>
                <a:uFillTx/>
                <a:latin typeface="Arial" charset="0"/>
                <a:ea typeface="+mn-ea"/>
                <a:cs typeface="Arial" panose="020B0604020202020204" pitchFamily="34" charset="0"/>
              </a:rPr>
              <a: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508621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5086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6211" grpId="0" autoUpdateAnimBg="0"/>
      <p:bldP spid="5086212"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6626" name="Picture 2" descr="snow_geese_in_sunset">
            <a:extLst>
              <a:ext uri="{FF2B5EF4-FFF2-40B4-BE49-F238E27FC236}">
                <a16:creationId xmlns:a16="http://schemas.microsoft.com/office/drawing/2014/main" id="{B6F1B7CB-B486-8D36-456D-F845C44BE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88259" name="Rectangle 3">
            <a:extLst>
              <a:ext uri="{FF2B5EF4-FFF2-40B4-BE49-F238E27FC236}">
                <a16:creationId xmlns:a16="http://schemas.microsoft.com/office/drawing/2014/main" id="{B1CD3194-CB17-86D2-A501-1A499F4BAA10}"/>
              </a:ext>
            </a:extLst>
          </p:cNvPr>
          <p:cNvSpPr>
            <a:spLocks noChangeArrowheads="1"/>
          </p:cNvSpPr>
          <p:nvPr/>
        </p:nvSpPr>
        <p:spPr bwMode="auto">
          <a:xfrm>
            <a:off x="1828800" y="4111626"/>
            <a:ext cx="8610600" cy="2289175"/>
          </a:xfrm>
          <a:prstGeom prst="rect">
            <a:avLst/>
          </a:prstGeom>
          <a:noFill/>
          <a:ln w="9525">
            <a:noFill/>
            <a:miter lim="800000"/>
            <a:headEnd/>
            <a:tailEnd/>
          </a:ln>
          <a:effectLst>
            <a:outerShdw dist="35921" dir="2700000" algn="ctr" rotWithShape="0">
              <a:schemeClr val="tx2"/>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Arial" panose="020B0604020202020204" pitchFamily="34" charset="0"/>
              </a:rPr>
              <a:t>…To learn from God’s marvelous creation; you only need to stop long enough to observe and let God reveal His wonders to you.</a:t>
            </a:r>
          </a:p>
        </p:txBody>
      </p:sp>
      <p:sp>
        <p:nvSpPr>
          <p:cNvPr id="5088260" name="Rectangle 4">
            <a:extLst>
              <a:ext uri="{FF2B5EF4-FFF2-40B4-BE49-F238E27FC236}">
                <a16:creationId xmlns:a16="http://schemas.microsoft.com/office/drawing/2014/main" id="{665E4CE1-575A-731B-E95A-6743C7CE3892}"/>
              </a:ext>
            </a:extLst>
          </p:cNvPr>
          <p:cNvSpPr>
            <a:spLocks noChangeArrowheads="1"/>
          </p:cNvSpPr>
          <p:nvPr/>
        </p:nvSpPr>
        <p:spPr bwMode="auto">
          <a:xfrm>
            <a:off x="1828800" y="304800"/>
            <a:ext cx="8610600" cy="1446550"/>
          </a:xfrm>
          <a:prstGeom prst="rect">
            <a:avLst/>
          </a:prstGeom>
          <a:noFill/>
          <a:ln w="9525">
            <a:noFill/>
            <a:miter lim="800000"/>
            <a:headEnd/>
            <a:tailEnd/>
          </a:ln>
          <a:effectLst>
            <a:outerShdw dist="35921" dir="2700000" algn="ctr" rotWithShape="0">
              <a:schemeClr val="tx2"/>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mn-ea"/>
                <a:cs typeface="Arial" panose="020B0604020202020204" pitchFamily="34" charset="0"/>
              </a:rPr>
              <a:t>YOU DON’T HAVE TO BE A SCIENTIST...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iterate type="lt">
                                    <p:tmAbs val="75"/>
                                  </p:iterate>
                                  <p:childTnLst>
                                    <p:set>
                                      <p:cBhvr>
                                        <p:cTn id="6" dur="1" fill="hold">
                                          <p:stCondLst>
                                            <p:cond delay="74"/>
                                          </p:stCondLst>
                                        </p:cTn>
                                        <p:tgtEl>
                                          <p:spTgt spid="5088260"/>
                                        </p:tgtEl>
                                        <p:attrNameLst>
                                          <p:attrName>style.visibility</p:attrName>
                                        </p:attrNameLst>
                                      </p:cBhvr>
                                      <p:to>
                                        <p:strVal val="visible"/>
                                      </p:to>
                                    </p:set>
                                  </p:childTnLst>
                                </p:cTn>
                              </p:par>
                            </p:childTnLst>
                          </p:cTn>
                        </p:par>
                        <p:par>
                          <p:cTn id="7" fill="hold" nodeType="afterGroup">
                            <p:stCondLst>
                              <p:cond delay="2175"/>
                            </p:stCondLst>
                            <p:childTnLst>
                              <p:par>
                                <p:cTn id="8" presetID="1" presetClass="entr" presetSubtype="0" fill="hold" nodeType="afterEffect">
                                  <p:stCondLst>
                                    <p:cond delay="400"/>
                                  </p:stCondLst>
                                  <p:iterate type="lt">
                                    <p:tmAbs val="75"/>
                                  </p:iterate>
                                  <p:childTnLst>
                                    <p:set>
                                      <p:cBhvr>
                                        <p:cTn id="9" dur="1" fill="hold">
                                          <p:stCondLst>
                                            <p:cond delay="74"/>
                                          </p:stCondLst>
                                        </p:cTn>
                                        <p:tgtEl>
                                          <p:spTgt spid="5088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8259" grpId="0" autoUpdateAnimBg="0"/>
      <p:bldP spid="508826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211843" name="Picture 3" descr="C:\Documents and Settings\Owner\My Documents\Educational Illustrations\AnniCross_Love.gif">
            <a:extLst>
              <a:ext uri="{FF2B5EF4-FFF2-40B4-BE49-F238E27FC236}">
                <a16:creationId xmlns:a16="http://schemas.microsoft.com/office/drawing/2014/main" id="{5581D082-0F7C-EECD-0C7F-2E80271B0A4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22460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44" name="Picture 4" descr="C:\Documents and Settings\Owner\My Documents\Educational Illustrations\AnniCross_Love.gif">
            <a:extLst>
              <a:ext uri="{FF2B5EF4-FFF2-40B4-BE49-F238E27FC236}">
                <a16:creationId xmlns:a16="http://schemas.microsoft.com/office/drawing/2014/main" id="{E236CD44-A68A-6474-3CF9-96ECF09AFDA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60746" y="0"/>
            <a:ext cx="213951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211843"/>
                                        </p:tgtEl>
                                        <p:attrNameLst>
                                          <p:attrName>style.visibility</p:attrName>
                                        </p:attrNameLst>
                                      </p:cBhvr>
                                      <p:to>
                                        <p:strVal val="visible"/>
                                      </p:to>
                                    </p:set>
                                    <p:anim calcmode="lin" valueType="num">
                                      <p:cBhvr additive="base">
                                        <p:cTn id="7" dur="500" fill="hold"/>
                                        <p:tgtEl>
                                          <p:spTgt spid="2211843"/>
                                        </p:tgtEl>
                                        <p:attrNameLst>
                                          <p:attrName>ppt_x</p:attrName>
                                        </p:attrNameLst>
                                      </p:cBhvr>
                                      <p:tavLst>
                                        <p:tav tm="0">
                                          <p:val>
                                            <p:strVal val="0-#ppt_w/2"/>
                                          </p:val>
                                        </p:tav>
                                        <p:tav tm="100000">
                                          <p:val>
                                            <p:strVal val="#ppt_x"/>
                                          </p:val>
                                        </p:tav>
                                      </p:tavLst>
                                    </p:anim>
                                    <p:anim calcmode="lin" valueType="num">
                                      <p:cBhvr additive="base">
                                        <p:cTn id="8" dur="500" fill="hold"/>
                                        <p:tgtEl>
                                          <p:spTgt spid="221184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2211844"/>
                                        </p:tgtEl>
                                        <p:attrNameLst>
                                          <p:attrName>style.visibility</p:attrName>
                                        </p:attrNameLst>
                                      </p:cBhvr>
                                      <p:to>
                                        <p:strVal val="visible"/>
                                      </p:to>
                                    </p:set>
                                    <p:anim calcmode="lin" valueType="num">
                                      <p:cBhvr additive="base">
                                        <p:cTn id="12" dur="500" fill="hold"/>
                                        <p:tgtEl>
                                          <p:spTgt spid="2211844"/>
                                        </p:tgtEl>
                                        <p:attrNameLst>
                                          <p:attrName>ppt_x</p:attrName>
                                        </p:attrNameLst>
                                      </p:cBhvr>
                                      <p:tavLst>
                                        <p:tav tm="0">
                                          <p:val>
                                            <p:strVal val="1+#ppt_w/2"/>
                                          </p:val>
                                        </p:tav>
                                        <p:tav tm="100000">
                                          <p:val>
                                            <p:strVal val="#ppt_x"/>
                                          </p:val>
                                        </p:tav>
                                      </p:tavLst>
                                    </p:anim>
                                    <p:anim calcmode="lin" valueType="num">
                                      <p:cBhvr additive="base">
                                        <p:cTn id="13" dur="500" fill="hold"/>
                                        <p:tgtEl>
                                          <p:spTgt spid="22118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07650" name="Picture 2" descr="Copy of Picture1">
            <a:extLst>
              <a:ext uri="{FF2B5EF4-FFF2-40B4-BE49-F238E27FC236}">
                <a16:creationId xmlns:a16="http://schemas.microsoft.com/office/drawing/2014/main" id="{26A5B369-F7F4-E5D1-48A7-42E997F07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90307" name="Rectangle 3">
            <a:extLst>
              <a:ext uri="{FF2B5EF4-FFF2-40B4-BE49-F238E27FC236}">
                <a16:creationId xmlns:a16="http://schemas.microsoft.com/office/drawing/2014/main" id="{3105E96A-1477-C3BF-09EB-B32BEF83D728}"/>
              </a:ext>
            </a:extLst>
          </p:cNvPr>
          <p:cNvSpPr>
            <a:spLocks noGrp="1" noChangeArrowheads="1"/>
          </p:cNvSpPr>
          <p:nvPr>
            <p:ph type="title"/>
          </p:nvPr>
        </p:nvSpPr>
        <p:spPr>
          <a:xfrm>
            <a:off x="2209800" y="1676400"/>
            <a:ext cx="7772400" cy="1143000"/>
          </a:xfrm>
          <a:effectLst>
            <a:outerShdw dist="35921" dir="2700000" algn="ctr" rotWithShape="0">
              <a:schemeClr val="tx2"/>
            </a:outerShdw>
          </a:effectLst>
        </p:spPr>
        <p:txBody>
          <a:bodyPr/>
          <a:lstStyle/>
          <a:p>
            <a:pPr eaLnBrk="1" hangingPunct="1">
              <a:defRPr/>
            </a:pPr>
            <a:r>
              <a:rPr lang="en-US" sz="3400" dirty="0">
                <a:solidFill>
                  <a:schemeClr val="bg1"/>
                </a:solidFill>
              </a:rPr>
              <a:t>“Ask the beasts, and they will teach you; and the birds of the air, and they will tell you; or speak to the earth, and it will teach you; and the fish of the sea will explain to you. Who among all these does not know that the hand of the Lord has done this?”</a:t>
            </a:r>
          </a:p>
        </p:txBody>
      </p:sp>
      <p:sp>
        <p:nvSpPr>
          <p:cNvPr id="5090308" name="Text Box 4">
            <a:extLst>
              <a:ext uri="{FF2B5EF4-FFF2-40B4-BE49-F238E27FC236}">
                <a16:creationId xmlns:a16="http://schemas.microsoft.com/office/drawing/2014/main" id="{B817A775-D5C6-B0C4-6AFB-3938C2193A3B}"/>
              </a:ext>
            </a:extLst>
          </p:cNvPr>
          <p:cNvSpPr txBox="1">
            <a:spLocks noChangeArrowheads="1"/>
          </p:cNvSpPr>
          <p:nvPr/>
        </p:nvSpPr>
        <p:spPr bwMode="auto">
          <a:xfrm>
            <a:off x="4800600" y="4114801"/>
            <a:ext cx="2362200" cy="396875"/>
          </a:xfrm>
          <a:prstGeom prst="rect">
            <a:avLst/>
          </a:prstGeom>
          <a:noFill/>
          <a:ln w="9525">
            <a:noFill/>
            <a:miter lim="800000"/>
            <a:headEnd/>
            <a:tailEnd/>
          </a:ln>
          <a:effectLst>
            <a:outerShdw dist="35921" dir="2700000" algn="ctr" rotWithShape="0">
              <a:schemeClr val="tx2"/>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mn-ea"/>
                <a:cs typeface="Arial" panose="020B0604020202020204" pitchFamily="34" charset="0"/>
              </a:rPr>
              <a:t>JOB 12:7-9</a:t>
            </a:r>
          </a:p>
        </p:txBody>
      </p:sp>
      <p:sp>
        <p:nvSpPr>
          <p:cNvPr id="5090309" name="Text Box 5">
            <a:extLst>
              <a:ext uri="{FF2B5EF4-FFF2-40B4-BE49-F238E27FC236}">
                <a16:creationId xmlns:a16="http://schemas.microsoft.com/office/drawing/2014/main" id="{C063E4F9-EEDD-B34A-6E63-1B07579DDAFB}"/>
              </a:ext>
            </a:extLst>
          </p:cNvPr>
          <p:cNvSpPr txBox="1">
            <a:spLocks noChangeArrowheads="1"/>
          </p:cNvSpPr>
          <p:nvPr/>
        </p:nvSpPr>
        <p:spPr bwMode="auto">
          <a:xfrm>
            <a:off x="2133600" y="4845050"/>
            <a:ext cx="7924800" cy="641350"/>
          </a:xfrm>
          <a:prstGeom prst="rect">
            <a:avLst/>
          </a:prstGeom>
          <a:noFill/>
          <a:ln w="9525">
            <a:noFill/>
            <a:miter lim="800000"/>
            <a:headEnd/>
            <a:tailEnd/>
          </a:ln>
          <a:effectLst>
            <a:outerShdw dist="35921" dir="2700000" algn="ctr" rotWithShape="0">
              <a:schemeClr val="bg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charset="0"/>
                <a:ea typeface="+mn-ea"/>
                <a:cs typeface="Arial" panose="020B0604020202020204" pitchFamily="34" charset="0"/>
              </a:rPr>
              <a:t>SOMEONE “ASKED” THE GEESE</a:t>
            </a:r>
          </a:p>
        </p:txBody>
      </p:sp>
      <p:sp>
        <p:nvSpPr>
          <p:cNvPr id="5090310" name="Text Box 6">
            <a:extLst>
              <a:ext uri="{FF2B5EF4-FFF2-40B4-BE49-F238E27FC236}">
                <a16:creationId xmlns:a16="http://schemas.microsoft.com/office/drawing/2014/main" id="{80658E74-62BB-8B8D-2E69-8F6CF67D4044}"/>
              </a:ext>
            </a:extLst>
          </p:cNvPr>
          <p:cNvSpPr txBox="1">
            <a:spLocks noChangeArrowheads="1"/>
          </p:cNvSpPr>
          <p:nvPr/>
        </p:nvSpPr>
        <p:spPr bwMode="auto">
          <a:xfrm>
            <a:off x="2590800" y="5943601"/>
            <a:ext cx="7010400" cy="3968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CC9900"/>
                </a:solidFill>
                <a:effectLst/>
                <a:uLnTx/>
                <a:uFillTx/>
                <a:latin typeface="Arial" charset="0"/>
                <a:ea typeface="+mn-ea"/>
                <a:cs typeface="Arial" panose="020B0604020202020204" pitchFamily="34" charset="0"/>
              </a:rPr>
              <a:t>PLEASE PASS THIS MESSAGE ON TO OTHERS!</a:t>
            </a:r>
            <a:endParaRPr kumimoji="0" lang="en-US" sz="1800" b="0" i="0" u="none" strike="noStrike" kern="1200" cap="none" spc="0" normalizeH="0" baseline="0" noProof="0">
              <a:ln>
                <a:noFill/>
              </a:ln>
              <a:solidFill>
                <a:srgbClr val="CC9900"/>
              </a:solidFill>
              <a:effectLst/>
              <a:uLnTx/>
              <a:uFillTx/>
              <a:latin typeface="Arial" charset="0"/>
              <a:ea typeface="+mn-ea"/>
              <a:cs typeface="Arial" panose="020B0604020202020204"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5090307"/>
                                        </p:tgtEl>
                                        <p:attrNameLst>
                                          <p:attrName>style.visibility</p:attrName>
                                        </p:attrNameLst>
                                      </p:cBhvr>
                                      <p:to>
                                        <p:strVal val="visible"/>
                                      </p:to>
                                    </p:set>
                                    <p:anim calcmode="lin" valueType="num">
                                      <p:cBhvr>
                                        <p:cTn id="7" dur="500" fill="hold"/>
                                        <p:tgtEl>
                                          <p:spTgt spid="5090307"/>
                                        </p:tgtEl>
                                        <p:attrNameLst>
                                          <p:attrName>ppt_w</p:attrName>
                                        </p:attrNameLst>
                                      </p:cBhvr>
                                      <p:tavLst>
                                        <p:tav tm="0">
                                          <p:val>
                                            <p:fltVal val="0"/>
                                          </p:val>
                                        </p:tav>
                                        <p:tav tm="100000">
                                          <p:val>
                                            <p:strVal val="#ppt_w"/>
                                          </p:val>
                                        </p:tav>
                                      </p:tavLst>
                                    </p:anim>
                                    <p:anim calcmode="lin" valueType="num">
                                      <p:cBhvr>
                                        <p:cTn id="8" dur="500" fill="hold"/>
                                        <p:tgtEl>
                                          <p:spTgt spid="509030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499"/>
                                          </p:stCondLst>
                                        </p:cTn>
                                        <p:tgtEl>
                                          <p:spTgt spid="509030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iterate type="lt">
                                    <p:tmAbs val="75"/>
                                  </p:iterate>
                                  <p:childTnLst>
                                    <p:set>
                                      <p:cBhvr>
                                        <p:cTn id="15" dur="1" fill="hold">
                                          <p:stCondLst>
                                            <p:cond delay="74"/>
                                          </p:stCondLst>
                                        </p:cTn>
                                        <p:tgtEl>
                                          <p:spTgt spid="509030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iterate type="lt">
                                    <p:tmAbs val="75"/>
                                  </p:iterate>
                                  <p:childTnLst>
                                    <p:set>
                                      <p:cBhvr>
                                        <p:cTn id="19" dur="1" fill="hold">
                                          <p:stCondLst>
                                            <p:cond delay="74"/>
                                          </p:stCondLst>
                                        </p:cTn>
                                        <p:tgtEl>
                                          <p:spTgt spid="5090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0307" grpId="0" autoUpdateAnimBg="0"/>
      <p:bldP spid="5090308" grpId="0" autoUpdateAnimBg="0"/>
      <p:bldP spid="5090309" grpId="0" autoUpdateAnimBg="0"/>
      <p:bldP spid="5090310"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1026" name="Picture 2" descr="Week 6 World - Content">
            <a:extLst>
              <a:ext uri="{FF2B5EF4-FFF2-40B4-BE49-F238E27FC236}">
                <a16:creationId xmlns:a16="http://schemas.microsoft.com/office/drawing/2014/main" id="{E5D89B61-8681-AE20-72DA-D415A5B7F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1027" name="Text Box 3">
            <a:extLst>
              <a:ext uri="{FF2B5EF4-FFF2-40B4-BE49-F238E27FC236}">
                <a16:creationId xmlns:a16="http://schemas.microsoft.com/office/drawing/2014/main" id="{6E832119-94CD-0985-AFC5-32678ACB4910}"/>
              </a:ext>
            </a:extLst>
          </p:cNvPr>
          <p:cNvSpPr txBox="1">
            <a:spLocks noChangeArrowheads="1"/>
          </p:cNvSpPr>
          <p:nvPr/>
        </p:nvSpPr>
        <p:spPr bwMode="auto">
          <a:xfrm>
            <a:off x="2651125" y="2203451"/>
            <a:ext cx="66484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Shift from Us to Them…</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Different Vantage Point</a:t>
            </a:r>
          </a:p>
        </p:txBody>
      </p:sp>
      <p:pic>
        <p:nvPicPr>
          <p:cNvPr id="1281028" name="Picture 4" descr="C:\Documents and Settings\Owner\My Documents\Educational Illustrations\Animations, Any &amp; All Others\image019.gif">
            <a:extLst>
              <a:ext uri="{FF2B5EF4-FFF2-40B4-BE49-F238E27FC236}">
                <a16:creationId xmlns:a16="http://schemas.microsoft.com/office/drawing/2014/main" id="{6F8824FE-A555-E0AD-F061-039F1284ECD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0"/>
            <a:ext cx="2819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1029" name="Picture 4" descr="untitled.bmp">
            <a:extLst>
              <a:ext uri="{FF2B5EF4-FFF2-40B4-BE49-F238E27FC236}">
                <a16:creationId xmlns:a16="http://schemas.microsoft.com/office/drawing/2014/main" id="{DE21F566-3BFF-1CA3-4B4A-37C342A33B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4648200"/>
            <a:ext cx="3048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1266" name="Picture 2" descr="Week 6 World - Content">
            <a:extLst>
              <a:ext uri="{FF2B5EF4-FFF2-40B4-BE49-F238E27FC236}">
                <a16:creationId xmlns:a16="http://schemas.microsoft.com/office/drawing/2014/main" id="{E2BEB114-F323-611A-F63B-056418357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9987" name="Text Box 3">
            <a:extLst>
              <a:ext uri="{FF2B5EF4-FFF2-40B4-BE49-F238E27FC236}">
                <a16:creationId xmlns:a16="http://schemas.microsoft.com/office/drawing/2014/main" id="{28D5E602-59F3-AFD0-93F6-9BCA230CF828}"/>
              </a:ext>
            </a:extLst>
          </p:cNvPr>
          <p:cNvSpPr txBox="1">
            <a:spLocks noChangeArrowheads="1"/>
          </p:cNvSpPr>
          <p:nvPr/>
        </p:nvSpPr>
        <p:spPr bwMode="auto">
          <a:xfrm>
            <a:off x="1954213" y="2203451"/>
            <a:ext cx="8083550" cy="2409825"/>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000000"/>
                </a:solidFill>
                <a:effectLst/>
                <a:uLnTx/>
                <a:uFillTx/>
                <a:latin typeface="Arial" charset="0"/>
                <a:ea typeface="ＭＳ Ｐゴシック" pitchFamily="1" charset="-128"/>
                <a:cs typeface="Arial" panose="020B0604020202020204" pitchFamily="34" charset="0"/>
              </a:rPr>
              <a:t>From Henry David Thoreau…</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charset="0"/>
              <a:ea typeface="ＭＳ Ｐゴシック" pitchFamily="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660033"/>
                </a:solidFill>
                <a:effectLst>
                  <a:outerShdw blurRad="38100" dist="38100" dir="2700000" algn="tl">
                    <a:srgbClr val="C0C0C0"/>
                  </a:outerShdw>
                </a:effectLst>
                <a:uLnTx/>
                <a:uFillTx/>
                <a:latin typeface="Arial" charset="0"/>
                <a:ea typeface="ＭＳ Ｐゴシック" pitchFamily="1" charset="-128"/>
                <a:cs typeface="Arial" panose="020B0604020202020204" pitchFamily="34" charset="0"/>
              </a:rPr>
              <a:t>“Friends do not live in harmony merely,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660033"/>
                </a:solidFill>
                <a:effectLst>
                  <a:outerShdw blurRad="38100" dist="38100" dir="2700000" algn="tl">
                    <a:srgbClr val="C0C0C0"/>
                  </a:outerShdw>
                </a:effectLst>
                <a:uLnTx/>
                <a:uFillTx/>
                <a:latin typeface="Arial" charset="0"/>
                <a:ea typeface="ＭＳ Ｐゴシック" pitchFamily="1" charset="-128"/>
                <a:cs typeface="Arial" panose="020B0604020202020204" pitchFamily="34" charset="0"/>
              </a:rPr>
              <a:t>  as some say,</a:t>
            </a:r>
            <a:r>
              <a:rPr kumimoji="0" lang="en-US" sz="3600" b="1" i="0" u="none" strike="noStrike" kern="1200" cap="none" spc="0" normalizeH="0" baseline="0" noProof="0">
                <a:ln>
                  <a:noFill/>
                </a:ln>
                <a:solidFill>
                  <a:srgbClr val="660033"/>
                </a:solidFill>
                <a:effectLst>
                  <a:outerShdw blurRad="38100" dist="38100" dir="2700000" algn="tl">
                    <a:srgbClr val="C0C0C0"/>
                  </a:outerShdw>
                </a:effectLst>
                <a:uLnTx/>
                <a:uFillTx/>
                <a:latin typeface="Arial" charset="0"/>
                <a:ea typeface="ＭＳ Ｐゴシック" pitchFamily="1" charset="-128"/>
                <a:cs typeface="Arial" panose="020B0604020202020204" pitchFamily="34" charset="0"/>
              </a:rPr>
              <a:t>  but in melody.”</a:t>
            </a:r>
          </a:p>
        </p:txBody>
      </p:sp>
      <p:pic>
        <p:nvPicPr>
          <p:cNvPr id="1291268" name="Picture 4" descr="C:\Documents and Settings\Owner\My Documents\Educational Illustrations\Animations, Any &amp; All Others\image019.gif">
            <a:extLst>
              <a:ext uri="{FF2B5EF4-FFF2-40B4-BE49-F238E27FC236}">
                <a16:creationId xmlns:a16="http://schemas.microsoft.com/office/drawing/2014/main" id="{4A8F6B6E-BCD7-3A14-9143-1AD2200D91B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0"/>
            <a:ext cx="2819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9989" name="Comment 5">
            <a:extLst>
              <a:ext uri="{FF2B5EF4-FFF2-40B4-BE49-F238E27FC236}">
                <a16:creationId xmlns:a16="http://schemas.microsoft.com/office/drawing/2014/main" id="{3621F46C-910B-1F04-F843-9767B27BCA2D}"/>
              </a:ext>
            </a:extLst>
          </p:cNvPr>
          <p:cNvSpPr>
            <a:spLocks noChangeArrowheads="1"/>
          </p:cNvSpPr>
          <p:nvPr/>
        </p:nvSpPr>
        <p:spPr bwMode="auto">
          <a:xfrm>
            <a:off x="1539876" y="-7620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rPr>
              <a:t>Quaker Saying -  “I lift thee up – thou lift me up – and together we ascend to heaven!”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iterate type="wd">
                                    <p:tmPct val="100000"/>
                                  </p:iterate>
                                  <p:childTnLst>
                                    <p:set>
                                      <p:cBhvr>
                                        <p:cTn id="6" dur="1" fill="hold">
                                          <p:stCondLst>
                                            <p:cond delay="0"/>
                                          </p:stCondLst>
                                        </p:cTn>
                                        <p:tgtEl>
                                          <p:spTgt spid="4009987"/>
                                        </p:tgtEl>
                                        <p:attrNameLst>
                                          <p:attrName>style.visibility</p:attrName>
                                        </p:attrNameLst>
                                      </p:cBhvr>
                                      <p:to>
                                        <p:strVal val="visible"/>
                                      </p:to>
                                    </p:set>
                                    <p:anim calcmode="lin" valueType="num">
                                      <p:cBhvr>
                                        <p:cTn id="7" dur="300" fill="hold"/>
                                        <p:tgtEl>
                                          <p:spTgt spid="4009987"/>
                                        </p:tgtEl>
                                        <p:attrNameLst>
                                          <p:attrName>ppt_w</p:attrName>
                                        </p:attrNameLst>
                                      </p:cBhvr>
                                      <p:tavLst>
                                        <p:tav tm="0">
                                          <p:val>
                                            <p:fltVal val="0"/>
                                          </p:val>
                                        </p:tav>
                                        <p:tav tm="100000">
                                          <p:val>
                                            <p:strVal val="#ppt_w"/>
                                          </p:val>
                                        </p:tav>
                                      </p:tavLst>
                                    </p:anim>
                                    <p:anim calcmode="lin" valueType="num">
                                      <p:cBhvr>
                                        <p:cTn id="8" dur="300" fill="hold"/>
                                        <p:tgtEl>
                                          <p:spTgt spid="4009987"/>
                                        </p:tgtEl>
                                        <p:attrNameLst>
                                          <p:attrName>ppt_h</p:attrName>
                                        </p:attrNameLst>
                                      </p:cBhvr>
                                      <p:tavLst>
                                        <p:tav tm="0">
                                          <p:val>
                                            <p:fltVal val="0"/>
                                          </p:val>
                                        </p:tav>
                                        <p:tav tm="100000">
                                          <p:val>
                                            <p:strVal val="#ppt_h"/>
                                          </p:val>
                                        </p:tav>
                                      </p:tavLst>
                                    </p:anim>
                                    <p:anim calcmode="lin" valueType="num">
                                      <p:cBhvr>
                                        <p:cTn id="9" dur="300" fill="hold"/>
                                        <p:tgtEl>
                                          <p:spTgt spid="4009987"/>
                                        </p:tgtEl>
                                        <p:attrNameLst>
                                          <p:attrName>ppt_x</p:attrName>
                                        </p:attrNameLst>
                                      </p:cBhvr>
                                      <p:tavLst>
                                        <p:tav tm="0">
                                          <p:val>
                                            <p:fltVal val="0.5"/>
                                          </p:val>
                                        </p:tav>
                                        <p:tav tm="100000">
                                          <p:val>
                                            <p:strVal val="#ppt_x"/>
                                          </p:val>
                                        </p:tav>
                                      </p:tavLst>
                                    </p:anim>
                                    <p:anim calcmode="lin" valueType="num">
                                      <p:cBhvr>
                                        <p:cTn id="10" dur="300" fill="hold"/>
                                        <p:tgtEl>
                                          <p:spTgt spid="400998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9987"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88194" name="Rectangle 2">
            <a:extLst>
              <a:ext uri="{FF2B5EF4-FFF2-40B4-BE49-F238E27FC236}">
                <a16:creationId xmlns:a16="http://schemas.microsoft.com/office/drawing/2014/main" id="{590A6542-F51B-D02A-252A-643124FF7EE1}"/>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5666" name="Picture 2" descr="Week 1 Joy - Splash">
            <a:extLst>
              <a:ext uri="{FF2B5EF4-FFF2-40B4-BE49-F238E27FC236}">
                <a16:creationId xmlns:a16="http://schemas.microsoft.com/office/drawing/2014/main" id="{F1778481-C1D9-A0E5-F8C2-7793113B7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descr="C:\Documents and Settings\Owner\My Documents\Educational Illustrations\thisfmlylvsjesus.gif">
            <a:extLst>
              <a:ext uri="{FF2B5EF4-FFF2-40B4-BE49-F238E27FC236}">
                <a16:creationId xmlns:a16="http://schemas.microsoft.com/office/drawing/2014/main" id="{2857DD30-53B0-5CFD-B2B2-3F56FBC7401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256669" y="5370990"/>
            <a:ext cx="1692675" cy="127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60546" name="Rectangle 2">
            <a:extLst>
              <a:ext uri="{FF2B5EF4-FFF2-40B4-BE49-F238E27FC236}">
                <a16:creationId xmlns:a16="http://schemas.microsoft.com/office/drawing/2014/main" id="{3453E7F0-E9FB-44D2-DF75-1B6947497235}"/>
              </a:ext>
            </a:extLst>
          </p:cNvPr>
          <p:cNvSpPr>
            <a:spLocks noGrp="1" noChangeArrowheads="1"/>
          </p:cNvSpPr>
          <p:nvPr>
            <p:ph type="title"/>
          </p:nvPr>
        </p:nvSpPr>
        <p:spPr/>
        <p:txBody>
          <a:bodyPr/>
          <a:lstStyle/>
          <a:p>
            <a:pPr eaLnBrk="1" hangingPunct="1"/>
            <a:endParaRPr lang="en-US" altLang="en-US"/>
          </a:p>
        </p:txBody>
      </p:sp>
      <p:sp>
        <p:nvSpPr>
          <p:cNvPr id="2716675" name="WordArt 3">
            <a:extLst>
              <a:ext uri="{FF2B5EF4-FFF2-40B4-BE49-F238E27FC236}">
                <a16:creationId xmlns:a16="http://schemas.microsoft.com/office/drawing/2014/main" id="{360A30E0-27C9-7CC3-8CC5-12261582FC95}"/>
              </a:ext>
            </a:extLst>
          </p:cNvPr>
          <p:cNvSpPr>
            <a:spLocks noChangeArrowheads="1" noChangeShapeType="1" noTextEdit="1"/>
          </p:cNvSpPr>
          <p:nvPr/>
        </p:nvSpPr>
        <p:spPr bwMode="auto">
          <a:xfrm>
            <a:off x="4252914" y="2781300"/>
            <a:ext cx="3686175" cy="1295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Arial" panose="020B0604020202020204" pitchFamily="34" charset="0"/>
              </a:rPr>
              <a:t>God's Love 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Arial" panose="020B0604020202020204" pitchFamily="34" charset="0"/>
              </a:rPr>
              <a:t> Domino Effect</a:t>
            </a:r>
          </a:p>
        </p:txBody>
      </p:sp>
      <p:sp>
        <p:nvSpPr>
          <p:cNvPr id="2716676" name="WordArt 4">
            <a:extLst>
              <a:ext uri="{FF2B5EF4-FFF2-40B4-BE49-F238E27FC236}">
                <a16:creationId xmlns:a16="http://schemas.microsoft.com/office/drawing/2014/main" id="{31F921D0-EEF0-9862-1406-1590EDA37D5A}"/>
              </a:ext>
            </a:extLst>
          </p:cNvPr>
          <p:cNvSpPr>
            <a:spLocks noChangeArrowheads="1" noChangeShapeType="1" noTextEdit="1"/>
          </p:cNvSpPr>
          <p:nvPr/>
        </p:nvSpPr>
        <p:spPr bwMode="auto">
          <a:xfrm>
            <a:off x="5419725" y="1447800"/>
            <a:ext cx="1352550" cy="9144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panose="020B0A04020102020204" pitchFamily="34" charset="0"/>
                <a:ea typeface="+mn-ea"/>
                <a:cs typeface="Arial" panose="020B0604020202020204" pitchFamily="34" charset="0"/>
              </a:rPr>
              <a:t>WITH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2716676"/>
                                        </p:tgtEl>
                                        <p:attrNameLst>
                                          <p:attrName>style.visibility</p:attrName>
                                        </p:attrNameLst>
                                      </p:cBhvr>
                                      <p:to>
                                        <p:strVal val="visible"/>
                                      </p:to>
                                    </p:set>
                                    <p:anim calcmode="lin" valueType="num">
                                      <p:cBhvr>
                                        <p:cTn id="7" dur="500" fill="hold"/>
                                        <p:tgtEl>
                                          <p:spTgt spid="2716676"/>
                                        </p:tgtEl>
                                        <p:attrNameLst>
                                          <p:attrName>ppt_w</p:attrName>
                                        </p:attrNameLst>
                                      </p:cBhvr>
                                      <p:tavLst>
                                        <p:tav tm="0">
                                          <p:val>
                                            <p:strVal val="4*#ppt_w"/>
                                          </p:val>
                                        </p:tav>
                                        <p:tav tm="100000">
                                          <p:val>
                                            <p:strVal val="#ppt_w"/>
                                          </p:val>
                                        </p:tav>
                                      </p:tavLst>
                                    </p:anim>
                                    <p:anim calcmode="lin" valueType="num">
                                      <p:cBhvr>
                                        <p:cTn id="8" dur="500" fill="hold"/>
                                        <p:tgtEl>
                                          <p:spTgt spid="2716676"/>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nodeType="clickEffect">
                                  <p:stCondLst>
                                    <p:cond delay="0"/>
                                  </p:stCondLst>
                                  <p:childTnLst>
                                    <p:set>
                                      <p:cBhvr>
                                        <p:cTn id="12" dur="1" fill="hold">
                                          <p:stCondLst>
                                            <p:cond delay="0"/>
                                          </p:stCondLst>
                                        </p:cTn>
                                        <p:tgtEl>
                                          <p:spTgt spid="2716675"/>
                                        </p:tgtEl>
                                        <p:attrNameLst>
                                          <p:attrName>style.visibility</p:attrName>
                                        </p:attrNameLst>
                                      </p:cBhvr>
                                      <p:to>
                                        <p:strVal val="visible"/>
                                      </p:to>
                                    </p:set>
                                    <p:anim calcmode="lin" valueType="num">
                                      <p:cBhvr>
                                        <p:cTn id="13" dur="500" fill="hold"/>
                                        <p:tgtEl>
                                          <p:spTgt spid="2716675"/>
                                        </p:tgtEl>
                                        <p:attrNameLst>
                                          <p:attrName>ppt_w</p:attrName>
                                        </p:attrNameLst>
                                      </p:cBhvr>
                                      <p:tavLst>
                                        <p:tav tm="0">
                                          <p:val>
                                            <p:strVal val="2/3*#ppt_w"/>
                                          </p:val>
                                        </p:tav>
                                        <p:tav tm="100000">
                                          <p:val>
                                            <p:strVal val="#ppt_w"/>
                                          </p:val>
                                        </p:tav>
                                      </p:tavLst>
                                    </p:anim>
                                    <p:anim calcmode="lin" valueType="num">
                                      <p:cBhvr>
                                        <p:cTn id="14" dur="500" fill="hold"/>
                                        <p:tgtEl>
                                          <p:spTgt spid="271667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4632578" name="Rectangle 2">
            <a:extLst>
              <a:ext uri="{FF2B5EF4-FFF2-40B4-BE49-F238E27FC236}">
                <a16:creationId xmlns:a16="http://schemas.microsoft.com/office/drawing/2014/main" id="{4EFEBA0E-D85D-473B-74C1-3740F80486FA}"/>
              </a:ext>
            </a:extLst>
          </p:cNvPr>
          <p:cNvSpPr>
            <a:spLocks noGrp="1" noChangeArrowheads="1"/>
          </p:cNvSpPr>
          <p:nvPr>
            <p:ph type="title"/>
          </p:nvPr>
        </p:nvSpPr>
        <p:spPr>
          <a:xfrm>
            <a:off x="1524000" y="457200"/>
            <a:ext cx="9144000" cy="1295400"/>
          </a:xfrm>
        </p:spPr>
        <p:txBody>
          <a:bodyPr/>
          <a:lstStyle/>
          <a:p>
            <a:pPr eaLnBrk="1" hangingPunct="1">
              <a:defRPr/>
            </a:pPr>
            <a:r>
              <a:rPr lang="en-US" sz="6000" b="1">
                <a:solidFill>
                  <a:srgbClr val="FF3300"/>
                </a:solidFill>
                <a:effectLst>
                  <a:outerShdw blurRad="38100" dist="38100" dir="2700000" algn="tl">
                    <a:srgbClr val="000000"/>
                  </a:outerShdw>
                </a:effectLst>
                <a:latin typeface="Magneto" pitchFamily="82" charset="0"/>
              </a:rPr>
              <a:t>A Restoration Plea:</a:t>
            </a:r>
            <a:endParaRPr lang="en-US" sz="6000" b="1">
              <a:solidFill>
                <a:srgbClr val="FF3300"/>
              </a:solidFill>
              <a:effectLst>
                <a:outerShdw blurRad="38100" dist="38100" dir="2700000" algn="tl">
                  <a:srgbClr val="000000"/>
                </a:outerShdw>
              </a:effectLst>
            </a:endParaRPr>
          </a:p>
        </p:txBody>
      </p:sp>
      <p:pic>
        <p:nvPicPr>
          <p:cNvPr id="4632580" name="Picture 4" descr="C:\Documents and Settings\Owner\My Documents\Educational Illustrations\stonebw.gif">
            <a:extLst>
              <a:ext uri="{FF2B5EF4-FFF2-40B4-BE49-F238E27FC236}">
                <a16:creationId xmlns:a16="http://schemas.microsoft.com/office/drawing/2014/main" id="{213C07E6-3AC5-64D5-A31E-87452A82F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981200"/>
            <a:ext cx="2895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2581" name="Picture 5" descr="C:\Documents and Settings\Owner\My Documents\Educational Illustrations\campth01.gif">
            <a:extLst>
              <a:ext uri="{FF2B5EF4-FFF2-40B4-BE49-F238E27FC236}">
                <a16:creationId xmlns:a16="http://schemas.microsoft.com/office/drawing/2014/main" id="{94A85C8E-3A6C-F35F-CECD-DE5CDF2220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981200"/>
            <a:ext cx="2667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2582" name="Picture 6" descr="C:\Documents and Settings\Owner\My Documents\Educational Illustrations\campal11.gif">
            <a:extLst>
              <a:ext uri="{FF2B5EF4-FFF2-40B4-BE49-F238E27FC236}">
                <a16:creationId xmlns:a16="http://schemas.microsoft.com/office/drawing/2014/main" id="{E6351D1F-F422-E5EB-7E7E-57571D477DE5}"/>
              </a:ext>
            </a:extLst>
          </p:cNvPr>
          <p:cNvPicPr>
            <a:picLocks noGrp="1" noChangeAspect="1" noChangeArrowheads="1"/>
          </p:cNvPicPr>
          <p:nvPr>
            <p:ph type="clipArt" sz="half" idx="2"/>
          </p:nvPr>
        </p:nvPicPr>
        <p:blipFill>
          <a:blip r:embed="rId6">
            <a:extLst>
              <a:ext uri="{28A0092B-C50C-407E-A947-70E740481C1C}">
                <a14:useLocalDpi xmlns:a14="http://schemas.microsoft.com/office/drawing/2010/main" val="0"/>
              </a:ext>
            </a:extLst>
          </a:blip>
          <a:srcRect/>
          <a:stretch>
            <a:fillRect/>
          </a:stretch>
        </p:blipFill>
        <p:spPr>
          <a:xfrm>
            <a:off x="7543800" y="1981200"/>
            <a:ext cx="2667000" cy="4114800"/>
          </a:xfrm>
        </p:spPr>
      </p:pic>
      <p:sp>
        <p:nvSpPr>
          <p:cNvPr id="4632583" name="WordArt 7">
            <a:extLst>
              <a:ext uri="{FF2B5EF4-FFF2-40B4-BE49-F238E27FC236}">
                <a16:creationId xmlns:a16="http://schemas.microsoft.com/office/drawing/2014/main" id="{298E01D6-D44D-E5AE-8AB1-6D29E956F2C4}"/>
              </a:ext>
            </a:extLst>
          </p:cNvPr>
          <p:cNvSpPr>
            <a:spLocks noChangeArrowheads="1" noChangeShapeType="1" noTextEdit="1"/>
          </p:cNvSpPr>
          <p:nvPr/>
        </p:nvSpPr>
        <p:spPr bwMode="auto">
          <a:xfrm>
            <a:off x="2209800" y="2286000"/>
            <a:ext cx="41910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Arial" panose="020B0604020202020204" pitchFamily="34" charset="0"/>
              </a:rPr>
              <a:t>"In Doctrine, Unity."</a:t>
            </a:r>
          </a:p>
        </p:txBody>
      </p:sp>
      <p:sp>
        <p:nvSpPr>
          <p:cNvPr id="4632584" name="WordArt 8">
            <a:extLst>
              <a:ext uri="{FF2B5EF4-FFF2-40B4-BE49-F238E27FC236}">
                <a16:creationId xmlns:a16="http://schemas.microsoft.com/office/drawing/2014/main" id="{26094995-7E45-A3C2-96B1-199AADF3EB26}"/>
              </a:ext>
            </a:extLst>
          </p:cNvPr>
          <p:cNvSpPr>
            <a:spLocks noChangeArrowheads="1" noChangeShapeType="1" noTextEdit="1"/>
          </p:cNvSpPr>
          <p:nvPr/>
        </p:nvSpPr>
        <p:spPr bwMode="auto">
          <a:xfrm>
            <a:off x="3662364" y="3505200"/>
            <a:ext cx="4867275" cy="914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Arial" panose="020B0604020202020204" pitchFamily="34" charset="0"/>
              </a:rPr>
              <a:t>"In Option,  Liberty."</a:t>
            </a:r>
          </a:p>
        </p:txBody>
      </p:sp>
      <p:sp>
        <p:nvSpPr>
          <p:cNvPr id="4632585" name="WordArt 9">
            <a:extLst>
              <a:ext uri="{FF2B5EF4-FFF2-40B4-BE49-F238E27FC236}">
                <a16:creationId xmlns:a16="http://schemas.microsoft.com/office/drawing/2014/main" id="{BC630227-EBF6-3723-28DB-0E79F72CB7DA}"/>
              </a:ext>
            </a:extLst>
          </p:cNvPr>
          <p:cNvSpPr>
            <a:spLocks noChangeArrowheads="1" noChangeShapeType="1" noTextEdit="1"/>
          </p:cNvSpPr>
          <p:nvPr/>
        </p:nvSpPr>
        <p:spPr bwMode="auto">
          <a:xfrm>
            <a:off x="4419600" y="4876800"/>
            <a:ext cx="5562600" cy="914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Arial" panose="020B0604020202020204" pitchFamily="34" charset="0"/>
              </a:rPr>
              <a:t>"In All Things,  Love!"</a:t>
            </a:r>
          </a:p>
        </p:txBody>
      </p:sp>
      <p:sp>
        <p:nvSpPr>
          <p:cNvPr id="11" name="Rectangle 10">
            <a:extLst>
              <a:ext uri="{FF2B5EF4-FFF2-40B4-BE49-F238E27FC236}">
                <a16:creationId xmlns:a16="http://schemas.microsoft.com/office/drawing/2014/main" id="{DB76F436-32C6-B5CA-E045-16A714190479}"/>
              </a:ext>
            </a:extLst>
          </p:cNvPr>
          <p:cNvSpPr/>
          <p:nvPr/>
        </p:nvSpPr>
        <p:spPr>
          <a:xfrm>
            <a:off x="1597022" y="6096001"/>
            <a:ext cx="8997976" cy="461665"/>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a:ea typeface="+mn-ea"/>
                <a:cs typeface="Arial" panose="020B0604020202020204" pitchFamily="34" charset="0"/>
              </a:rPr>
              <a:t>* Restoration Plea Same As Augustine on “Essentials”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4632578"/>
                                        </p:tgtEl>
                                        <p:attrNameLst>
                                          <p:attrName>style.visibility</p:attrName>
                                        </p:attrNameLst>
                                      </p:cBhvr>
                                      <p:to>
                                        <p:strVal val="visible"/>
                                      </p:to>
                                    </p:set>
                                    <p:anim calcmode="lin" valueType="num">
                                      <p:cBhvr>
                                        <p:cTn id="7" dur="5000" fill="hold"/>
                                        <p:tgtEl>
                                          <p:spTgt spid="4632578"/>
                                        </p:tgtEl>
                                        <p:attrNameLst>
                                          <p:attrName>ppt_w</p:attrName>
                                        </p:attrNameLst>
                                      </p:cBhvr>
                                      <p:tavLst>
                                        <p:tav tm="0" fmla="#ppt_w*sin(2.5*pi*$)">
                                          <p:val>
                                            <p:fltVal val="0"/>
                                          </p:val>
                                        </p:tav>
                                        <p:tav tm="100000">
                                          <p:val>
                                            <p:fltVal val="1"/>
                                          </p:val>
                                        </p:tav>
                                      </p:tavLst>
                                    </p:anim>
                                    <p:anim calcmode="lin" valueType="num">
                                      <p:cBhvr>
                                        <p:cTn id="8" dur="5000" fill="hold"/>
                                        <p:tgtEl>
                                          <p:spTgt spid="4632578"/>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4632580"/>
                                        </p:tgtEl>
                                        <p:attrNameLst>
                                          <p:attrName>style.visibility</p:attrName>
                                        </p:attrNameLst>
                                      </p:cBhvr>
                                      <p:to>
                                        <p:strVal val="visible"/>
                                      </p:to>
                                    </p:set>
                                    <p:anim calcmode="lin" valueType="num">
                                      <p:cBhvr>
                                        <p:cTn id="13" dur="500" fill="hold"/>
                                        <p:tgtEl>
                                          <p:spTgt spid="4632580"/>
                                        </p:tgtEl>
                                        <p:attrNameLst>
                                          <p:attrName>ppt_w</p:attrName>
                                        </p:attrNameLst>
                                      </p:cBhvr>
                                      <p:tavLst>
                                        <p:tav tm="0">
                                          <p:val>
                                            <p:fltVal val="0"/>
                                          </p:val>
                                        </p:tav>
                                        <p:tav tm="100000">
                                          <p:val>
                                            <p:strVal val="#ppt_w"/>
                                          </p:val>
                                        </p:tav>
                                      </p:tavLst>
                                    </p:anim>
                                    <p:anim calcmode="lin" valueType="num">
                                      <p:cBhvr>
                                        <p:cTn id="14" dur="500" fill="hold"/>
                                        <p:tgtEl>
                                          <p:spTgt spid="4632580"/>
                                        </p:tgtEl>
                                        <p:attrNameLst>
                                          <p:attrName>ppt_h</p:attrName>
                                        </p:attrNameLst>
                                      </p:cBhvr>
                                      <p:tavLst>
                                        <p:tav tm="0">
                                          <p:val>
                                            <p:fltVal val="0"/>
                                          </p:val>
                                        </p:tav>
                                        <p:tav tm="100000">
                                          <p:val>
                                            <p:strVal val="#ppt_h"/>
                                          </p:val>
                                        </p:tav>
                                      </p:tavLst>
                                    </p:anim>
                                    <p:anim calcmode="lin" valueType="num">
                                      <p:cBhvr>
                                        <p:cTn id="15" dur="500" fill="hold"/>
                                        <p:tgtEl>
                                          <p:spTgt spid="4632580"/>
                                        </p:tgtEl>
                                        <p:attrNameLst>
                                          <p:attrName>ppt_x</p:attrName>
                                        </p:attrNameLst>
                                      </p:cBhvr>
                                      <p:tavLst>
                                        <p:tav tm="0">
                                          <p:val>
                                            <p:fltVal val="0.5"/>
                                          </p:val>
                                        </p:tav>
                                        <p:tav tm="100000">
                                          <p:val>
                                            <p:strVal val="#ppt_x"/>
                                          </p:val>
                                        </p:tav>
                                      </p:tavLst>
                                    </p:anim>
                                    <p:anim calcmode="lin" valueType="num">
                                      <p:cBhvr>
                                        <p:cTn id="16" dur="500" fill="hold"/>
                                        <p:tgtEl>
                                          <p:spTgt spid="4632580"/>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nodeType="clickEffect">
                                  <p:stCondLst>
                                    <p:cond delay="0"/>
                                  </p:stCondLst>
                                  <p:childTnLst>
                                    <p:set>
                                      <p:cBhvr>
                                        <p:cTn id="20" dur="1" fill="hold">
                                          <p:stCondLst>
                                            <p:cond delay="0"/>
                                          </p:stCondLst>
                                        </p:cTn>
                                        <p:tgtEl>
                                          <p:spTgt spid="4632581"/>
                                        </p:tgtEl>
                                        <p:attrNameLst>
                                          <p:attrName>style.visibility</p:attrName>
                                        </p:attrNameLst>
                                      </p:cBhvr>
                                      <p:to>
                                        <p:strVal val="visible"/>
                                      </p:to>
                                    </p:set>
                                    <p:anim calcmode="lin" valueType="num">
                                      <p:cBhvr>
                                        <p:cTn id="21" dur="500" fill="hold"/>
                                        <p:tgtEl>
                                          <p:spTgt spid="4632581"/>
                                        </p:tgtEl>
                                        <p:attrNameLst>
                                          <p:attrName>ppt_w</p:attrName>
                                        </p:attrNameLst>
                                      </p:cBhvr>
                                      <p:tavLst>
                                        <p:tav tm="0">
                                          <p:val>
                                            <p:fltVal val="0"/>
                                          </p:val>
                                        </p:tav>
                                        <p:tav tm="100000">
                                          <p:val>
                                            <p:strVal val="#ppt_w"/>
                                          </p:val>
                                        </p:tav>
                                      </p:tavLst>
                                    </p:anim>
                                    <p:anim calcmode="lin" valueType="num">
                                      <p:cBhvr>
                                        <p:cTn id="22" dur="500" fill="hold"/>
                                        <p:tgtEl>
                                          <p:spTgt spid="4632581"/>
                                        </p:tgtEl>
                                        <p:attrNameLst>
                                          <p:attrName>ppt_h</p:attrName>
                                        </p:attrNameLst>
                                      </p:cBhvr>
                                      <p:tavLst>
                                        <p:tav tm="0">
                                          <p:val>
                                            <p:fltVal val="0"/>
                                          </p:val>
                                        </p:tav>
                                        <p:tav tm="100000">
                                          <p:val>
                                            <p:strVal val="#ppt_h"/>
                                          </p:val>
                                        </p:tav>
                                      </p:tavLst>
                                    </p:anim>
                                    <p:anim calcmode="lin" valueType="num">
                                      <p:cBhvr>
                                        <p:cTn id="23" dur="500" fill="hold"/>
                                        <p:tgtEl>
                                          <p:spTgt spid="4632581"/>
                                        </p:tgtEl>
                                        <p:attrNameLst>
                                          <p:attrName>ppt_x</p:attrName>
                                        </p:attrNameLst>
                                      </p:cBhvr>
                                      <p:tavLst>
                                        <p:tav tm="0">
                                          <p:val>
                                            <p:fltVal val="0.5"/>
                                          </p:val>
                                        </p:tav>
                                        <p:tav tm="100000">
                                          <p:val>
                                            <p:strVal val="#ppt_x"/>
                                          </p:val>
                                        </p:tav>
                                      </p:tavLst>
                                    </p:anim>
                                    <p:anim calcmode="lin" valueType="num">
                                      <p:cBhvr>
                                        <p:cTn id="24" dur="500" fill="hold"/>
                                        <p:tgtEl>
                                          <p:spTgt spid="4632581"/>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nodeType="clickEffect">
                                  <p:stCondLst>
                                    <p:cond delay="0"/>
                                  </p:stCondLst>
                                  <p:childTnLst>
                                    <p:set>
                                      <p:cBhvr>
                                        <p:cTn id="28" dur="1" fill="hold">
                                          <p:stCondLst>
                                            <p:cond delay="0"/>
                                          </p:stCondLst>
                                        </p:cTn>
                                        <p:tgtEl>
                                          <p:spTgt spid="4632582"/>
                                        </p:tgtEl>
                                        <p:attrNameLst>
                                          <p:attrName>style.visibility</p:attrName>
                                        </p:attrNameLst>
                                      </p:cBhvr>
                                      <p:to>
                                        <p:strVal val="visible"/>
                                      </p:to>
                                    </p:set>
                                    <p:anim calcmode="lin" valueType="num">
                                      <p:cBhvr>
                                        <p:cTn id="29" dur="500" fill="hold"/>
                                        <p:tgtEl>
                                          <p:spTgt spid="4632582"/>
                                        </p:tgtEl>
                                        <p:attrNameLst>
                                          <p:attrName>ppt_w</p:attrName>
                                        </p:attrNameLst>
                                      </p:cBhvr>
                                      <p:tavLst>
                                        <p:tav tm="0">
                                          <p:val>
                                            <p:fltVal val="0"/>
                                          </p:val>
                                        </p:tav>
                                        <p:tav tm="100000">
                                          <p:val>
                                            <p:strVal val="#ppt_w"/>
                                          </p:val>
                                        </p:tav>
                                      </p:tavLst>
                                    </p:anim>
                                    <p:anim calcmode="lin" valueType="num">
                                      <p:cBhvr>
                                        <p:cTn id="30" dur="500" fill="hold"/>
                                        <p:tgtEl>
                                          <p:spTgt spid="4632582"/>
                                        </p:tgtEl>
                                        <p:attrNameLst>
                                          <p:attrName>ppt_h</p:attrName>
                                        </p:attrNameLst>
                                      </p:cBhvr>
                                      <p:tavLst>
                                        <p:tav tm="0">
                                          <p:val>
                                            <p:fltVal val="0"/>
                                          </p:val>
                                        </p:tav>
                                        <p:tav tm="100000">
                                          <p:val>
                                            <p:strVal val="#ppt_h"/>
                                          </p:val>
                                        </p:tav>
                                      </p:tavLst>
                                    </p:anim>
                                    <p:anim calcmode="lin" valueType="num">
                                      <p:cBhvr>
                                        <p:cTn id="31" dur="500" fill="hold"/>
                                        <p:tgtEl>
                                          <p:spTgt spid="4632582"/>
                                        </p:tgtEl>
                                        <p:attrNameLst>
                                          <p:attrName>ppt_x</p:attrName>
                                        </p:attrNameLst>
                                      </p:cBhvr>
                                      <p:tavLst>
                                        <p:tav tm="0">
                                          <p:val>
                                            <p:fltVal val="0.5"/>
                                          </p:val>
                                        </p:tav>
                                        <p:tav tm="100000">
                                          <p:val>
                                            <p:strVal val="#ppt_x"/>
                                          </p:val>
                                        </p:tav>
                                      </p:tavLst>
                                    </p:anim>
                                    <p:anim calcmode="lin" valueType="num">
                                      <p:cBhvr>
                                        <p:cTn id="32" dur="500" fill="hold"/>
                                        <p:tgtEl>
                                          <p:spTgt spid="4632582"/>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4632583"/>
                                        </p:tgtEl>
                                        <p:attrNameLst>
                                          <p:attrName>style.visibility</p:attrName>
                                        </p:attrNameLst>
                                      </p:cBhvr>
                                      <p:to>
                                        <p:strVal val="visible"/>
                                      </p:to>
                                    </p:set>
                                    <p:anim calcmode="lin" valueType="num">
                                      <p:cBhvr additive="base">
                                        <p:cTn id="37" dur="500" fill="hold"/>
                                        <p:tgtEl>
                                          <p:spTgt spid="4632583"/>
                                        </p:tgtEl>
                                        <p:attrNameLst>
                                          <p:attrName>ppt_x</p:attrName>
                                        </p:attrNameLst>
                                      </p:cBhvr>
                                      <p:tavLst>
                                        <p:tav tm="0">
                                          <p:val>
                                            <p:strVal val="0-#ppt_w/2"/>
                                          </p:val>
                                        </p:tav>
                                        <p:tav tm="100000">
                                          <p:val>
                                            <p:strVal val="#ppt_x"/>
                                          </p:val>
                                        </p:tav>
                                      </p:tavLst>
                                    </p:anim>
                                    <p:anim calcmode="lin" valueType="num">
                                      <p:cBhvr additive="base">
                                        <p:cTn id="38" dur="500" fill="hold"/>
                                        <p:tgtEl>
                                          <p:spTgt spid="463258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4632584"/>
                                        </p:tgtEl>
                                        <p:attrNameLst>
                                          <p:attrName>style.visibility</p:attrName>
                                        </p:attrNameLst>
                                      </p:cBhvr>
                                      <p:to>
                                        <p:strVal val="visible"/>
                                      </p:to>
                                    </p:set>
                                    <p:anim calcmode="lin" valueType="num">
                                      <p:cBhvr additive="base">
                                        <p:cTn id="43" dur="500" fill="hold"/>
                                        <p:tgtEl>
                                          <p:spTgt spid="4632584"/>
                                        </p:tgtEl>
                                        <p:attrNameLst>
                                          <p:attrName>ppt_x</p:attrName>
                                        </p:attrNameLst>
                                      </p:cBhvr>
                                      <p:tavLst>
                                        <p:tav tm="0">
                                          <p:val>
                                            <p:strVal val="0-#ppt_w/2"/>
                                          </p:val>
                                        </p:tav>
                                        <p:tav tm="100000">
                                          <p:val>
                                            <p:strVal val="#ppt_x"/>
                                          </p:val>
                                        </p:tav>
                                      </p:tavLst>
                                    </p:anim>
                                    <p:anim calcmode="lin" valueType="num">
                                      <p:cBhvr additive="base">
                                        <p:cTn id="44" dur="500" fill="hold"/>
                                        <p:tgtEl>
                                          <p:spTgt spid="463258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wav"/>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4632585"/>
                                        </p:tgtEl>
                                        <p:attrNameLst>
                                          <p:attrName>style.visibility</p:attrName>
                                        </p:attrNameLst>
                                      </p:cBhvr>
                                      <p:to>
                                        <p:strVal val="visible"/>
                                      </p:to>
                                    </p:set>
                                    <p:anim calcmode="lin" valueType="num">
                                      <p:cBhvr additive="base">
                                        <p:cTn id="49" dur="500" fill="hold"/>
                                        <p:tgtEl>
                                          <p:spTgt spid="4632585"/>
                                        </p:tgtEl>
                                        <p:attrNameLst>
                                          <p:attrName>ppt_x</p:attrName>
                                        </p:attrNameLst>
                                      </p:cBhvr>
                                      <p:tavLst>
                                        <p:tav tm="0">
                                          <p:val>
                                            <p:strVal val="0-#ppt_w/2"/>
                                          </p:val>
                                        </p:tav>
                                        <p:tav tm="100000">
                                          <p:val>
                                            <p:strVal val="#ppt_x"/>
                                          </p:val>
                                        </p:tav>
                                      </p:tavLst>
                                    </p:anim>
                                    <p:anim calcmode="lin" valueType="num">
                                      <p:cBhvr additive="base">
                                        <p:cTn id="50" dur="500" fill="hold"/>
                                        <p:tgtEl>
                                          <p:spTgt spid="463258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2578"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96034" name="Rectangle 2">
            <a:extLst>
              <a:ext uri="{FF2B5EF4-FFF2-40B4-BE49-F238E27FC236}">
                <a16:creationId xmlns:a16="http://schemas.microsoft.com/office/drawing/2014/main" id="{C139EB90-198A-A785-EA00-B54811193604}"/>
              </a:ext>
            </a:extLst>
          </p:cNvPr>
          <p:cNvSpPr>
            <a:spLocks noGrp="1" noChangeArrowheads="1"/>
          </p:cNvSpPr>
          <p:nvPr>
            <p:ph type="title"/>
          </p:nvPr>
        </p:nvSpPr>
        <p:spPr/>
        <p:txBody>
          <a:bodyPr/>
          <a:lstStyle/>
          <a:p>
            <a:pPr eaLnBrk="1" hangingPunct="1"/>
            <a:endParaRPr lang="en-US" altLang="en-US"/>
          </a:p>
        </p:txBody>
      </p:sp>
      <p:sp>
        <p:nvSpPr>
          <p:cNvPr id="4557827" name="WordArt 3">
            <a:extLst>
              <a:ext uri="{FF2B5EF4-FFF2-40B4-BE49-F238E27FC236}">
                <a16:creationId xmlns:a16="http://schemas.microsoft.com/office/drawing/2014/main" id="{B55230E7-C06F-D8D8-72EF-A5674DA08B57}"/>
              </a:ext>
            </a:extLst>
          </p:cNvPr>
          <p:cNvSpPr>
            <a:spLocks noChangeArrowheads="1" noChangeShapeType="1" noTextEdit="1"/>
          </p:cNvSpPr>
          <p:nvPr/>
        </p:nvSpPr>
        <p:spPr bwMode="auto">
          <a:xfrm>
            <a:off x="2133600" y="2819401"/>
            <a:ext cx="8077200" cy="938213"/>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360" normalizeH="0" baseline="0" noProof="0">
                <a:ln w="12700">
                  <a:solidFill>
                    <a:srgbClr val="000099"/>
                  </a:solidFill>
                  <a:round/>
                  <a:headEnd/>
                  <a:tailEnd/>
                </a:ln>
                <a:solidFill>
                  <a:srgbClr val="33CCFF"/>
                </a:solidFill>
                <a:effectLst>
                  <a:outerShdw dist="125724" dir="18900000" algn="ctr" rotWithShape="0">
                    <a:srgbClr val="000099"/>
                  </a:outerShdw>
                </a:effectLst>
                <a:uLnTx/>
                <a:uFillTx/>
                <a:latin typeface="Impact" panose="020B0806030902050204" pitchFamily="34" charset="0"/>
                <a:ea typeface="+mn-ea"/>
                <a:cs typeface="Arial" panose="020B0604020202020204" pitchFamily="34" charset="0"/>
              </a:rPr>
              <a:t>MOVING TO RESTORE  THE  NON-DENOMINATIONAL CHURCH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557827"/>
                                        </p:tgtEl>
                                        <p:attrNameLst>
                                          <p:attrName>style.visibility</p:attrName>
                                        </p:attrNameLst>
                                      </p:cBhvr>
                                      <p:to>
                                        <p:strVal val="visible"/>
                                      </p:to>
                                    </p:set>
                                    <p:animEffect transition="in" filter="wipe(left)">
                                      <p:cBhvr>
                                        <p:cTn id="7" dur="500"/>
                                        <p:tgtEl>
                                          <p:spTgt spid="4557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44450" name="Rectangle 1026">
            <a:extLst>
              <a:ext uri="{FF2B5EF4-FFF2-40B4-BE49-F238E27FC236}">
                <a16:creationId xmlns:a16="http://schemas.microsoft.com/office/drawing/2014/main" id="{6C9CE327-CFF6-D844-D945-524BEF0FF01B}"/>
              </a:ext>
            </a:extLst>
          </p:cNvPr>
          <p:cNvSpPr>
            <a:spLocks noGrp="1" noChangeArrowheads="1"/>
          </p:cNvSpPr>
          <p:nvPr>
            <p:ph type="title"/>
          </p:nvPr>
        </p:nvSpPr>
        <p:spPr>
          <a:xfrm>
            <a:off x="683581" y="457200"/>
            <a:ext cx="10724225" cy="685800"/>
          </a:xfrm>
        </p:spPr>
        <p:txBody>
          <a:bodyPr/>
          <a:lstStyle/>
          <a:p>
            <a:pPr eaLnBrk="1" hangingPunct="1">
              <a:defRPr/>
            </a:pPr>
            <a:r>
              <a:rPr lang="en-US" u="sng" dirty="0">
                <a:solidFill>
                  <a:schemeClr val="accent1"/>
                </a:solidFill>
                <a:effectLst>
                  <a:outerShdw blurRad="38100" dist="38100" dir="2700000" algn="tl">
                    <a:srgbClr val="C0C0C0"/>
                  </a:outerShdw>
                </a:effectLst>
                <a:latin typeface="Calligrapher" pitchFamily="2" charset="0"/>
              </a:rPr>
              <a:t>Integrity\Why Body Schisms\October 1995:</a:t>
            </a:r>
          </a:p>
        </p:txBody>
      </p:sp>
      <p:sp>
        <p:nvSpPr>
          <p:cNvPr id="3944451" name="Rectangle 1027">
            <a:extLst>
              <a:ext uri="{FF2B5EF4-FFF2-40B4-BE49-F238E27FC236}">
                <a16:creationId xmlns:a16="http://schemas.microsoft.com/office/drawing/2014/main" id="{5E278F28-20B0-7A0D-F521-06D76BED3015}"/>
              </a:ext>
            </a:extLst>
          </p:cNvPr>
          <p:cNvSpPr>
            <a:spLocks noGrp="1" noChangeArrowheads="1"/>
          </p:cNvSpPr>
          <p:nvPr>
            <p:ph type="body" idx="1"/>
          </p:nvPr>
        </p:nvSpPr>
        <p:spPr>
          <a:xfrm>
            <a:off x="1216241" y="1313894"/>
            <a:ext cx="9570127" cy="5163105"/>
          </a:xfrm>
        </p:spPr>
        <p:txBody>
          <a:bodyPr/>
          <a:lstStyle/>
          <a:p>
            <a:pPr eaLnBrk="1" hangingPunct="1">
              <a:lnSpc>
                <a:spcPct val="90000"/>
              </a:lnSpc>
              <a:buFontTx/>
              <a:buBlip>
                <a:blip r:embed="rId4"/>
              </a:buBlip>
              <a:defRPr/>
            </a:pPr>
            <a:r>
              <a:rPr lang="en-US" sz="2400" b="1" dirty="0">
                <a:solidFill>
                  <a:srgbClr val="FFFF99"/>
                </a:solidFill>
                <a:effectLst>
                  <a:outerShdw blurRad="38100" dist="38100" dir="2700000" algn="tl">
                    <a:srgbClr val="C0C0C0"/>
                  </a:outerShdw>
                </a:effectLst>
              </a:rPr>
              <a:t> “The most disruptive of peace and unity is a misunderstanding of the nature of God’s church.  The word ‘church’ is here used in the accommodative sense,  because it does not translate the Greek word ‘ecclesia.’  The word ‘church’ is a seventeenth century word used to designate a religious organization.  The Greek word ‘ecclesia’ was used merely to designate a group or assembly &amp; did not have a religious,  ecclesiastical connotation [on its own].   For example,  in Acts 19  ‘ecclesia’  is used to describe an angry and confused mob of unbelievers. ‘Ecclesia’ is a ‘people’ word and Paul used it to refer to the saved in a given locality,  not to an institution with independent entity.  The Holy Spirit did not assign a proper noun name to God’s children but rather used descriptive terms and/or phrases,  such as ‘assembly,  congregation,  family,  house’.   Early assemblers had organization, but they were not an organization.”</a:t>
            </a:r>
          </a:p>
          <a:p>
            <a:pPr eaLnBrk="1" hangingPunct="1">
              <a:lnSpc>
                <a:spcPct val="90000"/>
              </a:lnSpc>
              <a:buFontTx/>
              <a:buNone/>
              <a:defRPr/>
            </a:pPr>
            <a:r>
              <a:rPr lang="en-US" sz="2800" b="1" dirty="0">
                <a:solidFill>
                  <a:srgbClr val="FFFF99"/>
                </a:solidFill>
                <a:effectLst>
                  <a:outerShdw blurRad="38100" dist="38100" dir="2700000" algn="tl">
                    <a:srgbClr val="C0C0C0"/>
                  </a:outerShdw>
                </a:effectLst>
              </a:rPr>
              <a:t>    </a:t>
            </a:r>
            <a:r>
              <a:rPr lang="en-US" b="1" dirty="0">
                <a:solidFill>
                  <a:srgbClr val="FFFF99"/>
                </a:solidFill>
                <a:effectLst>
                  <a:outerShdw blurRad="38100" dist="38100" dir="2700000" algn="tl">
                    <a:srgbClr val="C0C0C0"/>
                  </a:outerShdw>
                </a:effectLst>
              </a:rPr>
              <a:t> </a:t>
            </a:r>
          </a:p>
          <a:p>
            <a:pPr eaLnBrk="1" hangingPunct="1">
              <a:lnSpc>
                <a:spcPct val="90000"/>
              </a:lnSpc>
              <a:buFontTx/>
              <a:buNone/>
              <a:defRPr/>
            </a:pPr>
            <a:r>
              <a:rPr lang="en-US" b="1" dirty="0">
                <a:solidFill>
                  <a:srgbClr val="FFFF99"/>
                </a:solidFill>
                <a:effectLst>
                  <a:outerShdw blurRad="38100" dist="38100" dir="2700000" algn="tl">
                    <a:srgbClr val="C0C0C0"/>
                  </a:outerShdw>
                </a:effectLst>
              </a:rPr>
              <a:t> </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3944450">
                                            <p:txEl>
                                              <p:pRg st="0" end="0"/>
                                            </p:txEl>
                                          </p:spTgt>
                                        </p:tgtEl>
                                        <p:attrNameLst>
                                          <p:attrName>style.visibility</p:attrName>
                                        </p:attrNameLst>
                                      </p:cBhvr>
                                      <p:to>
                                        <p:strVal val="visible"/>
                                      </p:to>
                                    </p:set>
                                    <p:anim calcmode="lin" valueType="num">
                                      <p:cBhvr additive="base">
                                        <p:cTn id="7" dur="300" fill="hold"/>
                                        <p:tgtEl>
                                          <p:spTgt spid="394445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444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iterate type="wd">
                                    <p:tmPct val="100000"/>
                                  </p:iterate>
                                  <p:childTnLst>
                                    <p:set>
                                      <p:cBhvr>
                                        <p:cTn id="12" dur="1" fill="hold">
                                          <p:stCondLst>
                                            <p:cond delay="0"/>
                                          </p:stCondLst>
                                        </p:cTn>
                                        <p:tgtEl>
                                          <p:spTgt spid="3944451">
                                            <p:txEl>
                                              <p:pRg st="0" end="0"/>
                                            </p:txEl>
                                          </p:spTgt>
                                        </p:tgtEl>
                                        <p:attrNameLst>
                                          <p:attrName>style.visibility</p:attrName>
                                        </p:attrNameLst>
                                      </p:cBhvr>
                                      <p:to>
                                        <p:strVal val="visible"/>
                                      </p:to>
                                    </p:set>
                                    <p:anim calcmode="lin" valueType="num">
                                      <p:cBhvr>
                                        <p:cTn id="13" dur="300" fill="hold"/>
                                        <p:tgtEl>
                                          <p:spTgt spid="3944451">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39444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iterate type="wd">
                                    <p:tmPct val="100000"/>
                                  </p:iterate>
                                  <p:childTnLst>
                                    <p:set>
                                      <p:cBhvr>
                                        <p:cTn id="18" dur="1" fill="hold">
                                          <p:stCondLst>
                                            <p:cond delay="0"/>
                                          </p:stCondLst>
                                        </p:cTn>
                                        <p:tgtEl>
                                          <p:spTgt spid="3944451">
                                            <p:txEl>
                                              <p:pRg st="1" end="1"/>
                                            </p:txEl>
                                          </p:spTgt>
                                        </p:tgtEl>
                                        <p:attrNameLst>
                                          <p:attrName>style.visibility</p:attrName>
                                        </p:attrNameLst>
                                      </p:cBhvr>
                                      <p:to>
                                        <p:strVal val="visible"/>
                                      </p:to>
                                    </p:set>
                                    <p:anim calcmode="lin" valueType="num">
                                      <p:cBhvr>
                                        <p:cTn id="19" dur="300" fill="hold"/>
                                        <p:tgtEl>
                                          <p:spTgt spid="3944451">
                                            <p:txEl>
                                              <p:pRg st="1" end="1"/>
                                            </p:txEl>
                                          </p:spTgt>
                                        </p:tgtEl>
                                        <p:attrNameLst>
                                          <p:attrName>ppt_w</p:attrName>
                                        </p:attrNameLst>
                                      </p:cBhvr>
                                      <p:tavLst>
                                        <p:tav tm="0">
                                          <p:val>
                                            <p:fltVal val="0"/>
                                          </p:val>
                                        </p:tav>
                                        <p:tav tm="100000">
                                          <p:val>
                                            <p:strVal val="#ppt_w"/>
                                          </p:val>
                                        </p:tav>
                                      </p:tavLst>
                                    </p:anim>
                                    <p:anim calcmode="lin" valueType="num">
                                      <p:cBhvr>
                                        <p:cTn id="20" dur="300" fill="hold"/>
                                        <p:tgtEl>
                                          <p:spTgt spid="394445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iterate type="wd">
                                    <p:tmPct val="100000"/>
                                  </p:iterate>
                                  <p:childTnLst>
                                    <p:set>
                                      <p:cBhvr>
                                        <p:cTn id="24" dur="1" fill="hold">
                                          <p:stCondLst>
                                            <p:cond delay="0"/>
                                          </p:stCondLst>
                                        </p:cTn>
                                        <p:tgtEl>
                                          <p:spTgt spid="3944451">
                                            <p:txEl>
                                              <p:pRg st="2" end="2"/>
                                            </p:txEl>
                                          </p:spTgt>
                                        </p:tgtEl>
                                        <p:attrNameLst>
                                          <p:attrName>style.visibility</p:attrName>
                                        </p:attrNameLst>
                                      </p:cBhvr>
                                      <p:to>
                                        <p:strVal val="visible"/>
                                      </p:to>
                                    </p:set>
                                    <p:anim calcmode="lin" valueType="num">
                                      <p:cBhvr>
                                        <p:cTn id="25" dur="300" fill="hold"/>
                                        <p:tgtEl>
                                          <p:spTgt spid="3944451">
                                            <p:txEl>
                                              <p:pRg st="2" end="2"/>
                                            </p:txEl>
                                          </p:spTgt>
                                        </p:tgtEl>
                                        <p:attrNameLst>
                                          <p:attrName>ppt_w</p:attrName>
                                        </p:attrNameLst>
                                      </p:cBhvr>
                                      <p:tavLst>
                                        <p:tav tm="0">
                                          <p:val>
                                            <p:fltVal val="0"/>
                                          </p:val>
                                        </p:tav>
                                        <p:tav tm="100000">
                                          <p:val>
                                            <p:strVal val="#ppt_w"/>
                                          </p:val>
                                        </p:tav>
                                      </p:tavLst>
                                    </p:anim>
                                    <p:anim calcmode="lin" valueType="num">
                                      <p:cBhvr>
                                        <p:cTn id="26" dur="300" fill="hold"/>
                                        <p:tgtEl>
                                          <p:spTgt spid="3944451">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4450" grpId="0" build="p" autoUpdateAnimBg="0"/>
      <p:bldP spid="3944451"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2B0C6B-D85F-980A-4FFA-946C13851E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7601297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68066" name="Rectangle 2">
            <a:extLst>
              <a:ext uri="{FF2B5EF4-FFF2-40B4-BE49-F238E27FC236}">
                <a16:creationId xmlns:a16="http://schemas.microsoft.com/office/drawing/2014/main" id="{A43C67CB-F2D1-10DB-794E-274CAC71E5A5}"/>
              </a:ext>
            </a:extLst>
          </p:cNvPr>
          <p:cNvSpPr>
            <a:spLocks noGrp="1" noChangeArrowheads="1"/>
          </p:cNvSpPr>
          <p:nvPr>
            <p:ph type="title"/>
          </p:nvPr>
        </p:nvSpPr>
        <p:spPr>
          <a:xfrm>
            <a:off x="683581" y="488272"/>
            <a:ext cx="10777491" cy="1111928"/>
          </a:xfrm>
        </p:spPr>
        <p:txBody>
          <a:bodyPr/>
          <a:lstStyle/>
          <a:p>
            <a:pPr eaLnBrk="1" hangingPunct="1">
              <a:defRPr/>
            </a:pPr>
            <a:r>
              <a:rPr lang="en-US" sz="4800" u="sng" dirty="0">
                <a:solidFill>
                  <a:schemeClr val="accent1"/>
                </a:solidFill>
                <a:effectLst>
                  <a:outerShdw blurRad="38100" dist="38100" dir="2700000" algn="tl">
                    <a:srgbClr val="C0C0C0"/>
                  </a:outerShdw>
                </a:effectLst>
                <a:latin typeface="Calligrapher" pitchFamily="2" charset="0"/>
              </a:rPr>
              <a:t>The Examiner\Corporate Church Power Servants\Curtis Dickinson\March 1990</a:t>
            </a:r>
          </a:p>
        </p:txBody>
      </p:sp>
      <p:sp>
        <p:nvSpPr>
          <p:cNvPr id="4568067" name="Rectangle 3">
            <a:extLst>
              <a:ext uri="{FF2B5EF4-FFF2-40B4-BE49-F238E27FC236}">
                <a16:creationId xmlns:a16="http://schemas.microsoft.com/office/drawing/2014/main" id="{B76F3406-B898-32E0-162A-F5A70F6CB7B1}"/>
              </a:ext>
            </a:extLst>
          </p:cNvPr>
          <p:cNvSpPr>
            <a:spLocks noGrp="1" noChangeArrowheads="1"/>
          </p:cNvSpPr>
          <p:nvPr>
            <p:ph type="body" idx="1"/>
          </p:nvPr>
        </p:nvSpPr>
        <p:spPr>
          <a:xfrm>
            <a:off x="1313895" y="1961964"/>
            <a:ext cx="9507985" cy="4515035"/>
          </a:xfrm>
        </p:spPr>
        <p:txBody>
          <a:bodyPr/>
          <a:lstStyle/>
          <a:p>
            <a:pPr eaLnBrk="1" hangingPunct="1">
              <a:lnSpc>
                <a:spcPct val="90000"/>
              </a:lnSpc>
              <a:buFontTx/>
              <a:buBlip>
                <a:blip r:embed="rId4"/>
              </a:buBlip>
              <a:defRPr/>
            </a:pPr>
            <a:r>
              <a:rPr lang="en-US" sz="2400" b="1" dirty="0">
                <a:solidFill>
                  <a:srgbClr val="FFFF99"/>
                </a:solidFill>
                <a:effectLst>
                  <a:outerShdw blurRad="38100" dist="38100" dir="2700000" algn="tl">
                    <a:srgbClr val="C0C0C0"/>
                  </a:outerShdw>
                </a:effectLst>
              </a:rPr>
              <a:t> “When Jesus said, ‘I will build my church,’  it is doubtful that He had in mind the kind of institution which we know today as the church,  with its various officers, committees,  professionals,  regularly scheduled business meetings,  etc.  This kind of corporate organization has been copied from the world and put in place as a substitute from the real function of Christians as servants of Christ.”  </a:t>
            </a:r>
          </a:p>
          <a:p>
            <a:pPr eaLnBrk="1" hangingPunct="1">
              <a:lnSpc>
                <a:spcPct val="90000"/>
              </a:lnSpc>
              <a:buFontTx/>
              <a:buBlip>
                <a:blip r:embed="rId4"/>
              </a:buBlip>
              <a:defRPr/>
            </a:pPr>
            <a:r>
              <a:rPr lang="en-US" sz="2400" b="1" dirty="0">
                <a:solidFill>
                  <a:srgbClr val="FFFF99"/>
                </a:solidFill>
                <a:effectLst>
                  <a:outerShdw blurRad="38100" dist="38100" dir="2700000" algn="tl">
                    <a:srgbClr val="C0C0C0"/>
                  </a:outerShdw>
                </a:effectLst>
              </a:rPr>
              <a:t>“The early church was a functioning body in which all were to serve according to each one’s ability…   There were no professionals in the early church.  Every Christian was a minister,  which is another word for servant.  There was no distinction of clergy and laity;  all were the same level   in Christ.”</a:t>
            </a:r>
            <a:r>
              <a:rPr lang="en-US" sz="2800" b="1" dirty="0">
                <a:solidFill>
                  <a:srgbClr val="FFFF99"/>
                </a:solidFill>
                <a:effectLst>
                  <a:outerShdw blurRad="38100" dist="38100" dir="2700000" algn="tl">
                    <a:srgbClr val="C0C0C0"/>
                  </a:outerShdw>
                </a:effectLst>
              </a:rPr>
              <a:t>  </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4568066">
                                            <p:txEl>
                                              <p:pRg st="0" end="0"/>
                                            </p:txEl>
                                          </p:spTgt>
                                        </p:tgtEl>
                                        <p:attrNameLst>
                                          <p:attrName>style.visibility</p:attrName>
                                        </p:attrNameLst>
                                      </p:cBhvr>
                                      <p:to>
                                        <p:strVal val="visible"/>
                                      </p:to>
                                    </p:set>
                                    <p:anim calcmode="lin" valueType="num">
                                      <p:cBhvr additive="base">
                                        <p:cTn id="7" dur="300" fill="hold"/>
                                        <p:tgtEl>
                                          <p:spTgt spid="456806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5680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iterate type="wd">
                                    <p:tmPct val="100000"/>
                                  </p:iterate>
                                  <p:childTnLst>
                                    <p:set>
                                      <p:cBhvr>
                                        <p:cTn id="12" dur="1" fill="hold">
                                          <p:stCondLst>
                                            <p:cond delay="0"/>
                                          </p:stCondLst>
                                        </p:cTn>
                                        <p:tgtEl>
                                          <p:spTgt spid="4568067">
                                            <p:txEl>
                                              <p:pRg st="0" end="0"/>
                                            </p:txEl>
                                          </p:spTgt>
                                        </p:tgtEl>
                                        <p:attrNameLst>
                                          <p:attrName>style.visibility</p:attrName>
                                        </p:attrNameLst>
                                      </p:cBhvr>
                                      <p:to>
                                        <p:strVal val="visible"/>
                                      </p:to>
                                    </p:set>
                                    <p:anim calcmode="lin" valueType="num">
                                      <p:cBhvr>
                                        <p:cTn id="13" dur="300" fill="hold"/>
                                        <p:tgtEl>
                                          <p:spTgt spid="4568067">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5680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iterate type="wd">
                                    <p:tmPct val="100000"/>
                                  </p:iterate>
                                  <p:childTnLst>
                                    <p:set>
                                      <p:cBhvr>
                                        <p:cTn id="18" dur="1" fill="hold">
                                          <p:stCondLst>
                                            <p:cond delay="0"/>
                                          </p:stCondLst>
                                        </p:cTn>
                                        <p:tgtEl>
                                          <p:spTgt spid="4568067">
                                            <p:txEl>
                                              <p:pRg st="1" end="1"/>
                                            </p:txEl>
                                          </p:spTgt>
                                        </p:tgtEl>
                                        <p:attrNameLst>
                                          <p:attrName>style.visibility</p:attrName>
                                        </p:attrNameLst>
                                      </p:cBhvr>
                                      <p:to>
                                        <p:strVal val="visible"/>
                                      </p:to>
                                    </p:set>
                                    <p:anim calcmode="lin" valueType="num">
                                      <p:cBhvr>
                                        <p:cTn id="19" dur="300" fill="hold"/>
                                        <p:tgtEl>
                                          <p:spTgt spid="4568067">
                                            <p:txEl>
                                              <p:pRg st="1" end="1"/>
                                            </p:txEl>
                                          </p:spTgt>
                                        </p:tgtEl>
                                        <p:attrNameLst>
                                          <p:attrName>ppt_w</p:attrName>
                                        </p:attrNameLst>
                                      </p:cBhvr>
                                      <p:tavLst>
                                        <p:tav tm="0">
                                          <p:val>
                                            <p:fltVal val="0"/>
                                          </p:val>
                                        </p:tav>
                                        <p:tav tm="100000">
                                          <p:val>
                                            <p:strVal val="#ppt_w"/>
                                          </p:val>
                                        </p:tav>
                                      </p:tavLst>
                                    </p:anim>
                                    <p:anim calcmode="lin" valueType="num">
                                      <p:cBhvr>
                                        <p:cTn id="20" dur="300" fill="hold"/>
                                        <p:tgtEl>
                                          <p:spTgt spid="4568067">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8066" grpId="0" build="p" autoUpdateAnimBg="0"/>
      <p:bldP spid="4568067"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60258" name="Rectangle 2">
            <a:extLst>
              <a:ext uri="{FF2B5EF4-FFF2-40B4-BE49-F238E27FC236}">
                <a16:creationId xmlns:a16="http://schemas.microsoft.com/office/drawing/2014/main" id="{F6D1A943-A1C6-1EDA-46E0-5214B0367276}"/>
              </a:ext>
            </a:extLst>
          </p:cNvPr>
          <p:cNvSpPr>
            <a:spLocks noGrp="1" noChangeArrowheads="1"/>
          </p:cNvSpPr>
          <p:nvPr>
            <p:ph type="title"/>
          </p:nvPr>
        </p:nvSpPr>
        <p:spPr>
          <a:xfrm>
            <a:off x="692459" y="609600"/>
            <a:ext cx="10741980" cy="533400"/>
          </a:xfrm>
        </p:spPr>
        <p:txBody>
          <a:bodyPr/>
          <a:lstStyle/>
          <a:p>
            <a:pPr eaLnBrk="1" hangingPunct="1">
              <a:defRPr/>
            </a:pPr>
            <a:r>
              <a:rPr lang="en-US" sz="4800" u="sng" dirty="0">
                <a:solidFill>
                  <a:schemeClr val="accent1"/>
                </a:solidFill>
                <a:effectLst>
                  <a:outerShdw blurRad="38100" dist="38100" dir="2700000" algn="tl">
                    <a:srgbClr val="C0C0C0"/>
                  </a:outerShdw>
                </a:effectLst>
                <a:latin typeface="Calligrapher" pitchFamily="2" charset="0"/>
              </a:rPr>
              <a:t>EXAMINER\ROSE IS A ROSE\JACK BOAL</a:t>
            </a:r>
          </a:p>
        </p:txBody>
      </p:sp>
      <p:sp>
        <p:nvSpPr>
          <p:cNvPr id="4960259" name="Rectangle 3">
            <a:extLst>
              <a:ext uri="{FF2B5EF4-FFF2-40B4-BE49-F238E27FC236}">
                <a16:creationId xmlns:a16="http://schemas.microsoft.com/office/drawing/2014/main" id="{D8CF8824-3DF0-BA40-6977-E23C82F371F1}"/>
              </a:ext>
            </a:extLst>
          </p:cNvPr>
          <p:cNvSpPr>
            <a:spLocks noGrp="1" noChangeArrowheads="1"/>
          </p:cNvSpPr>
          <p:nvPr>
            <p:ph type="body" idx="1"/>
          </p:nvPr>
        </p:nvSpPr>
        <p:spPr>
          <a:xfrm>
            <a:off x="1322773" y="1482570"/>
            <a:ext cx="9543495" cy="4994429"/>
          </a:xfrm>
        </p:spPr>
        <p:txBody>
          <a:bodyPr/>
          <a:lstStyle/>
          <a:p>
            <a:pPr eaLnBrk="1" hangingPunct="1">
              <a:buFontTx/>
              <a:buBlip>
                <a:blip r:embed="rId4"/>
              </a:buBlip>
              <a:defRPr/>
            </a:pPr>
            <a:r>
              <a:rPr lang="en-US" sz="2000" b="1" i="1" dirty="0">
                <a:solidFill>
                  <a:srgbClr val="FFFF99"/>
                </a:solidFill>
                <a:effectLst>
                  <a:outerShdw blurRad="38100" dist="38100" dir="2700000" algn="tl">
                    <a:srgbClr val="C0C0C0"/>
                  </a:outerShdw>
                </a:effectLst>
              </a:rPr>
              <a:t> “We build buildings and call them churches.  We form denominations &amp; call them church.  In this day,  a church is a building.  A community is a body of people.  A church is a place you visit occasionally.  A community is something you are.  A church is used only on special occasions of religious significance.  A community is people whose religion lives with them every day in all occasions of life. A church is made of lifeless stone and wood.  A community is made of living,  active believers in Christ.  A church is constructed by men to serve their purposes.</a:t>
            </a:r>
          </a:p>
          <a:p>
            <a:pPr eaLnBrk="1" hangingPunct="1">
              <a:buFontTx/>
              <a:buBlip>
                <a:blip r:embed="rId4"/>
              </a:buBlip>
              <a:defRPr/>
            </a:pPr>
            <a:r>
              <a:rPr lang="en-US" sz="2000" b="1" i="1" dirty="0">
                <a:solidFill>
                  <a:srgbClr val="FFFF99"/>
                </a:solidFill>
                <a:effectLst>
                  <a:outerShdw blurRad="38100" dist="38100" dir="2700000" algn="tl">
                    <a:srgbClr val="C0C0C0"/>
                  </a:outerShdw>
                </a:effectLst>
              </a:rPr>
              <a:t>  A community is established by Christ to do His will.  A building must be maintained against deterioration by the labor of men.  A community is sustained &amp; renewed by the power of the Spirit in the midst of the body.  A church will eventually crumble to ruin.  The Body of Christ will be lifted up to Him forever.  A church is known by its facility,  doctrine,  friendliness,  pastor’s ability to preach or lead.  A community is known by its love! Christ said,  ‘By this shall the world know that you are my disciples, if you love one another.’ ” </a:t>
            </a:r>
            <a:endParaRPr lang="en-US" sz="2000" b="1" i="1" dirty="0"/>
          </a:p>
        </p:txBody>
      </p:sp>
      <p:pic>
        <p:nvPicPr>
          <p:cNvPr id="4" name="Picture 3" descr="Christianity_by_CondorPawan.jpg">
            <a:extLst>
              <a:ext uri="{FF2B5EF4-FFF2-40B4-BE49-F238E27FC236}">
                <a16:creationId xmlns:a16="http://schemas.microsoft.com/office/drawing/2014/main" id="{0E53BE45-5C46-6AFA-7DBF-C51B6F3168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17828" y="1411550"/>
            <a:ext cx="9148439" cy="473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4818" name="Rectangle 2">
            <a:extLst>
              <a:ext uri="{FF2B5EF4-FFF2-40B4-BE49-F238E27FC236}">
                <a16:creationId xmlns:a16="http://schemas.microsoft.com/office/drawing/2014/main" id="{825A167D-FD56-D6F6-5F23-CD32395994F8}"/>
              </a:ext>
            </a:extLst>
          </p:cNvPr>
          <p:cNvSpPr>
            <a:spLocks noGrp="1" noChangeArrowheads="1"/>
          </p:cNvSpPr>
          <p:nvPr>
            <p:ph type="title"/>
          </p:nvPr>
        </p:nvSpPr>
        <p:spPr/>
        <p:txBody>
          <a:bodyPr/>
          <a:lstStyle/>
          <a:p>
            <a:pPr eaLnBrk="1" hangingPunct="1"/>
            <a:endParaRPr lang="en-US" altLang="en-US"/>
          </a:p>
        </p:txBody>
      </p:sp>
      <p:pic>
        <p:nvPicPr>
          <p:cNvPr id="5146628" name="Picture 4" descr="C:\Documents and Settings\Owner\My Documents\Educational Illustrations\theo0080.tif">
            <a:extLst>
              <a:ext uri="{FF2B5EF4-FFF2-40B4-BE49-F238E27FC236}">
                <a16:creationId xmlns:a16="http://schemas.microsoft.com/office/drawing/2014/main" id="{5354F6AA-75B1-574F-8CEE-9C471B14CF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209800"/>
            <a:ext cx="4191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5146628"/>
                                        </p:tgtEl>
                                        <p:attrNameLst>
                                          <p:attrName>style.visibility</p:attrName>
                                        </p:attrNameLst>
                                      </p:cBhvr>
                                      <p:to>
                                        <p:strVal val="visible"/>
                                      </p:to>
                                    </p:set>
                                    <p:anim calcmode="lin" valueType="num">
                                      <p:cBhvr>
                                        <p:cTn id="7" dur="500" fill="hold"/>
                                        <p:tgtEl>
                                          <p:spTgt spid="5146628"/>
                                        </p:tgtEl>
                                        <p:attrNameLst>
                                          <p:attrName>ppt_x</p:attrName>
                                        </p:attrNameLst>
                                      </p:cBhvr>
                                      <p:tavLst>
                                        <p:tav tm="0">
                                          <p:val>
                                            <p:strVal val="#ppt_x"/>
                                          </p:val>
                                        </p:tav>
                                        <p:tav tm="100000">
                                          <p:val>
                                            <p:strVal val="#ppt_x"/>
                                          </p:val>
                                        </p:tav>
                                      </p:tavLst>
                                    </p:anim>
                                    <p:anim calcmode="lin" valueType="num">
                                      <p:cBhvr>
                                        <p:cTn id="8" dur="500" fill="hold"/>
                                        <p:tgtEl>
                                          <p:spTgt spid="5146628"/>
                                        </p:tgtEl>
                                        <p:attrNameLst>
                                          <p:attrName>ppt_y</p:attrName>
                                        </p:attrNameLst>
                                      </p:cBhvr>
                                      <p:tavLst>
                                        <p:tav tm="0">
                                          <p:val>
                                            <p:strVal val="#ppt_y-#ppt_h/2"/>
                                          </p:val>
                                        </p:tav>
                                        <p:tav tm="100000">
                                          <p:val>
                                            <p:strVal val="#ppt_y"/>
                                          </p:val>
                                        </p:tav>
                                      </p:tavLst>
                                    </p:anim>
                                    <p:anim calcmode="lin" valueType="num">
                                      <p:cBhvr>
                                        <p:cTn id="9" dur="500" fill="hold"/>
                                        <p:tgtEl>
                                          <p:spTgt spid="5146628"/>
                                        </p:tgtEl>
                                        <p:attrNameLst>
                                          <p:attrName>ppt_w</p:attrName>
                                        </p:attrNameLst>
                                      </p:cBhvr>
                                      <p:tavLst>
                                        <p:tav tm="0">
                                          <p:val>
                                            <p:strVal val="#ppt_w"/>
                                          </p:val>
                                        </p:tav>
                                        <p:tav tm="100000">
                                          <p:val>
                                            <p:strVal val="#ppt_w"/>
                                          </p:val>
                                        </p:tav>
                                      </p:tavLst>
                                    </p:anim>
                                    <p:anim calcmode="lin" valueType="num">
                                      <p:cBhvr>
                                        <p:cTn id="10" dur="500" fill="hold"/>
                                        <p:tgtEl>
                                          <p:spTgt spid="51466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6866" name="Rectangle 2">
            <a:extLst>
              <a:ext uri="{FF2B5EF4-FFF2-40B4-BE49-F238E27FC236}">
                <a16:creationId xmlns:a16="http://schemas.microsoft.com/office/drawing/2014/main" id="{14A48FC7-6D72-4C8C-B3B5-C438D7AE2B4B}"/>
              </a:ext>
            </a:extLst>
          </p:cNvPr>
          <p:cNvSpPr>
            <a:spLocks noGrp="1" noChangeArrowheads="1"/>
          </p:cNvSpPr>
          <p:nvPr>
            <p:ph type="title"/>
          </p:nvPr>
        </p:nvSpPr>
        <p:spPr/>
        <p:txBody>
          <a:bodyPr/>
          <a:lstStyle/>
          <a:p>
            <a:pPr eaLnBrk="1" hangingPunct="1"/>
            <a:endParaRPr lang="en-US" altLang="en-US"/>
          </a:p>
        </p:txBody>
      </p:sp>
      <p:pic>
        <p:nvPicPr>
          <p:cNvPr id="5171204" name="Picture 4" descr="C:\Documents and Settings\Owner\My Documents\Educational Illustrations\theo0087.tif">
            <a:extLst>
              <a:ext uri="{FF2B5EF4-FFF2-40B4-BE49-F238E27FC236}">
                <a16:creationId xmlns:a16="http://schemas.microsoft.com/office/drawing/2014/main" id="{E8A98E66-4975-49ED-9AB1-B475E42B8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828800"/>
            <a:ext cx="4191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5171204"/>
                                        </p:tgtEl>
                                        <p:attrNameLst>
                                          <p:attrName>style.visibility</p:attrName>
                                        </p:attrNameLst>
                                      </p:cBhvr>
                                      <p:to>
                                        <p:strVal val="visible"/>
                                      </p:to>
                                    </p:set>
                                    <p:anim calcmode="lin" valueType="num">
                                      <p:cBhvr>
                                        <p:cTn id="7" dur="500" fill="hold"/>
                                        <p:tgtEl>
                                          <p:spTgt spid="5171204"/>
                                        </p:tgtEl>
                                        <p:attrNameLst>
                                          <p:attrName>ppt_x</p:attrName>
                                        </p:attrNameLst>
                                      </p:cBhvr>
                                      <p:tavLst>
                                        <p:tav tm="0">
                                          <p:val>
                                            <p:strVal val="#ppt_x"/>
                                          </p:val>
                                        </p:tav>
                                        <p:tav tm="100000">
                                          <p:val>
                                            <p:strVal val="#ppt_x"/>
                                          </p:val>
                                        </p:tav>
                                      </p:tavLst>
                                    </p:anim>
                                    <p:anim calcmode="lin" valueType="num">
                                      <p:cBhvr>
                                        <p:cTn id="8" dur="500" fill="hold"/>
                                        <p:tgtEl>
                                          <p:spTgt spid="5171204"/>
                                        </p:tgtEl>
                                        <p:attrNameLst>
                                          <p:attrName>ppt_y</p:attrName>
                                        </p:attrNameLst>
                                      </p:cBhvr>
                                      <p:tavLst>
                                        <p:tav tm="0">
                                          <p:val>
                                            <p:strVal val="#ppt_y-#ppt_h/2"/>
                                          </p:val>
                                        </p:tav>
                                        <p:tav tm="100000">
                                          <p:val>
                                            <p:strVal val="#ppt_y"/>
                                          </p:val>
                                        </p:tav>
                                      </p:tavLst>
                                    </p:anim>
                                    <p:anim calcmode="lin" valueType="num">
                                      <p:cBhvr>
                                        <p:cTn id="9" dur="500" fill="hold"/>
                                        <p:tgtEl>
                                          <p:spTgt spid="5171204"/>
                                        </p:tgtEl>
                                        <p:attrNameLst>
                                          <p:attrName>ppt_w</p:attrName>
                                        </p:attrNameLst>
                                      </p:cBhvr>
                                      <p:tavLst>
                                        <p:tav tm="0">
                                          <p:val>
                                            <p:strVal val="#ppt_w"/>
                                          </p:val>
                                        </p:tav>
                                        <p:tav tm="100000">
                                          <p:val>
                                            <p:strVal val="#ppt_w"/>
                                          </p:val>
                                        </p:tav>
                                      </p:tavLst>
                                    </p:anim>
                                    <p:anim calcmode="lin" valueType="num">
                                      <p:cBhvr>
                                        <p:cTn id="10" dur="500" fill="hold"/>
                                        <p:tgtEl>
                                          <p:spTgt spid="51712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42402" name="Rectangle 2">
            <a:extLst>
              <a:ext uri="{FF2B5EF4-FFF2-40B4-BE49-F238E27FC236}">
                <a16:creationId xmlns:a16="http://schemas.microsoft.com/office/drawing/2014/main" id="{CDEC61B5-002B-ADAD-9DB1-2902A2AD21D3}"/>
              </a:ext>
            </a:extLst>
          </p:cNvPr>
          <p:cNvSpPr>
            <a:spLocks noGrp="1" noChangeArrowheads="1"/>
          </p:cNvSpPr>
          <p:nvPr>
            <p:ph type="title"/>
          </p:nvPr>
        </p:nvSpPr>
        <p:spPr>
          <a:xfrm>
            <a:off x="692459" y="621436"/>
            <a:ext cx="10724224" cy="754603"/>
          </a:xfrm>
        </p:spPr>
        <p:txBody>
          <a:bodyPr/>
          <a:lstStyle/>
          <a:p>
            <a:pPr eaLnBrk="1" hangingPunct="1">
              <a:defRPr/>
            </a:pPr>
            <a:r>
              <a:rPr lang="en-US" u="sng" dirty="0">
                <a:solidFill>
                  <a:schemeClr val="accent1"/>
                </a:solidFill>
                <a:effectLst>
                  <a:outerShdw blurRad="38100" dist="38100" dir="2700000" algn="tl">
                    <a:srgbClr val="C0C0C0"/>
                  </a:outerShdw>
                </a:effectLst>
                <a:latin typeface="Calligrapher" pitchFamily="2" charset="0"/>
              </a:rPr>
              <a:t>BELIEFS RECEIVED &amp; LEARNED RELIGION: </a:t>
            </a:r>
          </a:p>
        </p:txBody>
      </p:sp>
      <p:sp>
        <p:nvSpPr>
          <p:cNvPr id="3942403" name="Rectangle 3">
            <a:extLst>
              <a:ext uri="{FF2B5EF4-FFF2-40B4-BE49-F238E27FC236}">
                <a16:creationId xmlns:a16="http://schemas.microsoft.com/office/drawing/2014/main" id="{97F8973C-6808-DA25-B260-4B124C3C6245}"/>
              </a:ext>
            </a:extLst>
          </p:cNvPr>
          <p:cNvSpPr>
            <a:spLocks noGrp="1" noChangeArrowheads="1"/>
          </p:cNvSpPr>
          <p:nvPr>
            <p:ph type="body" idx="1"/>
          </p:nvPr>
        </p:nvSpPr>
        <p:spPr>
          <a:xfrm>
            <a:off x="1384917" y="1473692"/>
            <a:ext cx="9126244" cy="5003307"/>
          </a:xfrm>
        </p:spPr>
        <p:txBody>
          <a:bodyPr/>
          <a:lstStyle/>
          <a:p>
            <a:pPr eaLnBrk="1" hangingPunct="1">
              <a:lnSpc>
                <a:spcPct val="90000"/>
              </a:lnSpc>
              <a:buFontTx/>
              <a:buBlip>
                <a:blip r:embed="rId4"/>
              </a:buBlip>
              <a:defRPr/>
            </a:pPr>
            <a:r>
              <a:rPr lang="en-US" sz="2800" b="1" dirty="0">
                <a:solidFill>
                  <a:srgbClr val="FFFF99"/>
                </a:solidFill>
                <a:effectLst>
                  <a:outerShdw blurRad="38100" dist="38100" dir="2700000" algn="tl">
                    <a:srgbClr val="C0C0C0"/>
                  </a:outerShdw>
                </a:effectLst>
              </a:rPr>
              <a:t> “If the source of our learning is corrupt,  our learning will be no better!  It’s not enough to be taught.  We must concern ourselves with where and by whom we were taught – 2 Timothy 1:5.  In order for one’s religion to be learned, there must be a process of teaching, learning,  and knowing.  Concerning Christianity – we are taught of God and learned of the Father – John 6: 44, 45.  As Christians ,  we should ask ourselves why we believe as we do.  Where did we learn it?  We should be able to go to the scriptures and say, ‘Here is why I believe as I do.  I learned it from  the Bible!’”  - -   Marlin Kilpatrick</a:t>
            </a:r>
            <a:endParaRPr lang="en-US" b="1" dirty="0">
              <a:solidFill>
                <a:srgbClr val="FFFF99"/>
              </a:solidFill>
              <a:effectLst>
                <a:outerShdw blurRad="38100" dist="38100" dir="2700000" algn="tl">
                  <a:srgbClr val="C0C0C0"/>
                </a:outerShdw>
              </a:effectLst>
            </a:endParaRPr>
          </a:p>
          <a:p>
            <a:pPr eaLnBrk="1" hangingPunct="1">
              <a:lnSpc>
                <a:spcPct val="90000"/>
              </a:lnSpc>
              <a:buFontTx/>
              <a:buNone/>
              <a:defRPr/>
            </a:pPr>
            <a:r>
              <a:rPr lang="en-US" b="1" dirty="0">
                <a:solidFill>
                  <a:srgbClr val="FFFF99"/>
                </a:solidFill>
                <a:effectLst>
                  <a:outerShdw blurRad="38100" dist="38100" dir="2700000" algn="tl">
                    <a:srgbClr val="C0C0C0"/>
                  </a:outerShdw>
                </a:effectLst>
              </a:rPr>
              <a:t> </a:t>
            </a:r>
            <a:endParaRPr lang="en-US" sz="4000" dirty="0"/>
          </a:p>
        </p:txBody>
      </p:sp>
      <p:pic>
        <p:nvPicPr>
          <p:cNvPr id="4" name="Picture 3" descr="travellin_light_by_curlytops.jpg">
            <a:extLst>
              <a:ext uri="{FF2B5EF4-FFF2-40B4-BE49-F238E27FC236}">
                <a16:creationId xmlns:a16="http://schemas.microsoft.com/office/drawing/2014/main" id="{46DB39F7-0747-1784-EA0A-40520F4B8A7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9207" y="1562468"/>
            <a:ext cx="8711954" cy="457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3942402">
                                            <p:txEl>
                                              <p:pRg st="0" end="0"/>
                                            </p:txEl>
                                          </p:spTgt>
                                        </p:tgtEl>
                                        <p:attrNameLst>
                                          <p:attrName>style.visibility</p:attrName>
                                        </p:attrNameLst>
                                      </p:cBhvr>
                                      <p:to>
                                        <p:strVal val="visible"/>
                                      </p:to>
                                    </p:set>
                                    <p:anim calcmode="lin" valueType="num">
                                      <p:cBhvr additive="base">
                                        <p:cTn id="7" dur="300" fill="hold"/>
                                        <p:tgtEl>
                                          <p:spTgt spid="394240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424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iterate type="wd">
                                    <p:tmPct val="100000"/>
                                  </p:iterate>
                                  <p:childTnLst>
                                    <p:set>
                                      <p:cBhvr>
                                        <p:cTn id="12" dur="1" fill="hold">
                                          <p:stCondLst>
                                            <p:cond delay="0"/>
                                          </p:stCondLst>
                                        </p:cTn>
                                        <p:tgtEl>
                                          <p:spTgt spid="3942403">
                                            <p:txEl>
                                              <p:pRg st="0" end="0"/>
                                            </p:txEl>
                                          </p:spTgt>
                                        </p:tgtEl>
                                        <p:attrNameLst>
                                          <p:attrName>style.visibility</p:attrName>
                                        </p:attrNameLst>
                                      </p:cBhvr>
                                      <p:to>
                                        <p:strVal val="visible"/>
                                      </p:to>
                                    </p:set>
                                    <p:anim calcmode="lin" valueType="num">
                                      <p:cBhvr>
                                        <p:cTn id="13" dur="300" fill="hold"/>
                                        <p:tgtEl>
                                          <p:spTgt spid="3942403">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39424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iterate type="wd">
                                    <p:tmPct val="100000"/>
                                  </p:iterate>
                                  <p:childTnLst>
                                    <p:set>
                                      <p:cBhvr>
                                        <p:cTn id="18" dur="1" fill="hold">
                                          <p:stCondLst>
                                            <p:cond delay="0"/>
                                          </p:stCondLst>
                                        </p:cTn>
                                        <p:tgtEl>
                                          <p:spTgt spid="3942403">
                                            <p:txEl>
                                              <p:pRg st="1" end="1"/>
                                            </p:txEl>
                                          </p:spTgt>
                                        </p:tgtEl>
                                        <p:attrNameLst>
                                          <p:attrName>style.visibility</p:attrName>
                                        </p:attrNameLst>
                                      </p:cBhvr>
                                      <p:to>
                                        <p:strVal val="visible"/>
                                      </p:to>
                                    </p:set>
                                    <p:anim calcmode="lin" valueType="num">
                                      <p:cBhvr>
                                        <p:cTn id="19" dur="300" fill="hold"/>
                                        <p:tgtEl>
                                          <p:spTgt spid="3942403">
                                            <p:txEl>
                                              <p:pRg st="1" end="1"/>
                                            </p:txEl>
                                          </p:spTgt>
                                        </p:tgtEl>
                                        <p:attrNameLst>
                                          <p:attrName>ppt_w</p:attrName>
                                        </p:attrNameLst>
                                      </p:cBhvr>
                                      <p:tavLst>
                                        <p:tav tm="0">
                                          <p:val>
                                            <p:fltVal val="0"/>
                                          </p:val>
                                        </p:tav>
                                        <p:tav tm="100000">
                                          <p:val>
                                            <p:strVal val="#ppt_w"/>
                                          </p:val>
                                        </p:tav>
                                      </p:tavLst>
                                    </p:anim>
                                    <p:anim calcmode="lin" valueType="num">
                                      <p:cBhvr>
                                        <p:cTn id="20" dur="300" fill="hold"/>
                                        <p:tgtEl>
                                          <p:spTgt spid="394240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4)">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02" grpId="0" build="p" autoUpdateAnimBg="0"/>
      <p:bldP spid="3942403"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712450" name="Rectangle 2">
            <a:extLst>
              <a:ext uri="{FF2B5EF4-FFF2-40B4-BE49-F238E27FC236}">
                <a16:creationId xmlns:a16="http://schemas.microsoft.com/office/drawing/2014/main" id="{BE16A0C5-74AD-333B-3F53-8E04972D48F8}"/>
              </a:ext>
            </a:extLst>
          </p:cNvPr>
          <p:cNvSpPr>
            <a:spLocks noGrp="1" noChangeArrowheads="1"/>
          </p:cNvSpPr>
          <p:nvPr>
            <p:ph type="title"/>
          </p:nvPr>
        </p:nvSpPr>
        <p:spPr>
          <a:xfrm>
            <a:off x="674703" y="685800"/>
            <a:ext cx="10750857" cy="228600"/>
          </a:xfrm>
        </p:spPr>
        <p:txBody>
          <a:bodyPr/>
          <a:lstStyle/>
          <a:p>
            <a:pPr eaLnBrk="1" hangingPunct="1">
              <a:defRPr/>
            </a:pPr>
            <a:r>
              <a:rPr lang="en-US" u="sng" dirty="0">
                <a:solidFill>
                  <a:schemeClr val="accent1"/>
                </a:solidFill>
                <a:effectLst>
                  <a:outerShdw blurRad="38100" dist="38100" dir="2700000" algn="tl">
                    <a:srgbClr val="C0C0C0"/>
                  </a:outerShdw>
                </a:effectLst>
                <a:latin typeface="Calligrapher" pitchFamily="2" charset="0"/>
              </a:rPr>
              <a:t>RENOVARE’ PERSPECTIVE @ JULY 2008</a:t>
            </a:r>
          </a:p>
        </p:txBody>
      </p:sp>
      <p:sp>
        <p:nvSpPr>
          <p:cNvPr id="4712451" name="Rectangle 3">
            <a:extLst>
              <a:ext uri="{FF2B5EF4-FFF2-40B4-BE49-F238E27FC236}">
                <a16:creationId xmlns:a16="http://schemas.microsoft.com/office/drawing/2014/main" id="{7F173FE8-D968-0630-3D34-181FBD32BFCB}"/>
              </a:ext>
            </a:extLst>
          </p:cNvPr>
          <p:cNvSpPr>
            <a:spLocks noGrp="1" noChangeArrowheads="1"/>
          </p:cNvSpPr>
          <p:nvPr>
            <p:ph type="body" idx="1"/>
          </p:nvPr>
        </p:nvSpPr>
        <p:spPr>
          <a:xfrm>
            <a:off x="1553591" y="1429304"/>
            <a:ext cx="9028591" cy="5047695"/>
          </a:xfrm>
        </p:spPr>
        <p:txBody>
          <a:bodyPr/>
          <a:lstStyle/>
          <a:p>
            <a:pPr eaLnBrk="1" hangingPunct="1">
              <a:lnSpc>
                <a:spcPct val="90000"/>
              </a:lnSpc>
              <a:buFontTx/>
              <a:buBlip>
                <a:blip r:embed="rId4"/>
              </a:buBlip>
              <a:defRPr/>
            </a:pPr>
            <a:r>
              <a:rPr lang="en-US" sz="3600" b="1" dirty="0">
                <a:solidFill>
                  <a:srgbClr val="FFFF99"/>
                </a:solidFill>
                <a:effectLst>
                  <a:outerShdw blurRad="38100" dist="38100" dir="2700000" algn="tl">
                    <a:srgbClr val="C0C0C0"/>
                  </a:outerShdw>
                </a:effectLst>
              </a:rPr>
              <a:t> </a:t>
            </a:r>
            <a:r>
              <a:rPr lang="en-US" sz="3600" b="1" i="1" dirty="0">
                <a:solidFill>
                  <a:srgbClr val="FFFF99"/>
                </a:solidFill>
                <a:effectLst>
                  <a:outerShdw blurRad="38100" dist="38100" dir="2700000" algn="tl">
                    <a:srgbClr val="C0C0C0"/>
                  </a:outerShdw>
                </a:effectLst>
              </a:rPr>
              <a:t>More Than A Textbook - -                             </a:t>
            </a:r>
          </a:p>
          <a:p>
            <a:pPr marL="0" indent="0" eaLnBrk="1" hangingPunct="1">
              <a:lnSpc>
                <a:spcPct val="90000"/>
              </a:lnSpc>
              <a:buNone/>
              <a:defRPr/>
            </a:pPr>
            <a:r>
              <a:rPr lang="en-US" sz="2800" b="1" dirty="0">
                <a:solidFill>
                  <a:srgbClr val="FFFF99"/>
                </a:solidFill>
                <a:effectLst>
                  <a:outerShdw blurRad="38100" dist="38100" dir="2700000" algn="tl">
                    <a:srgbClr val="C0C0C0"/>
                  </a:outerShdw>
                </a:effectLst>
              </a:rPr>
              <a:t>“Reading the Bible for </a:t>
            </a:r>
            <a:r>
              <a:rPr lang="en-US" sz="2800" b="1" i="1" dirty="0">
                <a:solidFill>
                  <a:srgbClr val="FFFF99"/>
                </a:solidFill>
                <a:effectLst>
                  <a:outerShdw blurRad="38100" dist="38100" dir="2700000" algn="tl">
                    <a:srgbClr val="C0C0C0"/>
                  </a:outerShdw>
                </a:effectLst>
              </a:rPr>
              <a:t>interior transformation </a:t>
            </a:r>
            <a:r>
              <a:rPr lang="en-US" sz="2800" b="1" dirty="0">
                <a:solidFill>
                  <a:srgbClr val="FFFF99"/>
                </a:solidFill>
                <a:effectLst>
                  <a:outerShdw blurRad="38100" dist="38100" dir="2700000" algn="tl">
                    <a:srgbClr val="C0C0C0"/>
                  </a:outerShdw>
                </a:effectLst>
              </a:rPr>
              <a:t>is a far different endeavor than reading the Bible for historical knowledge, literary appreciation, or religious instruction.  In the latter case we learn head knowledge; in the former knowledge of the heart.  To allow the Bible to infiltrate us with the Life God offers – piercing us like a two-edged sword dividing  ‘soul from spirit,  joints from marrow…  </a:t>
            </a:r>
            <a:r>
              <a:rPr lang="en-US" b="1" dirty="0">
                <a:solidFill>
                  <a:srgbClr val="FFFF99"/>
                </a:solidFill>
                <a:effectLst>
                  <a:outerShdw blurRad="38100" dist="38100" dir="2700000" algn="tl">
                    <a:srgbClr val="C0C0C0"/>
                  </a:outerShdw>
                </a:effectLst>
              </a:rPr>
              <a:t>{judging the thoughts and intentions of the heart}’ </a:t>
            </a:r>
            <a:r>
              <a:rPr lang="en-US" sz="2800" b="1" dirty="0">
                <a:solidFill>
                  <a:srgbClr val="FFFF99"/>
                </a:solidFill>
                <a:effectLst>
                  <a:outerShdw blurRad="38100" dist="38100" dir="2700000" algn="tl">
                    <a:srgbClr val="C0C0C0"/>
                  </a:outerShdw>
                </a:effectLst>
              </a:rPr>
              <a:t>– we must bring to the Bible our whole selves, expectantly, attentively,  and humbly.”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4712450">
                                            <p:txEl>
                                              <p:pRg st="0" end="0"/>
                                            </p:txEl>
                                          </p:spTgt>
                                        </p:tgtEl>
                                        <p:attrNameLst>
                                          <p:attrName>style.visibility</p:attrName>
                                        </p:attrNameLst>
                                      </p:cBhvr>
                                      <p:to>
                                        <p:strVal val="visible"/>
                                      </p:to>
                                    </p:set>
                                    <p:anim calcmode="lin" valueType="num">
                                      <p:cBhvr additive="base">
                                        <p:cTn id="7" dur="300" fill="hold"/>
                                        <p:tgtEl>
                                          <p:spTgt spid="471245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7124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iterate type="wd">
                                    <p:tmPct val="100000"/>
                                  </p:iterate>
                                  <p:childTnLst>
                                    <p:set>
                                      <p:cBhvr>
                                        <p:cTn id="12" dur="1" fill="hold">
                                          <p:stCondLst>
                                            <p:cond delay="0"/>
                                          </p:stCondLst>
                                        </p:cTn>
                                        <p:tgtEl>
                                          <p:spTgt spid="4712451">
                                            <p:txEl>
                                              <p:pRg st="0" end="0"/>
                                            </p:txEl>
                                          </p:spTgt>
                                        </p:tgtEl>
                                        <p:attrNameLst>
                                          <p:attrName>style.visibility</p:attrName>
                                        </p:attrNameLst>
                                      </p:cBhvr>
                                      <p:to>
                                        <p:strVal val="visible"/>
                                      </p:to>
                                    </p:set>
                                    <p:anim calcmode="lin" valueType="num">
                                      <p:cBhvr>
                                        <p:cTn id="13" dur="300" fill="hold"/>
                                        <p:tgtEl>
                                          <p:spTgt spid="4712451">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7124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iterate type="wd">
                                    <p:tmPct val="100000"/>
                                  </p:iterate>
                                  <p:childTnLst>
                                    <p:set>
                                      <p:cBhvr>
                                        <p:cTn id="18" dur="1" fill="hold">
                                          <p:stCondLst>
                                            <p:cond delay="0"/>
                                          </p:stCondLst>
                                        </p:cTn>
                                        <p:tgtEl>
                                          <p:spTgt spid="4712451">
                                            <p:txEl>
                                              <p:pRg st="1" end="1"/>
                                            </p:txEl>
                                          </p:spTgt>
                                        </p:tgtEl>
                                        <p:attrNameLst>
                                          <p:attrName>style.visibility</p:attrName>
                                        </p:attrNameLst>
                                      </p:cBhvr>
                                      <p:to>
                                        <p:strVal val="visible"/>
                                      </p:to>
                                    </p:set>
                                    <p:anim calcmode="lin" valueType="num">
                                      <p:cBhvr>
                                        <p:cTn id="19" dur="300" fill="hold"/>
                                        <p:tgtEl>
                                          <p:spTgt spid="4712451">
                                            <p:txEl>
                                              <p:pRg st="1" end="1"/>
                                            </p:txEl>
                                          </p:spTgt>
                                        </p:tgtEl>
                                        <p:attrNameLst>
                                          <p:attrName>ppt_w</p:attrName>
                                        </p:attrNameLst>
                                      </p:cBhvr>
                                      <p:tavLst>
                                        <p:tav tm="0">
                                          <p:val>
                                            <p:fltVal val="0"/>
                                          </p:val>
                                        </p:tav>
                                        <p:tav tm="100000">
                                          <p:val>
                                            <p:strVal val="#ppt_w"/>
                                          </p:val>
                                        </p:tav>
                                      </p:tavLst>
                                    </p:anim>
                                    <p:anim calcmode="lin" valueType="num">
                                      <p:cBhvr>
                                        <p:cTn id="20" dur="300" fill="hold"/>
                                        <p:tgtEl>
                                          <p:spTgt spid="4712451">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450" grpId="0" build="p" autoUpdateAnimBg="0"/>
      <p:bldP spid="4712451"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714498" name="Rectangle 2">
            <a:extLst>
              <a:ext uri="{FF2B5EF4-FFF2-40B4-BE49-F238E27FC236}">
                <a16:creationId xmlns:a16="http://schemas.microsoft.com/office/drawing/2014/main" id="{80259916-09E1-073C-84FB-80D917C86289}"/>
              </a:ext>
            </a:extLst>
          </p:cNvPr>
          <p:cNvSpPr>
            <a:spLocks noGrp="1" noChangeArrowheads="1"/>
          </p:cNvSpPr>
          <p:nvPr>
            <p:ph type="title"/>
          </p:nvPr>
        </p:nvSpPr>
        <p:spPr>
          <a:xfrm>
            <a:off x="692459" y="736846"/>
            <a:ext cx="10724224" cy="452762"/>
          </a:xfrm>
        </p:spPr>
        <p:txBody>
          <a:bodyPr/>
          <a:lstStyle/>
          <a:p>
            <a:pPr eaLnBrk="1" hangingPunct="1">
              <a:defRPr/>
            </a:pPr>
            <a:r>
              <a:rPr lang="en-US" u="sng" dirty="0">
                <a:solidFill>
                  <a:schemeClr val="accent1"/>
                </a:solidFill>
                <a:effectLst>
                  <a:outerShdw blurRad="38100" dist="38100" dir="2700000" algn="tl">
                    <a:srgbClr val="C0C0C0"/>
                  </a:outerShdw>
                </a:effectLst>
                <a:latin typeface="Calligrapher" pitchFamily="2" charset="0"/>
              </a:rPr>
              <a:t>RENOVARE’ PERSPECTIVE @ JULY 2008</a:t>
            </a:r>
          </a:p>
        </p:txBody>
      </p:sp>
      <p:sp>
        <p:nvSpPr>
          <p:cNvPr id="4714499" name="Rectangle 3">
            <a:extLst>
              <a:ext uri="{FF2B5EF4-FFF2-40B4-BE49-F238E27FC236}">
                <a16:creationId xmlns:a16="http://schemas.microsoft.com/office/drawing/2014/main" id="{C4586B50-C484-6078-D2E0-3E9BE2358E88}"/>
              </a:ext>
            </a:extLst>
          </p:cNvPr>
          <p:cNvSpPr>
            <a:spLocks noGrp="1" noChangeArrowheads="1"/>
          </p:cNvSpPr>
          <p:nvPr>
            <p:ph type="body" idx="1"/>
          </p:nvPr>
        </p:nvSpPr>
        <p:spPr>
          <a:xfrm>
            <a:off x="1864311" y="1438182"/>
            <a:ext cx="8602461" cy="5038817"/>
          </a:xfrm>
        </p:spPr>
        <p:txBody>
          <a:bodyPr/>
          <a:lstStyle/>
          <a:p>
            <a:pPr eaLnBrk="1" hangingPunct="1">
              <a:lnSpc>
                <a:spcPct val="90000"/>
              </a:lnSpc>
              <a:buFontTx/>
              <a:buBlip>
                <a:blip r:embed="rId4"/>
              </a:buBlip>
              <a:defRPr/>
            </a:pPr>
            <a:r>
              <a:rPr lang="en-US" sz="3600" b="1" dirty="0">
                <a:solidFill>
                  <a:srgbClr val="FFFF99"/>
                </a:solidFill>
                <a:effectLst>
                  <a:outerShdw blurRad="38100" dist="38100" dir="2700000" algn="tl">
                    <a:srgbClr val="C0C0C0"/>
                  </a:outerShdw>
                </a:effectLst>
              </a:rPr>
              <a:t> </a:t>
            </a:r>
            <a:r>
              <a:rPr lang="en-US" sz="3600" b="1" i="1" dirty="0">
                <a:solidFill>
                  <a:srgbClr val="FFFF99"/>
                </a:solidFill>
                <a:effectLst>
                  <a:outerShdw blurRad="38100" dist="38100" dir="2700000" algn="tl">
                    <a:srgbClr val="C0C0C0"/>
                  </a:outerShdw>
                </a:effectLst>
              </a:rPr>
              <a:t>More Than A Textbook - -                   </a:t>
            </a:r>
          </a:p>
          <a:p>
            <a:pPr marL="0" indent="0" eaLnBrk="1" hangingPunct="1">
              <a:lnSpc>
                <a:spcPct val="90000"/>
              </a:lnSpc>
              <a:buNone/>
              <a:defRPr/>
            </a:pPr>
            <a:r>
              <a:rPr lang="en-US" sz="3600" b="1" i="1" dirty="0">
                <a:solidFill>
                  <a:srgbClr val="FFFF99"/>
                </a:solidFill>
                <a:effectLst>
                  <a:outerShdw blurRad="38100" dist="38100" dir="2700000" algn="tl">
                    <a:srgbClr val="C0C0C0"/>
                  </a:outerShdw>
                </a:effectLst>
              </a:rPr>
              <a:t>“</a:t>
            </a:r>
            <a:r>
              <a:rPr lang="en-US" sz="2800" b="1" dirty="0">
                <a:solidFill>
                  <a:srgbClr val="FFFF99"/>
                </a:solidFill>
                <a:effectLst>
                  <a:outerShdw blurRad="38100" dist="38100" dir="2700000" algn="tl">
                    <a:srgbClr val="C0C0C0"/>
                  </a:outerShdw>
                </a:effectLst>
              </a:rPr>
              <a:t>Reading the Bible for spiritual transformation is tantamount to inviting a Damascus road experience.     If we venture onto ancient roads of the Bible’s world with an open mind and an inquiring heart,  we can expect to encounter the living God.  The Bible is far more than just a resource text,  which we can use to shape our theology or ethics.  It is God’s living and active voice &amp; every time we open its covers we expose ourselves to the possibility of a life-changing encounter with Jesus Christ!”</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4714498">
                                            <p:txEl>
                                              <p:pRg st="0" end="0"/>
                                            </p:txEl>
                                          </p:spTgt>
                                        </p:tgtEl>
                                        <p:attrNameLst>
                                          <p:attrName>style.visibility</p:attrName>
                                        </p:attrNameLst>
                                      </p:cBhvr>
                                      <p:to>
                                        <p:strVal val="visible"/>
                                      </p:to>
                                    </p:set>
                                    <p:anim calcmode="lin" valueType="num">
                                      <p:cBhvr additive="base">
                                        <p:cTn id="7" dur="300" fill="hold"/>
                                        <p:tgtEl>
                                          <p:spTgt spid="471449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7144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iterate type="wd">
                                    <p:tmPct val="100000"/>
                                  </p:iterate>
                                  <p:childTnLst>
                                    <p:set>
                                      <p:cBhvr>
                                        <p:cTn id="12" dur="1" fill="hold">
                                          <p:stCondLst>
                                            <p:cond delay="0"/>
                                          </p:stCondLst>
                                        </p:cTn>
                                        <p:tgtEl>
                                          <p:spTgt spid="4714499">
                                            <p:txEl>
                                              <p:pRg st="0" end="0"/>
                                            </p:txEl>
                                          </p:spTgt>
                                        </p:tgtEl>
                                        <p:attrNameLst>
                                          <p:attrName>style.visibility</p:attrName>
                                        </p:attrNameLst>
                                      </p:cBhvr>
                                      <p:to>
                                        <p:strVal val="visible"/>
                                      </p:to>
                                    </p:set>
                                    <p:anim calcmode="lin" valueType="num">
                                      <p:cBhvr>
                                        <p:cTn id="13" dur="300" fill="hold"/>
                                        <p:tgtEl>
                                          <p:spTgt spid="4714499">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7144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iterate type="wd">
                                    <p:tmPct val="100000"/>
                                  </p:iterate>
                                  <p:childTnLst>
                                    <p:set>
                                      <p:cBhvr>
                                        <p:cTn id="18" dur="1" fill="hold">
                                          <p:stCondLst>
                                            <p:cond delay="0"/>
                                          </p:stCondLst>
                                        </p:cTn>
                                        <p:tgtEl>
                                          <p:spTgt spid="4714499">
                                            <p:txEl>
                                              <p:pRg st="1" end="1"/>
                                            </p:txEl>
                                          </p:spTgt>
                                        </p:tgtEl>
                                        <p:attrNameLst>
                                          <p:attrName>style.visibility</p:attrName>
                                        </p:attrNameLst>
                                      </p:cBhvr>
                                      <p:to>
                                        <p:strVal val="visible"/>
                                      </p:to>
                                    </p:set>
                                    <p:anim calcmode="lin" valueType="num">
                                      <p:cBhvr>
                                        <p:cTn id="19" dur="300" fill="hold"/>
                                        <p:tgtEl>
                                          <p:spTgt spid="4714499">
                                            <p:txEl>
                                              <p:pRg st="1" end="1"/>
                                            </p:txEl>
                                          </p:spTgt>
                                        </p:tgtEl>
                                        <p:attrNameLst>
                                          <p:attrName>ppt_w</p:attrName>
                                        </p:attrNameLst>
                                      </p:cBhvr>
                                      <p:tavLst>
                                        <p:tav tm="0">
                                          <p:val>
                                            <p:fltVal val="0"/>
                                          </p:val>
                                        </p:tav>
                                        <p:tav tm="100000">
                                          <p:val>
                                            <p:strVal val="#ppt_w"/>
                                          </p:val>
                                        </p:tav>
                                      </p:tavLst>
                                    </p:anim>
                                    <p:anim calcmode="lin" valueType="num">
                                      <p:cBhvr>
                                        <p:cTn id="20" dur="300" fill="hold"/>
                                        <p:tgtEl>
                                          <p:spTgt spid="4714499">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498" grpId="0" build="p" autoUpdateAnimBg="0"/>
      <p:bldP spid="4714499"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86498" name="Rectangle 2">
            <a:extLst>
              <a:ext uri="{FF2B5EF4-FFF2-40B4-BE49-F238E27FC236}">
                <a16:creationId xmlns:a16="http://schemas.microsoft.com/office/drawing/2014/main" id="{FFE8F956-CE6F-CCEE-1512-D24EB3FD54EB}"/>
              </a:ext>
            </a:extLst>
          </p:cNvPr>
          <p:cNvSpPr>
            <a:spLocks noGrp="1" noChangeArrowheads="1"/>
          </p:cNvSpPr>
          <p:nvPr>
            <p:ph type="title"/>
          </p:nvPr>
        </p:nvSpPr>
        <p:spPr>
          <a:xfrm>
            <a:off x="719091" y="745723"/>
            <a:ext cx="10679837" cy="355107"/>
          </a:xfrm>
        </p:spPr>
        <p:txBody>
          <a:bodyPr/>
          <a:lstStyle/>
          <a:p>
            <a:pPr eaLnBrk="1" hangingPunct="1">
              <a:defRPr/>
            </a:pPr>
            <a:r>
              <a:rPr lang="en-US" u="sng" dirty="0">
                <a:solidFill>
                  <a:schemeClr val="accent1"/>
                </a:solidFill>
                <a:effectLst>
                  <a:outerShdw blurRad="38100" dist="38100" dir="2700000" algn="tl">
                    <a:srgbClr val="C0C0C0"/>
                  </a:outerShdw>
                </a:effectLst>
                <a:latin typeface="Calligrapher" pitchFamily="2" charset="0"/>
              </a:rPr>
              <a:t>NEW WINESKINS\MARCH 2002\PAGE 18</a:t>
            </a:r>
          </a:p>
        </p:txBody>
      </p:sp>
      <p:sp>
        <p:nvSpPr>
          <p:cNvPr id="4586499" name="Rectangle 3">
            <a:extLst>
              <a:ext uri="{FF2B5EF4-FFF2-40B4-BE49-F238E27FC236}">
                <a16:creationId xmlns:a16="http://schemas.microsoft.com/office/drawing/2014/main" id="{AB3C92DF-F6F8-DEBC-A136-F330F92A91AA}"/>
              </a:ext>
            </a:extLst>
          </p:cNvPr>
          <p:cNvSpPr>
            <a:spLocks noGrp="1" noChangeArrowheads="1"/>
          </p:cNvSpPr>
          <p:nvPr>
            <p:ph type="body" idx="1"/>
          </p:nvPr>
        </p:nvSpPr>
        <p:spPr>
          <a:xfrm>
            <a:off x="1305017" y="1438182"/>
            <a:ext cx="9117367" cy="5038817"/>
          </a:xfrm>
        </p:spPr>
        <p:txBody>
          <a:bodyPr/>
          <a:lstStyle/>
          <a:p>
            <a:pPr eaLnBrk="1" hangingPunct="1">
              <a:buFontTx/>
              <a:buBlip>
                <a:blip r:embed="rId4"/>
              </a:buBlip>
              <a:defRPr/>
            </a:pPr>
            <a:r>
              <a:rPr lang="en-US" sz="2800" b="1" dirty="0">
                <a:solidFill>
                  <a:srgbClr val="FFFF99"/>
                </a:solidFill>
                <a:effectLst>
                  <a:outerShdw blurRad="38100" dist="38100" dir="2700000" algn="tl">
                    <a:srgbClr val="C0C0C0"/>
                  </a:outerShdw>
                </a:effectLst>
              </a:rPr>
              <a:t> </a:t>
            </a:r>
            <a:r>
              <a:rPr lang="en-US" sz="2800" b="1" i="1" dirty="0">
                <a:solidFill>
                  <a:srgbClr val="FFFF99"/>
                </a:solidFill>
                <a:effectLst>
                  <a:outerShdw blurRad="38100" dist="38100" dir="2700000" algn="tl">
                    <a:srgbClr val="C0C0C0"/>
                  </a:outerShdw>
                </a:effectLst>
              </a:rPr>
              <a:t>Ironic Trend.</a:t>
            </a:r>
            <a:r>
              <a:rPr lang="en-US" sz="2800" b="1" dirty="0">
                <a:solidFill>
                  <a:srgbClr val="FFFF99"/>
                </a:solidFill>
                <a:effectLst>
                  <a:outerShdw blurRad="38100" dist="38100" dir="2700000" algn="tl">
                    <a:srgbClr val="C0C0C0"/>
                  </a:outerShdw>
                </a:effectLst>
              </a:rPr>
              <a:t>  “The Restorationist Movement  has often been very liberating because it frees converts from the restraints of dead traditionalism.  Yet the regular pattern of such pietistic movements has been repeated for the followers  of Stone and Campbell as well.  The insights or practices that made possible the original liberation sometimes become a set of calcified standard procedures and automatically expected beliefs.  The result for 2</a:t>
            </a:r>
            <a:r>
              <a:rPr lang="en-US" sz="2800" b="1" baseline="30000" dirty="0">
                <a:solidFill>
                  <a:srgbClr val="FFFF99"/>
                </a:solidFill>
                <a:effectLst>
                  <a:outerShdw blurRad="38100" dist="38100" dir="2700000" algn="tl">
                    <a:srgbClr val="C0C0C0"/>
                  </a:outerShdw>
                </a:effectLst>
              </a:rPr>
              <a:t>nd</a:t>
            </a:r>
            <a:r>
              <a:rPr lang="en-US" sz="2800" b="1" dirty="0">
                <a:solidFill>
                  <a:srgbClr val="FFFF99"/>
                </a:solidFill>
                <a:effectLst>
                  <a:outerShdw blurRad="38100" dist="38100" dir="2700000" algn="tl">
                    <a:srgbClr val="C0C0C0"/>
                  </a:outerShdw>
                </a:effectLst>
              </a:rPr>
              <a:t> and 3</a:t>
            </a:r>
            <a:r>
              <a:rPr lang="en-US" sz="2800" b="1" baseline="30000" dirty="0">
                <a:solidFill>
                  <a:srgbClr val="FFFF99"/>
                </a:solidFill>
                <a:effectLst>
                  <a:outerShdw blurRad="38100" dist="38100" dir="2700000" algn="tl">
                    <a:srgbClr val="C0C0C0"/>
                  </a:outerShdw>
                </a:effectLst>
              </a:rPr>
              <a:t>rd</a:t>
            </a:r>
            <a:r>
              <a:rPr lang="en-US" sz="2800" b="1" dirty="0">
                <a:solidFill>
                  <a:srgbClr val="FFFF99"/>
                </a:solidFill>
                <a:effectLst>
                  <a:outerShdw blurRad="38100" dist="38100" dir="2700000" algn="tl">
                    <a:srgbClr val="C0C0C0"/>
                  </a:outerShdw>
                </a:effectLst>
              </a:rPr>
              <a:t> generation Restorationists can be restriction of spontaneity and an end to real freedom.”</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4586498">
                                            <p:txEl>
                                              <p:pRg st="0" end="0"/>
                                            </p:txEl>
                                          </p:spTgt>
                                        </p:tgtEl>
                                        <p:attrNameLst>
                                          <p:attrName>style.visibility</p:attrName>
                                        </p:attrNameLst>
                                      </p:cBhvr>
                                      <p:to>
                                        <p:strVal val="visible"/>
                                      </p:to>
                                    </p:set>
                                    <p:anim calcmode="lin" valueType="num">
                                      <p:cBhvr additive="base">
                                        <p:cTn id="7" dur="300" fill="hold"/>
                                        <p:tgtEl>
                                          <p:spTgt spid="458649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5864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iterate type="wd">
                                    <p:tmPct val="100000"/>
                                  </p:iterate>
                                  <p:childTnLst>
                                    <p:set>
                                      <p:cBhvr>
                                        <p:cTn id="12" dur="1" fill="hold">
                                          <p:stCondLst>
                                            <p:cond delay="0"/>
                                          </p:stCondLst>
                                        </p:cTn>
                                        <p:tgtEl>
                                          <p:spTgt spid="4586499">
                                            <p:txEl>
                                              <p:pRg st="0" end="0"/>
                                            </p:txEl>
                                          </p:spTgt>
                                        </p:tgtEl>
                                        <p:attrNameLst>
                                          <p:attrName>style.visibility</p:attrName>
                                        </p:attrNameLst>
                                      </p:cBhvr>
                                      <p:to>
                                        <p:strVal val="visible"/>
                                      </p:to>
                                    </p:set>
                                    <p:anim calcmode="lin" valueType="num">
                                      <p:cBhvr>
                                        <p:cTn id="13" dur="300" fill="hold"/>
                                        <p:tgtEl>
                                          <p:spTgt spid="4586499">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58649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6498" grpId="0" build="p" autoUpdateAnimBg="0"/>
      <p:bldP spid="4586499"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88546" name="Rectangle 2">
            <a:extLst>
              <a:ext uri="{FF2B5EF4-FFF2-40B4-BE49-F238E27FC236}">
                <a16:creationId xmlns:a16="http://schemas.microsoft.com/office/drawing/2014/main" id="{3E561B9B-0935-8692-1ABE-6195F012A691}"/>
              </a:ext>
            </a:extLst>
          </p:cNvPr>
          <p:cNvSpPr>
            <a:spLocks noGrp="1" noChangeArrowheads="1"/>
          </p:cNvSpPr>
          <p:nvPr>
            <p:ph type="title"/>
          </p:nvPr>
        </p:nvSpPr>
        <p:spPr>
          <a:xfrm>
            <a:off x="683581" y="559294"/>
            <a:ext cx="10706469" cy="550415"/>
          </a:xfrm>
        </p:spPr>
        <p:txBody>
          <a:bodyPr/>
          <a:lstStyle/>
          <a:p>
            <a:pPr eaLnBrk="1" hangingPunct="1">
              <a:defRPr/>
            </a:pPr>
            <a:r>
              <a:rPr lang="en-US" u="sng" dirty="0">
                <a:solidFill>
                  <a:schemeClr val="accent1"/>
                </a:solidFill>
                <a:effectLst>
                  <a:outerShdw blurRad="38100" dist="38100" dir="2700000" algn="tl">
                    <a:srgbClr val="C0C0C0"/>
                  </a:outerShdw>
                </a:effectLst>
                <a:latin typeface="Calligrapher" pitchFamily="2" charset="0"/>
              </a:rPr>
              <a:t>NEW WINESKINS\MARCH 2002\PAGE 18</a:t>
            </a:r>
          </a:p>
        </p:txBody>
      </p:sp>
      <p:sp>
        <p:nvSpPr>
          <p:cNvPr id="4588547" name="Rectangle 3">
            <a:extLst>
              <a:ext uri="{FF2B5EF4-FFF2-40B4-BE49-F238E27FC236}">
                <a16:creationId xmlns:a16="http://schemas.microsoft.com/office/drawing/2014/main" id="{EB7D5BE0-78B4-D135-790B-4AF3B42AA03D}"/>
              </a:ext>
            </a:extLst>
          </p:cNvPr>
          <p:cNvSpPr>
            <a:spLocks noGrp="1" noChangeArrowheads="1"/>
          </p:cNvSpPr>
          <p:nvPr>
            <p:ph type="body" idx="1"/>
          </p:nvPr>
        </p:nvSpPr>
        <p:spPr>
          <a:xfrm>
            <a:off x="1349406" y="1260629"/>
            <a:ext cx="9658905" cy="5216370"/>
          </a:xfrm>
        </p:spPr>
        <p:txBody>
          <a:bodyPr/>
          <a:lstStyle/>
          <a:p>
            <a:pPr eaLnBrk="1" hangingPunct="1">
              <a:lnSpc>
                <a:spcPct val="90000"/>
              </a:lnSpc>
              <a:buFontTx/>
              <a:buBlip>
                <a:blip r:embed="rId4"/>
              </a:buBlip>
              <a:defRPr/>
            </a:pPr>
            <a:r>
              <a:rPr lang="en-US" b="1" dirty="0">
                <a:solidFill>
                  <a:srgbClr val="FFFF99"/>
                </a:solidFill>
                <a:effectLst>
                  <a:outerShdw blurRad="38100" dist="38100" dir="2700000" algn="tl">
                    <a:srgbClr val="C0C0C0"/>
                  </a:outerShdw>
                </a:effectLst>
              </a:rPr>
              <a:t> </a:t>
            </a:r>
            <a:r>
              <a:rPr lang="en-US" sz="3600" b="1" i="1" dirty="0">
                <a:solidFill>
                  <a:srgbClr val="FFFF99"/>
                </a:solidFill>
                <a:effectLst>
                  <a:outerShdw blurRad="38100" dist="38100" dir="2700000" algn="tl">
                    <a:srgbClr val="C0C0C0"/>
                  </a:outerShdw>
                </a:effectLst>
              </a:rPr>
              <a:t>Ironic Trend.</a:t>
            </a:r>
            <a:r>
              <a:rPr lang="en-US" sz="3600" b="1" dirty="0">
                <a:solidFill>
                  <a:srgbClr val="FFFF99"/>
                </a:solidFill>
                <a:effectLst>
                  <a:outerShdw blurRad="38100" dist="38100" dir="2700000" algn="tl">
                    <a:srgbClr val="C0C0C0"/>
                  </a:outerShdw>
                </a:effectLst>
              </a:rPr>
              <a:t> “Restorationist movements sometimes are marked by considerable self-congratulation at having broken through the stultifying bonds of human tradition.  Yet when such reform groups proceed to establish the particular forms of their restoration as </a:t>
            </a:r>
            <a:r>
              <a:rPr lang="en-US" sz="3600" b="1" i="1" dirty="0">
                <a:solidFill>
                  <a:srgbClr val="FFFF99"/>
                </a:solidFill>
                <a:effectLst>
                  <a:outerShdw blurRad="38100" dist="38100" dir="2700000" algn="tl">
                    <a:srgbClr val="C0C0C0"/>
                  </a:outerShdw>
                </a:effectLst>
              </a:rPr>
              <a:t>‘</a:t>
            </a:r>
            <a:r>
              <a:rPr lang="en-US" sz="3600" b="1" i="1" dirty="0" err="1">
                <a:solidFill>
                  <a:srgbClr val="FFFF99"/>
                </a:solidFill>
                <a:effectLst>
                  <a:outerShdw blurRad="38100" dist="38100" dir="2700000" algn="tl">
                    <a:srgbClr val="C0C0C0"/>
                  </a:outerShdw>
                </a:effectLst>
              </a:rPr>
              <a:t>traditionless</a:t>
            </a:r>
            <a:r>
              <a:rPr lang="en-US" sz="3600" b="1" i="1" dirty="0">
                <a:solidFill>
                  <a:srgbClr val="FFFF99"/>
                </a:solidFill>
                <a:effectLst>
                  <a:outerShdw blurRad="38100" dist="38100" dir="2700000" algn="tl">
                    <a:srgbClr val="C0C0C0"/>
                  </a:outerShdw>
                </a:effectLst>
              </a:rPr>
              <a:t> traditions,’  </a:t>
            </a:r>
            <a:r>
              <a:rPr lang="en-US" sz="3600" b="1" dirty="0">
                <a:solidFill>
                  <a:srgbClr val="FFFF99"/>
                </a:solidFill>
                <a:effectLst>
                  <a:outerShdw blurRad="38100" dist="38100" dir="2700000" algn="tl">
                    <a:srgbClr val="C0C0C0"/>
                  </a:outerShdw>
                </a:effectLst>
              </a:rPr>
              <a:t>they can become as every bit inflexible as the supposedly corrupt traditions that these movements came into existence to overcome.”</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4588546">
                                            <p:txEl>
                                              <p:pRg st="0" end="0"/>
                                            </p:txEl>
                                          </p:spTgt>
                                        </p:tgtEl>
                                        <p:attrNameLst>
                                          <p:attrName>style.visibility</p:attrName>
                                        </p:attrNameLst>
                                      </p:cBhvr>
                                      <p:to>
                                        <p:strVal val="visible"/>
                                      </p:to>
                                    </p:set>
                                    <p:anim calcmode="lin" valueType="num">
                                      <p:cBhvr additive="base">
                                        <p:cTn id="7" dur="300" fill="hold"/>
                                        <p:tgtEl>
                                          <p:spTgt spid="458854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5885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iterate type="wd">
                                    <p:tmPct val="100000"/>
                                  </p:iterate>
                                  <p:childTnLst>
                                    <p:set>
                                      <p:cBhvr>
                                        <p:cTn id="12" dur="1" fill="hold">
                                          <p:stCondLst>
                                            <p:cond delay="0"/>
                                          </p:stCondLst>
                                        </p:cTn>
                                        <p:tgtEl>
                                          <p:spTgt spid="4588547">
                                            <p:txEl>
                                              <p:pRg st="0" end="0"/>
                                            </p:txEl>
                                          </p:spTgt>
                                        </p:tgtEl>
                                        <p:attrNameLst>
                                          <p:attrName>style.visibility</p:attrName>
                                        </p:attrNameLst>
                                      </p:cBhvr>
                                      <p:to>
                                        <p:strVal val="visible"/>
                                      </p:to>
                                    </p:set>
                                    <p:anim calcmode="lin" valueType="num">
                                      <p:cBhvr>
                                        <p:cTn id="13" dur="300" fill="hold"/>
                                        <p:tgtEl>
                                          <p:spTgt spid="4588547">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58854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8546" grpId="0" build="p" autoUpdateAnimBg="0"/>
      <p:bldP spid="4588547"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6930" name="Rectangle 2">
            <a:extLst>
              <a:ext uri="{FF2B5EF4-FFF2-40B4-BE49-F238E27FC236}">
                <a16:creationId xmlns:a16="http://schemas.microsoft.com/office/drawing/2014/main" id="{9A51F202-692A-50A4-A258-D06FB02A7AA0}"/>
              </a:ext>
            </a:extLst>
          </p:cNvPr>
          <p:cNvSpPr>
            <a:spLocks noGrp="1" noChangeArrowheads="1"/>
          </p:cNvSpPr>
          <p:nvPr>
            <p:ph type="title"/>
          </p:nvPr>
        </p:nvSpPr>
        <p:spPr>
          <a:xfrm>
            <a:off x="1207363" y="656948"/>
            <a:ext cx="11105965" cy="562252"/>
          </a:xfrm>
        </p:spPr>
        <p:txBody>
          <a:bodyPr/>
          <a:lstStyle/>
          <a:p>
            <a:pPr eaLnBrk="1" hangingPunct="1"/>
            <a:r>
              <a:rPr lang="en-US" altLang="en-US" sz="4000" b="1" dirty="0">
                <a:solidFill>
                  <a:srgbClr val="FFFF00"/>
                </a:solidFill>
                <a:effectLst>
                  <a:outerShdw blurRad="38100" dist="38100" dir="2700000" algn="tl">
                    <a:srgbClr val="000000">
                      <a:alpha val="43137"/>
                    </a:srgbClr>
                  </a:outerShdw>
                </a:effectLst>
              </a:rPr>
              <a:t>“Teaching As Doctrines The Traditions Of  Men” </a:t>
            </a:r>
            <a:br>
              <a:rPr lang="en-US" altLang="en-US" sz="2800" dirty="0">
                <a:solidFill>
                  <a:srgbClr val="FFFF00"/>
                </a:solidFill>
              </a:rPr>
            </a:br>
            <a:endParaRPr lang="en-US" altLang="en-US" sz="5400" dirty="0">
              <a:solidFill>
                <a:srgbClr val="FFFF00"/>
              </a:solidFill>
            </a:endParaRPr>
          </a:p>
        </p:txBody>
      </p:sp>
      <p:sp>
        <p:nvSpPr>
          <p:cNvPr id="636931" name="Rectangle 3">
            <a:extLst>
              <a:ext uri="{FF2B5EF4-FFF2-40B4-BE49-F238E27FC236}">
                <a16:creationId xmlns:a16="http://schemas.microsoft.com/office/drawing/2014/main" id="{58456CDA-58DA-D08E-0125-75F1574CF659}"/>
              </a:ext>
            </a:extLst>
          </p:cNvPr>
          <p:cNvSpPr>
            <a:spLocks noGrp="1" noChangeArrowheads="1"/>
          </p:cNvSpPr>
          <p:nvPr>
            <p:ph type="body" sz="half" idx="1"/>
          </p:nvPr>
        </p:nvSpPr>
        <p:spPr>
          <a:xfrm>
            <a:off x="2209800" y="1371600"/>
            <a:ext cx="3810000" cy="5486400"/>
          </a:xfrm>
        </p:spPr>
        <p:txBody>
          <a:bodyPr/>
          <a:lstStyle/>
          <a:p>
            <a:pPr eaLnBrk="1" hangingPunct="1">
              <a:lnSpc>
                <a:spcPct val="90000"/>
              </a:lnSpc>
              <a:buFontTx/>
              <a:buNone/>
            </a:pPr>
            <a:r>
              <a:rPr lang="en-US" altLang="en-US" sz="1400"/>
              <a:t>                                                                        </a:t>
            </a:r>
            <a:endParaRPr lang="en-US" altLang="en-US" sz="1600"/>
          </a:p>
        </p:txBody>
      </p:sp>
      <p:sp>
        <p:nvSpPr>
          <p:cNvPr id="4527111" name="Comment 7">
            <a:extLst>
              <a:ext uri="{FF2B5EF4-FFF2-40B4-BE49-F238E27FC236}">
                <a16:creationId xmlns:a16="http://schemas.microsoft.com/office/drawing/2014/main" id="{019C8AAF-E3B5-D855-6A88-BE8463A47561}"/>
              </a:ext>
            </a:extLst>
          </p:cNvPr>
          <p:cNvSpPr>
            <a:spLocks noChangeArrowheads="1"/>
          </p:cNvSpPr>
          <p:nvPr/>
        </p:nvSpPr>
        <p:spPr bwMode="auto">
          <a:xfrm>
            <a:off x="1539876" y="-2133600"/>
            <a:ext cx="7146925"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rPr>
              <a:t>For Four Centuries Christians Believed Celebrating Children’s Birthdays Worldly &amp; Pagan Ritual – Only Celebrated “Birthdays” Of Martyrs Death -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rPr>
              <a:t>Early Christians Definitely Didn’t Celebrate Christ’s Bethlehem Birth!</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rPr>
              <a:t>Justin Martyr:  “Bread is presented and wine and water”             Common practice - dilute wine with water - counter potency. </a:t>
            </a:r>
          </a:p>
        </p:txBody>
      </p:sp>
      <p:sp>
        <p:nvSpPr>
          <p:cNvPr id="8" name="Rectangle 7">
            <a:extLst>
              <a:ext uri="{FF2B5EF4-FFF2-40B4-BE49-F238E27FC236}">
                <a16:creationId xmlns:a16="http://schemas.microsoft.com/office/drawing/2014/main" id="{65C73DE2-FA27-81B2-DDF9-2139C6289A27}"/>
              </a:ext>
            </a:extLst>
          </p:cNvPr>
          <p:cNvSpPr/>
          <p:nvPr/>
        </p:nvSpPr>
        <p:spPr>
          <a:xfrm>
            <a:off x="1296141" y="1127464"/>
            <a:ext cx="10895860" cy="57246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100" normalizeH="0" baseline="0" noProof="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uLnTx/>
                <a:uFillTx/>
                <a:latin typeface="Calligrapher" pitchFamily="2" charset="0"/>
                <a:ea typeface="+mn-ea"/>
                <a:cs typeface="Arial" panose="020B0604020202020204" pitchFamily="34" charset="0"/>
              </a:rPr>
              <a:t>“In every church, in every institution, there is something which sooner or later works against the very purpose for which it came into existence.”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100" normalizeH="0" baseline="0" noProof="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uLnTx/>
                <a:uFillTx/>
                <a:latin typeface="Calligrapher" pitchFamily="2" charset="0"/>
                <a:ea typeface="+mn-ea"/>
                <a:cs typeface="Arial" panose="020B0604020202020204" pitchFamily="34" charset="0"/>
              </a:rPr>
              <a:t>- C.S. Lewis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style.rotation</p:attrName>
                                        </p:attrNameLst>
                                      </p:cBhvr>
                                      <p:tavLst>
                                        <p:tav tm="0">
                                          <p:val>
                                            <p:fltVal val="720"/>
                                          </p:val>
                                        </p:tav>
                                        <p:tav tm="100000">
                                          <p:val>
                                            <p:fltVal val="0"/>
                                          </p:val>
                                        </p:tav>
                                      </p:tavLst>
                                    </p:anim>
                                    <p:anim calcmode="lin" valueType="num">
                                      <p:cBhvr>
                                        <p:cTn id="9" dur="2000" fill="hold"/>
                                        <p:tgtEl>
                                          <p:spTgt spid="8"/>
                                        </p:tgtEl>
                                        <p:attrNameLst>
                                          <p:attrName>ppt_h</p:attrName>
                                        </p:attrNameLst>
                                      </p:cBhvr>
                                      <p:tavLst>
                                        <p:tav tm="0">
                                          <p:val>
                                            <p:fltVal val="0"/>
                                          </p:val>
                                        </p:tav>
                                        <p:tav tm="100000">
                                          <p:val>
                                            <p:strVal val="#ppt_h"/>
                                          </p:val>
                                        </p:tav>
                                      </p:tavLst>
                                    </p:anim>
                                    <p:anim calcmode="lin" valueType="num">
                                      <p:cBhvr>
                                        <p:cTn id="10" dur="2000" fill="hold"/>
                                        <p:tgtEl>
                                          <p:spTgt spid="8"/>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0" presetClass="entr" presetSubtype="0" fill="hold" nodeType="clickEffect">
                                  <p:stCondLst>
                                    <p:cond delay="0"/>
                                  </p:stCondLst>
                                  <p:iterate type="lt">
                                    <p:tmPct val="10000"/>
                                  </p:iterate>
                                  <p:childTnLst>
                                    <p:set>
                                      <p:cBhvr>
                                        <p:cTn id="14" dur="1" fill="hold">
                                          <p:stCondLst>
                                            <p:cond delay="0"/>
                                          </p:stCondLst>
                                        </p:cTn>
                                        <p:tgtEl>
                                          <p:spTgt spid="636930"/>
                                        </p:tgtEl>
                                        <p:attrNameLst>
                                          <p:attrName>style.visibility</p:attrName>
                                        </p:attrNameLst>
                                      </p:cBhvr>
                                      <p:to>
                                        <p:strVal val="visible"/>
                                      </p:to>
                                    </p:set>
                                    <p:animEffect transition="in" filter="fade">
                                      <p:cBhvr>
                                        <p:cTn id="15" dur="1000"/>
                                        <p:tgtEl>
                                          <p:spTgt spid="636930"/>
                                        </p:tgtEl>
                                      </p:cBhvr>
                                    </p:animEffect>
                                    <p:anim calcmode="lin" valueType="num">
                                      <p:cBhvr>
                                        <p:cTn id="16" dur="1000" fill="hold"/>
                                        <p:tgtEl>
                                          <p:spTgt spid="636930"/>
                                        </p:tgtEl>
                                        <p:attrNameLst>
                                          <p:attrName>ppt_x</p:attrName>
                                        </p:attrNameLst>
                                      </p:cBhvr>
                                      <p:tavLst>
                                        <p:tav tm="0">
                                          <p:val>
                                            <p:strVal val="#ppt_x-.1"/>
                                          </p:val>
                                        </p:tav>
                                        <p:tav tm="100000">
                                          <p:val>
                                            <p:strVal val="#ppt_x"/>
                                          </p:val>
                                        </p:tav>
                                      </p:tavLst>
                                    </p:anim>
                                    <p:anim calcmode="lin" valueType="num">
                                      <p:cBhvr>
                                        <p:cTn id="17" dur="1000" fill="hold"/>
                                        <p:tgtEl>
                                          <p:spTgt spid="6369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9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B4133E-49F4-36BE-D969-8BF612BBE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9697"/>
            <a:ext cx="12192000" cy="7097697"/>
          </a:xfrm>
          <a:prstGeom prst="rect">
            <a:avLst/>
          </a:prstGeom>
        </p:spPr>
      </p:pic>
    </p:spTree>
    <p:extLst>
      <p:ext uri="{BB962C8B-B14F-4D97-AF65-F5344CB8AC3E}">
        <p14:creationId xmlns:p14="http://schemas.microsoft.com/office/powerpoint/2010/main" val="304463000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7955" name="Rectangle 3">
            <a:extLst>
              <a:ext uri="{FF2B5EF4-FFF2-40B4-BE49-F238E27FC236}">
                <a16:creationId xmlns:a16="http://schemas.microsoft.com/office/drawing/2014/main" id="{98A900B1-B009-0D9E-DA9E-BE671D39A442}"/>
              </a:ext>
            </a:extLst>
          </p:cNvPr>
          <p:cNvSpPr>
            <a:spLocks noGrp="1" noChangeArrowheads="1"/>
          </p:cNvSpPr>
          <p:nvPr>
            <p:ph type="body" sz="half" idx="1"/>
          </p:nvPr>
        </p:nvSpPr>
        <p:spPr>
          <a:xfrm>
            <a:off x="2209800" y="1371600"/>
            <a:ext cx="3810000" cy="5486400"/>
          </a:xfrm>
        </p:spPr>
        <p:txBody>
          <a:bodyPr/>
          <a:lstStyle/>
          <a:p>
            <a:pPr eaLnBrk="1" hangingPunct="1">
              <a:lnSpc>
                <a:spcPct val="90000"/>
              </a:lnSpc>
              <a:buFontTx/>
              <a:buNone/>
            </a:pPr>
            <a:r>
              <a:rPr lang="en-US" altLang="en-US" sz="1400"/>
              <a:t>                                                                        </a:t>
            </a:r>
            <a:endParaRPr lang="en-US" altLang="en-US" sz="1600"/>
          </a:p>
        </p:txBody>
      </p:sp>
      <p:sp>
        <p:nvSpPr>
          <p:cNvPr id="4527111" name="Comment 7">
            <a:extLst>
              <a:ext uri="{FF2B5EF4-FFF2-40B4-BE49-F238E27FC236}">
                <a16:creationId xmlns:a16="http://schemas.microsoft.com/office/drawing/2014/main" id="{6713D13C-FC59-297E-2687-A9EDB9C4C532}"/>
              </a:ext>
            </a:extLst>
          </p:cNvPr>
          <p:cNvSpPr>
            <a:spLocks noChangeArrowheads="1"/>
          </p:cNvSpPr>
          <p:nvPr/>
        </p:nvSpPr>
        <p:spPr bwMode="auto">
          <a:xfrm>
            <a:off x="1539876" y="-2133600"/>
            <a:ext cx="7146925"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rPr>
              <a:t>For Four Centuries Christians Believed Celebrating Children’s Birthdays Worldly &amp; Pagan Ritual – Only Celebrated “Birthdays” Of Martyrs Death -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rPr>
              <a:t>Early Christians Definitely Didn’t Celebrate Christ’s Bethlehem Birth!</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rPr>
              <a:t>Justin Martyr:  “Bread is presented and wine and water”             Common practice - dilute wine with water - counter potency. </a:t>
            </a:r>
          </a:p>
        </p:txBody>
      </p:sp>
      <p:sp>
        <p:nvSpPr>
          <p:cNvPr id="8" name="Rectangle 7">
            <a:extLst>
              <a:ext uri="{FF2B5EF4-FFF2-40B4-BE49-F238E27FC236}">
                <a16:creationId xmlns:a16="http://schemas.microsoft.com/office/drawing/2014/main" id="{7F861DA5-3CD1-A9E8-38DF-48768E71E186}"/>
              </a:ext>
            </a:extLst>
          </p:cNvPr>
          <p:cNvSpPr/>
          <p:nvPr/>
        </p:nvSpPr>
        <p:spPr>
          <a:xfrm>
            <a:off x="1367161" y="1713390"/>
            <a:ext cx="10824839" cy="452431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100" normalizeH="0" baseline="0" noProof="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uLnTx/>
                <a:uFillTx/>
                <a:latin typeface="Calligrapher" pitchFamily="2" charset="0"/>
                <a:ea typeface="+mn-ea"/>
                <a:cs typeface="Arial" panose="020B0604020202020204" pitchFamily="34" charset="0"/>
              </a:rPr>
              <a:t>THE EMERGENCE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100" normalizeH="0" baseline="0" noProof="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uLnTx/>
                <a:uFillTx/>
                <a:latin typeface="Calligrapher" pitchFamily="2" charset="0"/>
                <a:ea typeface="+mn-ea"/>
                <a:cs typeface="Arial" panose="020B0604020202020204" pitchFamily="34" charset="0"/>
              </a:rPr>
              <a:t>TRADITIONLESS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100" normalizeH="0" baseline="0" noProof="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uLnTx/>
                <a:uFillTx/>
                <a:latin typeface="Calligrapher" pitchFamily="2" charset="0"/>
                <a:ea typeface="+mn-ea"/>
                <a:cs typeface="Arial" panose="020B0604020202020204" pitchFamily="34" charset="0"/>
              </a:rPr>
              <a:t>TRADITIONS!</a:t>
            </a:r>
          </a:p>
        </p:txBody>
      </p:sp>
      <p:sp>
        <p:nvSpPr>
          <p:cNvPr id="3" name="Rectangle 2">
            <a:extLst>
              <a:ext uri="{FF2B5EF4-FFF2-40B4-BE49-F238E27FC236}">
                <a16:creationId xmlns:a16="http://schemas.microsoft.com/office/drawing/2014/main" id="{6195757F-453A-F386-CCE0-6082E2200010}"/>
              </a:ext>
            </a:extLst>
          </p:cNvPr>
          <p:cNvSpPr txBox="1">
            <a:spLocks noChangeArrowheads="1"/>
          </p:cNvSpPr>
          <p:nvPr/>
        </p:nvSpPr>
        <p:spPr bwMode="auto">
          <a:xfrm>
            <a:off x="1207363" y="656948"/>
            <a:ext cx="11105965" cy="56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a:lstStyle>
          <a:p>
            <a:pPr eaLnBrk="1" hangingPunct="1"/>
            <a:r>
              <a:rPr lang="en-US" altLang="en-US" sz="4000" b="1" kern="0" dirty="0">
                <a:solidFill>
                  <a:srgbClr val="FFFF00"/>
                </a:solidFill>
                <a:effectLst>
                  <a:outerShdw blurRad="38100" dist="38100" dir="2700000" algn="tl">
                    <a:srgbClr val="000000">
                      <a:alpha val="43137"/>
                    </a:srgbClr>
                  </a:outerShdw>
                </a:effectLst>
              </a:rPr>
              <a:t>“Teaching As Doctrines The Traditions Of  Men” </a:t>
            </a:r>
            <a:br>
              <a:rPr lang="en-US" altLang="en-US" sz="2800" kern="0" dirty="0">
                <a:solidFill>
                  <a:srgbClr val="FFFF00"/>
                </a:solidFill>
              </a:rPr>
            </a:br>
            <a:endParaRPr lang="en-US" altLang="en-US" sz="5400" kern="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70" decel="100000"/>
                                        <p:tgtEl>
                                          <p:spTgt spid="8"/>
                                        </p:tgtEl>
                                      </p:cBhvr>
                                    </p:animEffect>
                                    <p:animScale>
                                      <p:cBhvr>
                                        <p:cTn id="8" dur="770" decel="100000"/>
                                        <p:tgtEl>
                                          <p:spTgt spid="8"/>
                                        </p:tgtEl>
                                      </p:cBhvr>
                                      <p:from x="10000" y="10000"/>
                                      <p:to x="200000" y="450000"/>
                                    </p:animScale>
                                    <p:animScale>
                                      <p:cBhvr>
                                        <p:cTn id="9" dur="1230" accel="100000" fill="hold">
                                          <p:stCondLst>
                                            <p:cond delay="770"/>
                                          </p:stCondLst>
                                        </p:cTn>
                                        <p:tgtEl>
                                          <p:spTgt spid="8"/>
                                        </p:tgtEl>
                                      </p:cBhvr>
                                      <p:from x="200000" y="450000"/>
                                      <p:to x="100000" y="100000"/>
                                    </p:animScale>
                                    <p:set>
                                      <p:cBhvr>
                                        <p:cTn id="10" dur="770" fill="hold"/>
                                        <p:tgtEl>
                                          <p:spTgt spid="8"/>
                                        </p:tgtEl>
                                        <p:attrNameLst>
                                          <p:attrName>ppt_x</p:attrName>
                                        </p:attrNameLst>
                                      </p:cBhvr>
                                      <p:to>
                                        <p:strVal val="(0.5)"/>
                                      </p:to>
                                    </p:set>
                                    <p:anim from="(0.5)" to="(#ppt_x)" calcmode="lin" valueType="num">
                                      <p:cBhvr>
                                        <p:cTn id="11" dur="1230" accel="100000" fill="hold">
                                          <p:stCondLst>
                                            <p:cond delay="770"/>
                                          </p:stCondLst>
                                        </p:cTn>
                                        <p:tgtEl>
                                          <p:spTgt spid="8"/>
                                        </p:tgtEl>
                                        <p:attrNameLst>
                                          <p:attrName>ppt_x</p:attrName>
                                        </p:attrNameLst>
                                      </p:cBhvr>
                                    </p:anim>
                                    <p:set>
                                      <p:cBhvr>
                                        <p:cTn id="12" dur="770" fill="hold"/>
                                        <p:tgtEl>
                                          <p:spTgt spid="8"/>
                                        </p:tgtEl>
                                        <p:attrNameLst>
                                          <p:attrName>ppt_y</p:attrName>
                                        </p:attrNameLst>
                                      </p:cBhvr>
                                      <p:to>
                                        <p:strVal val="(#ppt_y+0.4)"/>
                                      </p:to>
                                    </p:set>
                                    <p:anim from="(#ppt_y+0.4)" to="(#ppt_y)" calcmode="lin" valueType="num">
                                      <p:cBhvr>
                                        <p:cTn id="13" dur="1230" accel="100000" fill="hold">
                                          <p:stCondLst>
                                            <p:cond delay="770"/>
                                          </p:stCondLst>
                                        </p:cTn>
                                        <p:tgtEl>
                                          <p:spTgt spid="8"/>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40" presetClass="entr" presetSubtype="0" fill="hold" nodeType="clickEffect">
                                  <p:stCondLst>
                                    <p:cond delay="0"/>
                                  </p:stCondLst>
                                  <p:iterate type="lt">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1"/>
                                          </p:val>
                                        </p:tav>
                                        <p:tav tm="100000">
                                          <p:val>
                                            <p:strVal val="#ppt_x"/>
                                          </p:val>
                                        </p:tav>
                                      </p:tavLst>
                                    </p:anim>
                                    <p:anim calcmode="lin" valueType="num">
                                      <p:cBhvr>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051" name="Picture 3" descr="090724_BOOK_Script_Fahrenheit_451-2.jpg">
            <a:extLst>
              <a:ext uri="{FF2B5EF4-FFF2-40B4-BE49-F238E27FC236}">
                <a16:creationId xmlns:a16="http://schemas.microsoft.com/office/drawing/2014/main" id="{143B6450-8EAD-9CF3-26D6-F3757D147F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16579A10-FB7C-E748-2680-8FA11BB262FC}"/>
              </a:ext>
            </a:extLst>
          </p:cNvPr>
          <p:cNvSpPr/>
          <p:nvPr/>
        </p:nvSpPr>
        <p:spPr>
          <a:xfrm>
            <a:off x="656948" y="2947386"/>
            <a:ext cx="10830758" cy="323165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Arial" panose="020B0604020202020204" pitchFamily="34" charset="0"/>
              </a:rPr>
              <a:t>THE ENGLISH WORDS FOR            “TRAITOR” OR “TREASON” &amp; FOR “TRADITION” BOTH ORIGINATE  FROM </a:t>
            </a:r>
            <a:r>
              <a:rPr kumimoji="0" lang="en-US" sz="60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Arial" panose="020B0604020202020204" pitchFamily="34" charset="0"/>
              </a:rPr>
              <a:t>THE LATIN ROOT </a:t>
            </a:r>
            <a:r>
              <a:rPr kumimoji="0" lang="en-US" sz="6000" b="1" i="1"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Arial" panose="020B0604020202020204" pitchFamily="34" charset="0"/>
              </a:rPr>
              <a:t>TRADITORE</a:t>
            </a:r>
            <a:r>
              <a:rPr kumimoji="0" lang="en-US" sz="60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4">
                                            <p:txEl>
                                              <p:pRg st="0" end="0"/>
                                            </p:txEl>
                                          </p:spTgt>
                                        </p:tgtEl>
                                        <p:attrNameLst>
                                          <p:attrName>ppt_x</p:attrName>
                                        </p:attrNameLst>
                                      </p:cBhvr>
                                    </p:anim>
                                    <p:anim from="0" to="-1.0" calcmode="lin" valueType="num">
                                      <p:cBhvr>
                                        <p:cTn id="8" dur="200" decel="50000" autoRev="1" fill="hold">
                                          <p:stCondLst>
                                            <p:cond delay="600"/>
                                          </p:stCondLst>
                                        </p:cTn>
                                        <p:tgtEl>
                                          <p:spTgt spid="4">
                                            <p:txEl>
                                              <p:pRg st="0" end="0"/>
                                            </p:txEl>
                                          </p:spTgt>
                                        </p:tgtEl>
                                        <p:attrNameLst>
                                          <p:attrName>xshear</p:attrName>
                                        </p:attrNameLst>
                                      </p:cBhvr>
                                    </p:anim>
                                    <p:animScale>
                                      <p:cBhvr>
                                        <p:cTn id="9" dur="200" decel="100000" autoRev="1" fill="hold">
                                          <p:stCondLst>
                                            <p:cond delay="600"/>
                                          </p:stCondLst>
                                        </p:cTn>
                                        <p:tgtEl>
                                          <p:spTgt spid="4">
                                            <p:txEl>
                                              <p:pRg st="0" end="0"/>
                                            </p:txEl>
                                          </p:spTgt>
                                        </p:tgtEl>
                                      </p:cBhvr>
                                      <p:from x="100000" y="100000"/>
                                      <p:to x="80000" y="100000"/>
                                    </p:animScale>
                                    <p:anim by="(#ppt_h/3+#ppt_w*0.1)" calcmode="lin" valueType="num">
                                      <p:cBhvr additive="sum">
                                        <p:cTn id="10" dur="200" decel="100000" autoRev="1" fill="hold">
                                          <p:stCondLst>
                                            <p:cond delay="600"/>
                                          </p:stCondLst>
                                        </p:cTn>
                                        <p:tgtEl>
                                          <p:spTgt spid="4">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855811" name="Rectangle 3">
            <a:extLst>
              <a:ext uri="{FF2B5EF4-FFF2-40B4-BE49-F238E27FC236}">
                <a16:creationId xmlns:a16="http://schemas.microsoft.com/office/drawing/2014/main" id="{E642E279-A274-447F-A027-5500A221860F}"/>
              </a:ext>
            </a:extLst>
          </p:cNvPr>
          <p:cNvSpPr>
            <a:spLocks noGrp="1" noChangeArrowheads="1"/>
          </p:cNvSpPr>
          <p:nvPr>
            <p:ph type="body" idx="1"/>
          </p:nvPr>
        </p:nvSpPr>
        <p:spPr>
          <a:xfrm>
            <a:off x="2209800" y="1491448"/>
            <a:ext cx="7772400" cy="3766351"/>
          </a:xfrm>
        </p:spPr>
        <p:txBody>
          <a:bodyPr/>
          <a:lstStyle/>
          <a:p>
            <a:pPr eaLnBrk="1" hangingPunct="1">
              <a:lnSpc>
                <a:spcPct val="90000"/>
              </a:lnSpc>
              <a:buFont typeface="Wingdings" pitchFamily="2" charset="2"/>
              <a:buChar char="Ø"/>
              <a:defRPr/>
            </a:pPr>
            <a:r>
              <a:rPr lang="en-US" sz="2000" dirty="0">
                <a:solidFill>
                  <a:srgbClr val="FF0000"/>
                </a:solidFill>
                <a:effectLst>
                  <a:outerShdw blurRad="38100" dist="38100" dir="2700000" algn="tl">
                    <a:srgbClr val="C0C0C0"/>
                  </a:outerShdw>
                </a:effectLst>
              </a:rPr>
              <a:t> “Several factors in the church may make it susceptible.  To the degree we are sensitive to the destructive effects of conforming to the larger society,  some church people may want to isolate themselves from outside contact.  Attacks on the church from outside,  if there have been any,  may contribute to cohesiveness within – a sense of ‘us’ against ‘them’ – and make church unity an end in itself.  We reason that only a united church can defend itself against those attacks, survive and grow.  We believe that only a church free of conflict can provide a strong and vital witness to the world.  We view quiet dissent and disagreement as disruptive,  and open conflict as destructive,  as though it might shake stability and endanger the very existence of the church.  Ironically,  in our press for unity within the church,  we may lose the very strength and vitality we seek – the vigor that healthy and loving conflict can bring!”  - -  </a:t>
            </a:r>
            <a:r>
              <a:rPr lang="en-US" sz="2000" u="sng" dirty="0">
                <a:solidFill>
                  <a:srgbClr val="FF0000"/>
                </a:solidFill>
                <a:effectLst>
                  <a:outerShdw blurRad="38100" dist="38100" dir="2700000" algn="tl">
                    <a:srgbClr val="C0C0C0"/>
                  </a:outerShdw>
                </a:effectLst>
              </a:rPr>
              <a:t>The Human Connection </a:t>
            </a:r>
            <a:r>
              <a:rPr lang="en-US" sz="2000" dirty="0">
                <a:solidFill>
                  <a:srgbClr val="FF0000"/>
                </a:solidFill>
                <a:effectLst>
                  <a:outerShdw blurRad="38100" dist="38100" dir="2700000" algn="tl">
                    <a:srgbClr val="C0C0C0"/>
                  </a:outerShdw>
                </a:effectLst>
              </a:rPr>
              <a:t> -  pg. 98</a:t>
            </a:r>
          </a:p>
          <a:p>
            <a:pPr eaLnBrk="1" hangingPunct="1">
              <a:lnSpc>
                <a:spcPct val="90000"/>
              </a:lnSpc>
              <a:buFont typeface="Wingdings" pitchFamily="2" charset="2"/>
              <a:buNone/>
              <a:defRPr/>
            </a:pPr>
            <a:r>
              <a:rPr lang="en-US" sz="2800" dirty="0"/>
              <a:t>   </a:t>
            </a:r>
          </a:p>
        </p:txBody>
      </p:sp>
      <p:sp>
        <p:nvSpPr>
          <p:cNvPr id="4855812" name="WordArt 4">
            <a:extLst>
              <a:ext uri="{FF2B5EF4-FFF2-40B4-BE49-F238E27FC236}">
                <a16:creationId xmlns:a16="http://schemas.microsoft.com/office/drawing/2014/main" id="{83859AA7-0621-2B08-1CBC-FC8E57589685}"/>
              </a:ext>
            </a:extLst>
          </p:cNvPr>
          <p:cNvSpPr>
            <a:spLocks noChangeArrowheads="1" noChangeShapeType="1" noTextEdit="1"/>
          </p:cNvSpPr>
          <p:nvPr/>
        </p:nvSpPr>
        <p:spPr bwMode="auto">
          <a:xfrm>
            <a:off x="3276600" y="408372"/>
            <a:ext cx="5334000" cy="958789"/>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panose="020B0806030902050204" pitchFamily="34" charset="0"/>
                <a:ea typeface="+mn-ea"/>
                <a:cs typeface="Arial" panose="020B0604020202020204" pitchFamily="34" charset="0"/>
              </a:rPr>
              <a:t>Dangers Of Group Think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855812"/>
                                        </p:tgtEl>
                                        <p:attrNameLst>
                                          <p:attrName>style.visibility</p:attrName>
                                        </p:attrNameLst>
                                      </p:cBhvr>
                                      <p:to>
                                        <p:strVal val="visible"/>
                                      </p:to>
                                    </p:set>
                                    <p:anim calcmode="lin" valueType="num">
                                      <p:cBhvr additive="base">
                                        <p:cTn id="7" dur="500" fill="hold"/>
                                        <p:tgtEl>
                                          <p:spTgt spid="4855812"/>
                                        </p:tgtEl>
                                        <p:attrNameLst>
                                          <p:attrName>ppt_x</p:attrName>
                                        </p:attrNameLst>
                                      </p:cBhvr>
                                      <p:tavLst>
                                        <p:tav tm="0">
                                          <p:val>
                                            <p:strVal val="0-#ppt_w/2"/>
                                          </p:val>
                                        </p:tav>
                                        <p:tav tm="100000">
                                          <p:val>
                                            <p:strVal val="#ppt_x"/>
                                          </p:val>
                                        </p:tav>
                                      </p:tavLst>
                                    </p:anim>
                                    <p:anim calcmode="lin" valueType="num">
                                      <p:cBhvr additive="base">
                                        <p:cTn id="8" dur="500" fill="hold"/>
                                        <p:tgtEl>
                                          <p:spTgt spid="48558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iterate type="wd">
                                    <p:tmPct val="100000"/>
                                  </p:iterate>
                                  <p:childTnLst>
                                    <p:set>
                                      <p:cBhvr>
                                        <p:cTn id="12" dur="1" fill="hold">
                                          <p:stCondLst>
                                            <p:cond delay="0"/>
                                          </p:stCondLst>
                                        </p:cTn>
                                        <p:tgtEl>
                                          <p:spTgt spid="4855811">
                                            <p:txEl>
                                              <p:pRg st="0" end="0"/>
                                            </p:txEl>
                                          </p:spTgt>
                                        </p:tgtEl>
                                        <p:attrNameLst>
                                          <p:attrName>style.visibility</p:attrName>
                                        </p:attrNameLst>
                                      </p:cBhvr>
                                      <p:to>
                                        <p:strVal val="visible"/>
                                      </p:to>
                                    </p:set>
                                    <p:anim calcmode="lin" valueType="num">
                                      <p:cBhvr>
                                        <p:cTn id="13" dur="300" fill="hold"/>
                                        <p:tgtEl>
                                          <p:spTgt spid="4855811">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855811">
                                            <p:txEl>
                                              <p:pRg st="0" end="0"/>
                                            </p:txEl>
                                          </p:spTgt>
                                        </p:tgtEl>
                                        <p:attrNameLst>
                                          <p:attrName>ppt_h</p:attrName>
                                        </p:attrNameLst>
                                      </p:cBhvr>
                                      <p:tavLst>
                                        <p:tav tm="0">
                                          <p:val>
                                            <p:fltVal val="0"/>
                                          </p:val>
                                        </p:tav>
                                        <p:tav tm="100000">
                                          <p:val>
                                            <p:strVal val="#ppt_h"/>
                                          </p:val>
                                        </p:tav>
                                      </p:tavLst>
                                    </p:anim>
                                    <p:anim calcmode="lin" valueType="num">
                                      <p:cBhvr>
                                        <p:cTn id="15" dur="300" fill="hold"/>
                                        <p:tgtEl>
                                          <p:spTgt spid="4855811">
                                            <p:txEl>
                                              <p:pRg st="0" end="0"/>
                                            </p:txEl>
                                          </p:spTgt>
                                        </p:tgtEl>
                                        <p:attrNameLst>
                                          <p:attrName>ppt_x</p:attrName>
                                        </p:attrNameLst>
                                      </p:cBhvr>
                                      <p:tavLst>
                                        <p:tav tm="0">
                                          <p:val>
                                            <p:fltVal val="0.5"/>
                                          </p:val>
                                        </p:tav>
                                        <p:tav tm="100000">
                                          <p:val>
                                            <p:strVal val="#ppt_x"/>
                                          </p:val>
                                        </p:tav>
                                      </p:tavLst>
                                    </p:anim>
                                    <p:anim calcmode="lin" valueType="num">
                                      <p:cBhvr>
                                        <p:cTn id="16" dur="300" fill="hold"/>
                                        <p:tgtEl>
                                          <p:spTgt spid="4855811">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nodeType="clickEffect">
                                  <p:stCondLst>
                                    <p:cond delay="0"/>
                                  </p:stCondLst>
                                  <p:iterate type="wd">
                                    <p:tmPct val="100000"/>
                                  </p:iterate>
                                  <p:childTnLst>
                                    <p:set>
                                      <p:cBhvr>
                                        <p:cTn id="20" dur="1" fill="hold">
                                          <p:stCondLst>
                                            <p:cond delay="0"/>
                                          </p:stCondLst>
                                        </p:cTn>
                                        <p:tgtEl>
                                          <p:spTgt spid="4855811">
                                            <p:txEl>
                                              <p:pRg st="1" end="1"/>
                                            </p:txEl>
                                          </p:spTgt>
                                        </p:tgtEl>
                                        <p:attrNameLst>
                                          <p:attrName>style.visibility</p:attrName>
                                        </p:attrNameLst>
                                      </p:cBhvr>
                                      <p:to>
                                        <p:strVal val="visible"/>
                                      </p:to>
                                    </p:set>
                                    <p:anim calcmode="lin" valueType="num">
                                      <p:cBhvr>
                                        <p:cTn id="21" dur="300" fill="hold"/>
                                        <p:tgtEl>
                                          <p:spTgt spid="4855811">
                                            <p:txEl>
                                              <p:pRg st="1" end="1"/>
                                            </p:txEl>
                                          </p:spTgt>
                                        </p:tgtEl>
                                        <p:attrNameLst>
                                          <p:attrName>ppt_w</p:attrName>
                                        </p:attrNameLst>
                                      </p:cBhvr>
                                      <p:tavLst>
                                        <p:tav tm="0">
                                          <p:val>
                                            <p:fltVal val="0"/>
                                          </p:val>
                                        </p:tav>
                                        <p:tav tm="100000">
                                          <p:val>
                                            <p:strVal val="#ppt_w"/>
                                          </p:val>
                                        </p:tav>
                                      </p:tavLst>
                                    </p:anim>
                                    <p:anim calcmode="lin" valueType="num">
                                      <p:cBhvr>
                                        <p:cTn id="22" dur="300" fill="hold"/>
                                        <p:tgtEl>
                                          <p:spTgt spid="4855811">
                                            <p:txEl>
                                              <p:pRg st="1" end="1"/>
                                            </p:txEl>
                                          </p:spTgt>
                                        </p:tgtEl>
                                        <p:attrNameLst>
                                          <p:attrName>ppt_h</p:attrName>
                                        </p:attrNameLst>
                                      </p:cBhvr>
                                      <p:tavLst>
                                        <p:tav tm="0">
                                          <p:val>
                                            <p:fltVal val="0"/>
                                          </p:val>
                                        </p:tav>
                                        <p:tav tm="100000">
                                          <p:val>
                                            <p:strVal val="#ppt_h"/>
                                          </p:val>
                                        </p:tav>
                                      </p:tavLst>
                                    </p:anim>
                                    <p:anim calcmode="lin" valueType="num">
                                      <p:cBhvr>
                                        <p:cTn id="23" dur="300" fill="hold"/>
                                        <p:tgtEl>
                                          <p:spTgt spid="4855811">
                                            <p:txEl>
                                              <p:pRg st="1" end="1"/>
                                            </p:txEl>
                                          </p:spTgt>
                                        </p:tgtEl>
                                        <p:attrNameLst>
                                          <p:attrName>ppt_x</p:attrName>
                                        </p:attrNameLst>
                                      </p:cBhvr>
                                      <p:tavLst>
                                        <p:tav tm="0">
                                          <p:val>
                                            <p:fltVal val="0.5"/>
                                          </p:val>
                                        </p:tav>
                                        <p:tav tm="100000">
                                          <p:val>
                                            <p:strVal val="#ppt_x"/>
                                          </p:val>
                                        </p:tav>
                                      </p:tavLst>
                                    </p:anim>
                                    <p:anim calcmode="lin" valueType="num">
                                      <p:cBhvr>
                                        <p:cTn id="24" dur="300" fill="hold"/>
                                        <p:tgtEl>
                                          <p:spTgt spid="4855811">
                                            <p:txEl>
                                              <p:pRg st="1" end="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5811"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862978" name="Rectangle 2">
            <a:extLst>
              <a:ext uri="{FF2B5EF4-FFF2-40B4-BE49-F238E27FC236}">
                <a16:creationId xmlns:a16="http://schemas.microsoft.com/office/drawing/2014/main" id="{43C3F8F4-1508-C1C5-3DEE-0195F1AB71EA}"/>
              </a:ext>
            </a:extLst>
          </p:cNvPr>
          <p:cNvSpPr>
            <a:spLocks noGrp="1" noChangeArrowheads="1"/>
          </p:cNvSpPr>
          <p:nvPr>
            <p:ph type="body" idx="1"/>
          </p:nvPr>
        </p:nvSpPr>
        <p:spPr>
          <a:xfrm>
            <a:off x="2209800" y="1544714"/>
            <a:ext cx="7772400" cy="3713085"/>
          </a:xfrm>
        </p:spPr>
        <p:txBody>
          <a:bodyPr/>
          <a:lstStyle/>
          <a:p>
            <a:pPr eaLnBrk="1" hangingPunct="1">
              <a:lnSpc>
                <a:spcPct val="90000"/>
              </a:lnSpc>
              <a:buFont typeface="Wingdings" panose="05000000000000000000" pitchFamily="2" charset="2"/>
              <a:buChar char="Ø"/>
            </a:pPr>
            <a:r>
              <a:rPr lang="en-US" altLang="en-US" sz="1800" b="1" dirty="0">
                <a:solidFill>
                  <a:srgbClr val="FF0000"/>
                </a:solidFill>
              </a:rPr>
              <a:t>“Another factor which may contribute to groupthink in the church is the false idea that faith is antagonistic to exercising critical judgment on any issue.  This distorted perspective implies that the rational analysis of a problem,  a careful search for information and independent analytical thinking may well be proper for solving problems in government,  business and education, but they are not appropriate for resolving issues within the church;  in fact,  such analysis is diametrically opposed to trusting God.”  </a:t>
            </a:r>
          </a:p>
          <a:p>
            <a:pPr eaLnBrk="1" hangingPunct="1">
              <a:lnSpc>
                <a:spcPct val="90000"/>
              </a:lnSpc>
              <a:buFont typeface="Wingdings" panose="05000000000000000000" pitchFamily="2" charset="2"/>
              <a:buChar char="Ø"/>
            </a:pPr>
            <a:r>
              <a:rPr lang="en-US" altLang="en-US" sz="1800" b="1" dirty="0">
                <a:solidFill>
                  <a:srgbClr val="FF0000"/>
                </a:solidFill>
              </a:rPr>
              <a:t>“We don’t encourage loyalty to God by a faith that refuses to exercise critical judgment.  Such refusal readily leads to groupthink.  Our own initial ideas or impulses become identified with God’s will and we create an illusion of invulnerability and a belief in our own inherent morality.  Alternatives are either not examined or quickly dismissed.  Suggestions   to review or reconsider,  to delay temporarily or exercise caution are rationalized as reflecting a lack of faith.”  -   </a:t>
            </a:r>
            <a:r>
              <a:rPr lang="en-US" altLang="en-US" sz="1800" b="1" u="sng" dirty="0">
                <a:solidFill>
                  <a:srgbClr val="FF0000"/>
                </a:solidFill>
              </a:rPr>
              <a:t>The Human Connection</a:t>
            </a:r>
            <a:endParaRPr lang="en-US" altLang="en-US" sz="2800" dirty="0"/>
          </a:p>
        </p:txBody>
      </p:sp>
      <p:sp>
        <p:nvSpPr>
          <p:cNvPr id="4862979" name="WordArt 3">
            <a:extLst>
              <a:ext uri="{FF2B5EF4-FFF2-40B4-BE49-F238E27FC236}">
                <a16:creationId xmlns:a16="http://schemas.microsoft.com/office/drawing/2014/main" id="{93C1E09E-9249-1312-7262-75760D89B3EB}"/>
              </a:ext>
            </a:extLst>
          </p:cNvPr>
          <p:cNvSpPr>
            <a:spLocks noChangeArrowheads="1" noChangeShapeType="1" noTextEdit="1"/>
          </p:cNvSpPr>
          <p:nvPr/>
        </p:nvSpPr>
        <p:spPr bwMode="auto">
          <a:xfrm>
            <a:off x="3276600" y="399494"/>
            <a:ext cx="5334000" cy="90552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panose="020B0806030902050204" pitchFamily="34" charset="0"/>
                <a:ea typeface="+mn-ea"/>
                <a:cs typeface="Arial" panose="020B0604020202020204" pitchFamily="34" charset="0"/>
              </a:rPr>
              <a:t>Dangers Of Group Think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862979"/>
                                        </p:tgtEl>
                                        <p:attrNameLst>
                                          <p:attrName>style.visibility</p:attrName>
                                        </p:attrNameLst>
                                      </p:cBhvr>
                                      <p:to>
                                        <p:strVal val="visible"/>
                                      </p:to>
                                    </p:set>
                                    <p:anim calcmode="lin" valueType="num">
                                      <p:cBhvr additive="base">
                                        <p:cTn id="7" dur="500" fill="hold"/>
                                        <p:tgtEl>
                                          <p:spTgt spid="4862979"/>
                                        </p:tgtEl>
                                        <p:attrNameLst>
                                          <p:attrName>ppt_x</p:attrName>
                                        </p:attrNameLst>
                                      </p:cBhvr>
                                      <p:tavLst>
                                        <p:tav tm="0">
                                          <p:val>
                                            <p:strVal val="0-#ppt_w/2"/>
                                          </p:val>
                                        </p:tav>
                                        <p:tav tm="100000">
                                          <p:val>
                                            <p:strVal val="#ppt_x"/>
                                          </p:val>
                                        </p:tav>
                                      </p:tavLst>
                                    </p:anim>
                                    <p:anim calcmode="lin" valueType="num">
                                      <p:cBhvr additive="base">
                                        <p:cTn id="8" dur="500" fill="hold"/>
                                        <p:tgtEl>
                                          <p:spTgt spid="486297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iterate type="wd">
                                    <p:tmPct val="100000"/>
                                  </p:iterate>
                                  <p:childTnLst>
                                    <p:set>
                                      <p:cBhvr>
                                        <p:cTn id="12" dur="1" fill="hold">
                                          <p:stCondLst>
                                            <p:cond delay="0"/>
                                          </p:stCondLst>
                                        </p:cTn>
                                        <p:tgtEl>
                                          <p:spTgt spid="4862978">
                                            <p:txEl>
                                              <p:pRg st="0" end="0"/>
                                            </p:txEl>
                                          </p:spTgt>
                                        </p:tgtEl>
                                        <p:attrNameLst>
                                          <p:attrName>style.visibility</p:attrName>
                                        </p:attrNameLst>
                                      </p:cBhvr>
                                      <p:to>
                                        <p:strVal val="visible"/>
                                      </p:to>
                                    </p:set>
                                    <p:anim calcmode="lin" valueType="num">
                                      <p:cBhvr>
                                        <p:cTn id="13" dur="300" fill="hold"/>
                                        <p:tgtEl>
                                          <p:spTgt spid="4862978">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862978">
                                            <p:txEl>
                                              <p:pRg st="0" end="0"/>
                                            </p:txEl>
                                          </p:spTgt>
                                        </p:tgtEl>
                                        <p:attrNameLst>
                                          <p:attrName>ppt_h</p:attrName>
                                        </p:attrNameLst>
                                      </p:cBhvr>
                                      <p:tavLst>
                                        <p:tav tm="0">
                                          <p:val>
                                            <p:fltVal val="0"/>
                                          </p:val>
                                        </p:tav>
                                        <p:tav tm="100000">
                                          <p:val>
                                            <p:strVal val="#ppt_h"/>
                                          </p:val>
                                        </p:tav>
                                      </p:tavLst>
                                    </p:anim>
                                    <p:anim calcmode="lin" valueType="num">
                                      <p:cBhvr>
                                        <p:cTn id="15" dur="300" fill="hold"/>
                                        <p:tgtEl>
                                          <p:spTgt spid="4862978">
                                            <p:txEl>
                                              <p:pRg st="0" end="0"/>
                                            </p:txEl>
                                          </p:spTgt>
                                        </p:tgtEl>
                                        <p:attrNameLst>
                                          <p:attrName>ppt_x</p:attrName>
                                        </p:attrNameLst>
                                      </p:cBhvr>
                                      <p:tavLst>
                                        <p:tav tm="0">
                                          <p:val>
                                            <p:fltVal val="0.5"/>
                                          </p:val>
                                        </p:tav>
                                        <p:tav tm="100000">
                                          <p:val>
                                            <p:strVal val="#ppt_x"/>
                                          </p:val>
                                        </p:tav>
                                      </p:tavLst>
                                    </p:anim>
                                    <p:anim calcmode="lin" valueType="num">
                                      <p:cBhvr>
                                        <p:cTn id="16" dur="300" fill="hold"/>
                                        <p:tgtEl>
                                          <p:spTgt spid="4862978">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nodeType="clickEffect">
                                  <p:stCondLst>
                                    <p:cond delay="0"/>
                                  </p:stCondLst>
                                  <p:iterate type="wd">
                                    <p:tmPct val="100000"/>
                                  </p:iterate>
                                  <p:childTnLst>
                                    <p:set>
                                      <p:cBhvr>
                                        <p:cTn id="20" dur="1" fill="hold">
                                          <p:stCondLst>
                                            <p:cond delay="0"/>
                                          </p:stCondLst>
                                        </p:cTn>
                                        <p:tgtEl>
                                          <p:spTgt spid="4862978">
                                            <p:txEl>
                                              <p:pRg st="1" end="1"/>
                                            </p:txEl>
                                          </p:spTgt>
                                        </p:tgtEl>
                                        <p:attrNameLst>
                                          <p:attrName>style.visibility</p:attrName>
                                        </p:attrNameLst>
                                      </p:cBhvr>
                                      <p:to>
                                        <p:strVal val="visible"/>
                                      </p:to>
                                    </p:set>
                                    <p:anim calcmode="lin" valueType="num">
                                      <p:cBhvr>
                                        <p:cTn id="21" dur="300" fill="hold"/>
                                        <p:tgtEl>
                                          <p:spTgt spid="4862978">
                                            <p:txEl>
                                              <p:pRg st="1" end="1"/>
                                            </p:txEl>
                                          </p:spTgt>
                                        </p:tgtEl>
                                        <p:attrNameLst>
                                          <p:attrName>ppt_w</p:attrName>
                                        </p:attrNameLst>
                                      </p:cBhvr>
                                      <p:tavLst>
                                        <p:tav tm="0">
                                          <p:val>
                                            <p:fltVal val="0"/>
                                          </p:val>
                                        </p:tav>
                                        <p:tav tm="100000">
                                          <p:val>
                                            <p:strVal val="#ppt_w"/>
                                          </p:val>
                                        </p:tav>
                                      </p:tavLst>
                                    </p:anim>
                                    <p:anim calcmode="lin" valueType="num">
                                      <p:cBhvr>
                                        <p:cTn id="22" dur="300" fill="hold"/>
                                        <p:tgtEl>
                                          <p:spTgt spid="4862978">
                                            <p:txEl>
                                              <p:pRg st="1" end="1"/>
                                            </p:txEl>
                                          </p:spTgt>
                                        </p:tgtEl>
                                        <p:attrNameLst>
                                          <p:attrName>ppt_h</p:attrName>
                                        </p:attrNameLst>
                                      </p:cBhvr>
                                      <p:tavLst>
                                        <p:tav tm="0">
                                          <p:val>
                                            <p:fltVal val="0"/>
                                          </p:val>
                                        </p:tav>
                                        <p:tav tm="100000">
                                          <p:val>
                                            <p:strVal val="#ppt_h"/>
                                          </p:val>
                                        </p:tav>
                                      </p:tavLst>
                                    </p:anim>
                                    <p:anim calcmode="lin" valueType="num">
                                      <p:cBhvr>
                                        <p:cTn id="23" dur="300" fill="hold"/>
                                        <p:tgtEl>
                                          <p:spTgt spid="4862978">
                                            <p:txEl>
                                              <p:pRg st="1" end="1"/>
                                            </p:txEl>
                                          </p:spTgt>
                                        </p:tgtEl>
                                        <p:attrNameLst>
                                          <p:attrName>ppt_x</p:attrName>
                                        </p:attrNameLst>
                                      </p:cBhvr>
                                      <p:tavLst>
                                        <p:tav tm="0">
                                          <p:val>
                                            <p:fltVal val="0.5"/>
                                          </p:val>
                                        </p:tav>
                                        <p:tav tm="100000">
                                          <p:val>
                                            <p:strVal val="#ppt_x"/>
                                          </p:val>
                                        </p:tav>
                                      </p:tavLst>
                                    </p:anim>
                                    <p:anim calcmode="lin" valueType="num">
                                      <p:cBhvr>
                                        <p:cTn id="24" dur="300" fill="hold"/>
                                        <p:tgtEl>
                                          <p:spTgt spid="4862978">
                                            <p:txEl>
                                              <p:pRg st="1" end="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2978" grpId="0" build="p"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33250" name="Rectangle 2">
            <a:extLst>
              <a:ext uri="{FF2B5EF4-FFF2-40B4-BE49-F238E27FC236}">
                <a16:creationId xmlns:a16="http://schemas.microsoft.com/office/drawing/2014/main" id="{F80E8B22-8DA6-858E-E967-C1BB40639E55}"/>
              </a:ext>
            </a:extLst>
          </p:cNvPr>
          <p:cNvSpPr>
            <a:spLocks noGrp="1" noChangeArrowheads="1"/>
          </p:cNvSpPr>
          <p:nvPr>
            <p:ph type="title"/>
          </p:nvPr>
        </p:nvSpPr>
        <p:spPr>
          <a:xfrm>
            <a:off x="692458" y="896645"/>
            <a:ext cx="10706470" cy="398755"/>
          </a:xfrm>
        </p:spPr>
        <p:txBody>
          <a:bodyPr/>
          <a:lstStyle/>
          <a:p>
            <a:pPr eaLnBrk="1" hangingPunct="1">
              <a:defRPr/>
            </a:pPr>
            <a:r>
              <a:rPr lang="en-US" sz="4800" u="sng" dirty="0">
                <a:solidFill>
                  <a:schemeClr val="accent1"/>
                </a:solidFill>
                <a:effectLst>
                  <a:outerShdw blurRad="38100" dist="38100" dir="2700000" algn="tl">
                    <a:srgbClr val="C0C0C0"/>
                  </a:outerShdw>
                </a:effectLst>
                <a:latin typeface="Calligrapher" pitchFamily="2" charset="0"/>
              </a:rPr>
              <a:t>Research &amp; Opportunities In Science &amp; Theology\Religion &amp; Life\07-03\Page 8 </a:t>
            </a:r>
          </a:p>
        </p:txBody>
      </p:sp>
      <p:sp>
        <p:nvSpPr>
          <p:cNvPr id="4533251" name="Rectangle 3">
            <a:extLst>
              <a:ext uri="{FF2B5EF4-FFF2-40B4-BE49-F238E27FC236}">
                <a16:creationId xmlns:a16="http://schemas.microsoft.com/office/drawing/2014/main" id="{AD028AE8-7017-8963-BFDC-53DC5D8F71C4}"/>
              </a:ext>
            </a:extLst>
          </p:cNvPr>
          <p:cNvSpPr>
            <a:spLocks noGrp="1" noChangeArrowheads="1"/>
          </p:cNvSpPr>
          <p:nvPr>
            <p:ph type="body" idx="1"/>
          </p:nvPr>
        </p:nvSpPr>
        <p:spPr>
          <a:xfrm>
            <a:off x="1145219" y="2041864"/>
            <a:ext cx="9721049" cy="4435136"/>
          </a:xfrm>
        </p:spPr>
        <p:txBody>
          <a:bodyPr/>
          <a:lstStyle/>
          <a:p>
            <a:pPr eaLnBrk="1" hangingPunct="1">
              <a:buFontTx/>
              <a:buBlip>
                <a:blip r:embed="rId4"/>
              </a:buBlip>
              <a:defRPr/>
            </a:pPr>
            <a:r>
              <a:rPr lang="en-US" sz="2800" b="1" dirty="0">
                <a:solidFill>
                  <a:srgbClr val="FFFF99"/>
                </a:solidFill>
                <a:effectLst>
                  <a:outerShdw blurRad="38100" dist="38100" dir="2700000" algn="tl">
                    <a:srgbClr val="C0C0C0"/>
                  </a:outerShdw>
                </a:effectLst>
              </a:rPr>
              <a:t> </a:t>
            </a:r>
            <a:r>
              <a:rPr lang="en-US" sz="2800" b="1" i="1" dirty="0">
                <a:solidFill>
                  <a:srgbClr val="FFFF99"/>
                </a:solidFill>
                <a:effectLst>
                  <a:outerShdw blurRad="38100" dist="38100" dir="2700000" algn="tl">
                    <a:srgbClr val="C0C0C0"/>
                  </a:outerShdw>
                </a:effectLst>
              </a:rPr>
              <a:t>Being Sick Religiously.</a:t>
            </a:r>
            <a:r>
              <a:rPr lang="en-US" sz="2800" b="1" dirty="0">
                <a:solidFill>
                  <a:srgbClr val="FFFF99"/>
                </a:solidFill>
                <a:effectLst>
                  <a:outerShdw blurRad="38100" dist="38100" dir="2700000" algn="tl">
                    <a:srgbClr val="C0C0C0"/>
                  </a:outerShdw>
                </a:effectLst>
              </a:rPr>
              <a:t>  “The first symptom of dysfunctional religion is rigidity.  Rigidity of the individual,  and of the system,  is characterized by being uncritical and lacking an ability for self-criticism.  ‘Except that two agree,  they can’t walk together’ is a quote that’s been used to seek conformity of beliefs.  The capacity for genuine self-reflection is greatly hindered by isolation and intensity of the rigid personality, and would lead to beliefs that some would consider bizarre.”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4533250">
                                            <p:txEl>
                                              <p:pRg st="0" end="0"/>
                                            </p:txEl>
                                          </p:spTgt>
                                        </p:tgtEl>
                                        <p:attrNameLst>
                                          <p:attrName>style.visibility</p:attrName>
                                        </p:attrNameLst>
                                      </p:cBhvr>
                                      <p:to>
                                        <p:strVal val="visible"/>
                                      </p:to>
                                    </p:set>
                                    <p:anim calcmode="lin" valueType="num">
                                      <p:cBhvr additive="base">
                                        <p:cTn id="7" dur="300" fill="hold"/>
                                        <p:tgtEl>
                                          <p:spTgt spid="453325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5332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iterate type="wd">
                                    <p:tmPct val="100000"/>
                                  </p:iterate>
                                  <p:childTnLst>
                                    <p:set>
                                      <p:cBhvr>
                                        <p:cTn id="12" dur="1" fill="hold">
                                          <p:stCondLst>
                                            <p:cond delay="0"/>
                                          </p:stCondLst>
                                        </p:cTn>
                                        <p:tgtEl>
                                          <p:spTgt spid="4533251">
                                            <p:txEl>
                                              <p:pRg st="0" end="0"/>
                                            </p:txEl>
                                          </p:spTgt>
                                        </p:tgtEl>
                                        <p:attrNameLst>
                                          <p:attrName>style.visibility</p:attrName>
                                        </p:attrNameLst>
                                      </p:cBhvr>
                                      <p:to>
                                        <p:strVal val="visible"/>
                                      </p:to>
                                    </p:set>
                                    <p:anim calcmode="lin" valueType="num">
                                      <p:cBhvr>
                                        <p:cTn id="13" dur="300" fill="hold"/>
                                        <p:tgtEl>
                                          <p:spTgt spid="4533251">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533251">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3250" grpId="0" build="p" autoUpdateAnimBg="0"/>
      <p:bldP spid="4533251" grpId="0" build="p"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83" name="Content Placeholder 3" descr="1220320146891.jpg">
            <a:extLst>
              <a:ext uri="{FF2B5EF4-FFF2-40B4-BE49-F238E27FC236}">
                <a16:creationId xmlns:a16="http://schemas.microsoft.com/office/drawing/2014/main" id="{1DC68723-95CD-20A7-F1C6-54E6B685F31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35298" name="Rectangle 2">
            <a:extLst>
              <a:ext uri="{FF2B5EF4-FFF2-40B4-BE49-F238E27FC236}">
                <a16:creationId xmlns:a16="http://schemas.microsoft.com/office/drawing/2014/main" id="{B8C97D20-CFCA-30AF-0963-8D2D23177C16}"/>
              </a:ext>
            </a:extLst>
          </p:cNvPr>
          <p:cNvSpPr>
            <a:spLocks noGrp="1" noChangeArrowheads="1"/>
          </p:cNvSpPr>
          <p:nvPr>
            <p:ph type="title"/>
          </p:nvPr>
        </p:nvSpPr>
        <p:spPr>
          <a:xfrm>
            <a:off x="701337" y="914400"/>
            <a:ext cx="10715346" cy="457200"/>
          </a:xfrm>
        </p:spPr>
        <p:txBody>
          <a:bodyPr/>
          <a:lstStyle/>
          <a:p>
            <a:pPr eaLnBrk="1" hangingPunct="1">
              <a:defRPr/>
            </a:pPr>
            <a:r>
              <a:rPr lang="en-US" sz="4800" u="sng" dirty="0">
                <a:solidFill>
                  <a:schemeClr val="accent1"/>
                </a:solidFill>
                <a:effectLst>
                  <a:outerShdw blurRad="38100" dist="38100" dir="2700000" algn="tl">
                    <a:srgbClr val="C0C0C0"/>
                  </a:outerShdw>
                </a:effectLst>
                <a:latin typeface="Calligrapher" pitchFamily="2" charset="0"/>
              </a:rPr>
              <a:t>Research &amp; Opportunities In Science &amp; Theology\Religion &amp; Life\07-03\Page 8 </a:t>
            </a:r>
          </a:p>
        </p:txBody>
      </p:sp>
      <p:sp>
        <p:nvSpPr>
          <p:cNvPr id="4535299" name="Rectangle 3">
            <a:extLst>
              <a:ext uri="{FF2B5EF4-FFF2-40B4-BE49-F238E27FC236}">
                <a16:creationId xmlns:a16="http://schemas.microsoft.com/office/drawing/2014/main" id="{93C51088-DF22-9FF9-DC25-CEBBE48844AF}"/>
              </a:ext>
            </a:extLst>
          </p:cNvPr>
          <p:cNvSpPr>
            <a:spLocks noGrp="1" noChangeArrowheads="1"/>
          </p:cNvSpPr>
          <p:nvPr>
            <p:ph type="body" idx="1"/>
          </p:nvPr>
        </p:nvSpPr>
        <p:spPr>
          <a:xfrm>
            <a:off x="1154097" y="1917576"/>
            <a:ext cx="9916357" cy="4559423"/>
          </a:xfrm>
        </p:spPr>
        <p:txBody>
          <a:bodyPr/>
          <a:lstStyle/>
          <a:p>
            <a:pPr eaLnBrk="1" hangingPunct="1">
              <a:lnSpc>
                <a:spcPct val="90000"/>
              </a:lnSpc>
              <a:buFontTx/>
              <a:buBlip>
                <a:blip r:embed="rId4"/>
              </a:buBlip>
              <a:defRPr/>
            </a:pPr>
            <a:r>
              <a:rPr lang="en-US" sz="2400" b="1" dirty="0">
                <a:solidFill>
                  <a:srgbClr val="FFFF99"/>
                </a:solidFill>
                <a:effectLst>
                  <a:outerShdw blurRad="38100" dist="38100" dir="2700000" algn="tl">
                    <a:srgbClr val="C0C0C0"/>
                  </a:outerShdw>
                </a:effectLst>
              </a:rPr>
              <a:t> </a:t>
            </a:r>
            <a:r>
              <a:rPr lang="en-US" sz="5400" i="1" u="sng" dirty="0">
                <a:solidFill>
                  <a:srgbClr val="FFFF99"/>
                </a:solidFill>
                <a:effectLst>
                  <a:outerShdw blurRad="38100" dist="38100" dir="2700000" algn="tl">
                    <a:srgbClr val="C0C0C0"/>
                  </a:outerShdw>
                </a:effectLst>
              </a:rPr>
              <a:t>Religious Thought Unbalanced:</a:t>
            </a:r>
          </a:p>
          <a:p>
            <a:pPr marL="0" indent="0" eaLnBrk="1" hangingPunct="1">
              <a:lnSpc>
                <a:spcPct val="90000"/>
              </a:lnSpc>
              <a:buNone/>
              <a:defRPr/>
            </a:pPr>
            <a:endParaRPr lang="en-US" sz="800" b="1" dirty="0">
              <a:solidFill>
                <a:srgbClr val="FFFF99"/>
              </a:solidFill>
              <a:effectLst>
                <a:outerShdw blurRad="38100" dist="38100" dir="2700000" algn="tl">
                  <a:srgbClr val="C0C0C0"/>
                </a:outerShdw>
              </a:effectLst>
            </a:endParaRPr>
          </a:p>
          <a:p>
            <a:pPr eaLnBrk="1" hangingPunct="1">
              <a:lnSpc>
                <a:spcPct val="90000"/>
              </a:lnSpc>
              <a:buFontTx/>
              <a:buNone/>
              <a:defRPr/>
            </a:pPr>
            <a:r>
              <a:rPr lang="en-US" sz="4000" b="1" dirty="0">
                <a:solidFill>
                  <a:srgbClr val="FFFF99"/>
                </a:solidFill>
                <a:effectLst>
                  <a:outerShdw blurRad="38100" dist="38100" dir="2700000" algn="tl">
                    <a:srgbClr val="C0C0C0"/>
                  </a:outerShdw>
                </a:effectLst>
              </a:rPr>
              <a:t>  “When personal responsibility’s abdicated,  and we are unable to accept ourselves as partners of the creator’s plan &amp; everything becomes the act of a divine entity,  then we move closer to the realm of sick religion.”</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4535298">
                                            <p:txEl>
                                              <p:pRg st="0" end="0"/>
                                            </p:txEl>
                                          </p:spTgt>
                                        </p:tgtEl>
                                        <p:attrNameLst>
                                          <p:attrName>style.visibility</p:attrName>
                                        </p:attrNameLst>
                                      </p:cBhvr>
                                      <p:to>
                                        <p:strVal val="visible"/>
                                      </p:to>
                                    </p:set>
                                    <p:anim calcmode="lin" valueType="num">
                                      <p:cBhvr additive="base">
                                        <p:cTn id="7" dur="300" fill="hold"/>
                                        <p:tgtEl>
                                          <p:spTgt spid="453529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5352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iterate type="wd">
                                    <p:tmPct val="100000"/>
                                  </p:iterate>
                                  <p:childTnLst>
                                    <p:set>
                                      <p:cBhvr>
                                        <p:cTn id="12" dur="1" fill="hold">
                                          <p:stCondLst>
                                            <p:cond delay="0"/>
                                          </p:stCondLst>
                                        </p:cTn>
                                        <p:tgtEl>
                                          <p:spTgt spid="4535299">
                                            <p:txEl>
                                              <p:pRg st="0" end="0"/>
                                            </p:txEl>
                                          </p:spTgt>
                                        </p:tgtEl>
                                        <p:attrNameLst>
                                          <p:attrName>style.visibility</p:attrName>
                                        </p:attrNameLst>
                                      </p:cBhvr>
                                      <p:to>
                                        <p:strVal val="visible"/>
                                      </p:to>
                                    </p:set>
                                    <p:anim calcmode="lin" valueType="num">
                                      <p:cBhvr>
                                        <p:cTn id="13" dur="300" fill="hold"/>
                                        <p:tgtEl>
                                          <p:spTgt spid="4535299">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5352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iterate type="wd">
                                    <p:tmPct val="100000"/>
                                  </p:iterate>
                                  <p:childTnLst>
                                    <p:set>
                                      <p:cBhvr>
                                        <p:cTn id="18" dur="1" fill="hold">
                                          <p:stCondLst>
                                            <p:cond delay="0"/>
                                          </p:stCondLst>
                                        </p:cTn>
                                        <p:tgtEl>
                                          <p:spTgt spid="4535299">
                                            <p:txEl>
                                              <p:pRg st="2" end="2"/>
                                            </p:txEl>
                                          </p:spTgt>
                                        </p:tgtEl>
                                        <p:attrNameLst>
                                          <p:attrName>style.visibility</p:attrName>
                                        </p:attrNameLst>
                                      </p:cBhvr>
                                      <p:to>
                                        <p:strVal val="visible"/>
                                      </p:to>
                                    </p:set>
                                    <p:anim calcmode="lin" valueType="num">
                                      <p:cBhvr>
                                        <p:cTn id="19" dur="300" fill="hold"/>
                                        <p:tgtEl>
                                          <p:spTgt spid="4535299">
                                            <p:txEl>
                                              <p:pRg st="2" end="2"/>
                                            </p:txEl>
                                          </p:spTgt>
                                        </p:tgtEl>
                                        <p:attrNameLst>
                                          <p:attrName>ppt_w</p:attrName>
                                        </p:attrNameLst>
                                      </p:cBhvr>
                                      <p:tavLst>
                                        <p:tav tm="0">
                                          <p:val>
                                            <p:fltVal val="0"/>
                                          </p:val>
                                        </p:tav>
                                        <p:tav tm="100000">
                                          <p:val>
                                            <p:strVal val="#ppt_w"/>
                                          </p:val>
                                        </p:tav>
                                      </p:tavLst>
                                    </p:anim>
                                    <p:anim calcmode="lin" valueType="num">
                                      <p:cBhvr>
                                        <p:cTn id="20" dur="300" fill="hold"/>
                                        <p:tgtEl>
                                          <p:spTgt spid="4535299">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5298" grpId="0" build="p" autoUpdateAnimBg="0"/>
      <p:bldP spid="4535299" grpId="0" build="p"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83010" name="Rectangle 2">
            <a:extLst>
              <a:ext uri="{FF2B5EF4-FFF2-40B4-BE49-F238E27FC236}">
                <a16:creationId xmlns:a16="http://schemas.microsoft.com/office/drawing/2014/main" id="{897536F5-025E-9BED-6730-2F66F4AB6F84}"/>
              </a:ext>
            </a:extLst>
          </p:cNvPr>
          <p:cNvSpPr>
            <a:spLocks noGrp="1" noChangeArrowheads="1"/>
          </p:cNvSpPr>
          <p:nvPr>
            <p:ph type="title"/>
          </p:nvPr>
        </p:nvSpPr>
        <p:spPr/>
        <p:txBody>
          <a:bodyPr/>
          <a:lstStyle/>
          <a:p>
            <a:pPr eaLnBrk="1" hangingPunct="1"/>
            <a:endParaRPr lang="en-US" altLang="en-US"/>
          </a:p>
        </p:txBody>
      </p:sp>
      <p:pic>
        <p:nvPicPr>
          <p:cNvPr id="5169156" name="Picture 4" descr="C:\Documents and Settings\Owner\My Documents\Educational Illustrations\theo0086.tif">
            <a:extLst>
              <a:ext uri="{FF2B5EF4-FFF2-40B4-BE49-F238E27FC236}">
                <a16:creationId xmlns:a16="http://schemas.microsoft.com/office/drawing/2014/main" id="{E07E79DE-4ECB-9884-4C87-2E91A3B3D0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828800"/>
            <a:ext cx="4191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5169156"/>
                                        </p:tgtEl>
                                        <p:attrNameLst>
                                          <p:attrName>style.visibility</p:attrName>
                                        </p:attrNameLst>
                                      </p:cBhvr>
                                      <p:to>
                                        <p:strVal val="visible"/>
                                      </p:to>
                                    </p:set>
                                    <p:anim calcmode="lin" valueType="num">
                                      <p:cBhvr>
                                        <p:cTn id="7" dur="500" fill="hold"/>
                                        <p:tgtEl>
                                          <p:spTgt spid="5169156"/>
                                        </p:tgtEl>
                                        <p:attrNameLst>
                                          <p:attrName>ppt_x</p:attrName>
                                        </p:attrNameLst>
                                      </p:cBhvr>
                                      <p:tavLst>
                                        <p:tav tm="0">
                                          <p:val>
                                            <p:strVal val="#ppt_x"/>
                                          </p:val>
                                        </p:tav>
                                        <p:tav tm="100000">
                                          <p:val>
                                            <p:strVal val="#ppt_x"/>
                                          </p:val>
                                        </p:tav>
                                      </p:tavLst>
                                    </p:anim>
                                    <p:anim calcmode="lin" valueType="num">
                                      <p:cBhvr>
                                        <p:cTn id="8" dur="500" fill="hold"/>
                                        <p:tgtEl>
                                          <p:spTgt spid="5169156"/>
                                        </p:tgtEl>
                                        <p:attrNameLst>
                                          <p:attrName>ppt_y</p:attrName>
                                        </p:attrNameLst>
                                      </p:cBhvr>
                                      <p:tavLst>
                                        <p:tav tm="0">
                                          <p:val>
                                            <p:strVal val="#ppt_y-#ppt_h/2"/>
                                          </p:val>
                                        </p:tav>
                                        <p:tav tm="100000">
                                          <p:val>
                                            <p:strVal val="#ppt_y"/>
                                          </p:val>
                                        </p:tav>
                                      </p:tavLst>
                                    </p:anim>
                                    <p:anim calcmode="lin" valueType="num">
                                      <p:cBhvr>
                                        <p:cTn id="9" dur="500" fill="hold"/>
                                        <p:tgtEl>
                                          <p:spTgt spid="5169156"/>
                                        </p:tgtEl>
                                        <p:attrNameLst>
                                          <p:attrName>ppt_w</p:attrName>
                                        </p:attrNameLst>
                                      </p:cBhvr>
                                      <p:tavLst>
                                        <p:tav tm="0">
                                          <p:val>
                                            <p:strVal val="#ppt_w"/>
                                          </p:val>
                                        </p:tav>
                                        <p:tav tm="100000">
                                          <p:val>
                                            <p:strVal val="#ppt_w"/>
                                          </p:val>
                                        </p:tav>
                                      </p:tavLst>
                                    </p:anim>
                                    <p:anim calcmode="lin" valueType="num">
                                      <p:cBhvr>
                                        <p:cTn id="10" dur="500" fill="hold"/>
                                        <p:tgtEl>
                                          <p:spTgt spid="51691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C04A75-276E-1B5C-B891-973025466EA5}"/>
              </a:ext>
            </a:extLst>
          </p:cNvPr>
          <p:cNvSpPr txBox="1"/>
          <p:nvPr/>
        </p:nvSpPr>
        <p:spPr>
          <a:xfrm>
            <a:off x="7279689" y="230819"/>
            <a:ext cx="4912311" cy="649408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rPr>
              <a:t>“Even if we have a kind of treasury,  this is not filled up from</a:t>
            </a:r>
            <a:r>
              <a:rPr kumimoji="0" lang="en-US" sz="3200" b="1" i="0" u="none" strike="noStrike" kern="1200" cap="none" spc="0" normalizeH="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rPr>
              <a:t> </a:t>
            </a:r>
            <a:r>
              <a:rPr kumimoji="0" lang="en-US" sz="3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rPr>
              <a:t>a sense of obligation, as of a hired religion.  Each member adds a small sum once a month, or when he pleases,  and only if he is willing and able,  for no one is forced,  but each contributes of his own free will. For these are the deposits as if were made by devotion… </a:t>
            </a:r>
          </a:p>
        </p:txBody>
      </p:sp>
      <p:pic>
        <p:nvPicPr>
          <p:cNvPr id="1026" name="Picture 2">
            <a:extLst>
              <a:ext uri="{FF2B5EF4-FFF2-40B4-BE49-F238E27FC236}">
                <a16:creationId xmlns:a16="http://schemas.microsoft.com/office/drawing/2014/main" id="{4F5C4823-A74E-89D9-8B1B-2E2D0EC79B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5122417"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F5C4823-A74E-89D9-8B1B-2E2D0EC79B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512241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B90DCD-B32B-DFA5-3D0E-303E412E5E1E}"/>
              </a:ext>
            </a:extLst>
          </p:cNvPr>
          <p:cNvSpPr txBox="1"/>
          <p:nvPr/>
        </p:nvSpPr>
        <p:spPr>
          <a:xfrm>
            <a:off x="6400800" y="0"/>
            <a:ext cx="5791200" cy="6986528"/>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rPr>
              <a:t>“For that sum is disbursed not on banquets nor drinking bouts nor unwillingly on eating-houses,  but on the supporting and burying of the poor,  and on boys and girls deprived of property and parents,  and on aged servants of the house,  also on shipwrecked persons,  and any,  who are in the mines,  or on islands or in prisons,  provided it be for the cause of God’s religion,  who thus become pensioners of their confession.”</a:t>
            </a:r>
          </a:p>
        </p:txBody>
      </p:sp>
    </p:spTree>
    <p:extLst>
      <p:ext uri="{BB962C8B-B14F-4D97-AF65-F5344CB8AC3E}">
        <p14:creationId xmlns:p14="http://schemas.microsoft.com/office/powerpoint/2010/main" val="140156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D32EA4D-918E-5D2E-64D7-C243A37E5B42}"/>
              </a:ext>
            </a:extLst>
          </p:cNvPr>
          <p:cNvSpPr>
            <a:spLocks noGrp="1"/>
          </p:cNvSpPr>
          <p:nvPr>
            <p:ph sz="half" idx="2"/>
          </p:nvPr>
        </p:nvSpPr>
        <p:spPr>
          <a:xfrm>
            <a:off x="609600" y="550415"/>
            <a:ext cx="5386917" cy="5779363"/>
          </a:xfrm>
        </p:spPr>
        <p:txBody>
          <a:bodyPr/>
          <a:lstStyle/>
          <a:p>
            <a:pPr marL="0" marR="0">
              <a:lnSpc>
                <a:spcPct val="107000"/>
              </a:lnSpc>
              <a:spcBef>
                <a:spcPts val="0"/>
              </a:spcBef>
              <a:spcAft>
                <a:spcPts val="0"/>
              </a:spcAft>
            </a:pPr>
            <a:r>
              <a:rPr lang="en-US"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Philia</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Philia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is friendship love. This word is used in the Bible. As C. S. Lewis wrote in his book, </a:t>
            </a:r>
            <a:r>
              <a:rPr lang="en-U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Four Loves,</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‘To the Ancients, Friendship seemed the happiest and most fully human of all loves.’ </a:t>
            </a:r>
            <a:r>
              <a:rPr lang="en-U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Philia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occurs from bonding over similar interests. Whereas lovers are both preoccupied with each other, friends are both preoccupied with the same things. Friends, of course, care about one another, but it is similar interests that attract them to one another. ‘Philia’ is the opposite of ‘phobia,’ literally meaning that those experiencing </a:t>
            </a:r>
            <a:r>
              <a:rPr lang="en-U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philia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are drawn to one another.</a:t>
            </a:r>
          </a:p>
          <a:p>
            <a:pPr marL="0" marR="0" indent="0">
              <a:lnSpc>
                <a:spcPct val="107000"/>
              </a:lnSpc>
              <a:spcBef>
                <a:spcPts val="0"/>
              </a:spcBef>
              <a:spcAft>
                <a:spcPts val="0"/>
              </a:spcAft>
              <a:buNone/>
            </a:pPr>
            <a:r>
              <a:rPr lang="en-US" sz="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Philia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is often overlooked in modern culture, but it is exhorted in the Bible. In </a:t>
            </a:r>
            <a:r>
              <a:rPr lang="en-US" sz="1800" b="1" u="sng" dirty="0">
                <a:solidFill>
                  <a:srgbClr val="2196F3"/>
                </a:solidFill>
                <a:effectLst/>
                <a:latin typeface="Calibri" panose="020F0502020204030204" pitchFamily="34" charset="0"/>
                <a:ea typeface="Times New Roman" panose="02020603050405020304" pitchFamily="18" charset="0"/>
                <a:cs typeface="Times New Roman" panose="02020603050405020304" pitchFamily="18" charset="0"/>
                <a:hlinkClick r:id="rId2"/>
              </a:rPr>
              <a:t>Romans 12:10</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Paul urges the believers to be devoted to one another in brotherly </a:t>
            </a:r>
            <a:r>
              <a:rPr lang="en-U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philia.</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Philia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can be strongly associated with </a:t>
            </a:r>
            <a:r>
              <a:rPr lang="en-U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agape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 well. In </a:t>
            </a:r>
            <a:r>
              <a:rPr lang="en-US" sz="1800" b="1" u="sng" dirty="0">
                <a:solidFill>
                  <a:srgbClr val="2196F3"/>
                </a:solidFill>
                <a:effectLst/>
                <a:latin typeface="Calibri" panose="020F0502020204030204" pitchFamily="34" charset="0"/>
                <a:ea typeface="Times New Roman" panose="02020603050405020304" pitchFamily="18" charset="0"/>
                <a:cs typeface="Times New Roman" panose="02020603050405020304" pitchFamily="18" charset="0"/>
                <a:hlinkClick r:id="rId3"/>
              </a:rPr>
              <a:t>John 15:13</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Jesus said that there is no greater </a:t>
            </a:r>
            <a:r>
              <a:rPr lang="en-U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agape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than to lay down one’s life for one’s friends.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Content Placeholder 5">
            <a:extLst>
              <a:ext uri="{FF2B5EF4-FFF2-40B4-BE49-F238E27FC236}">
                <a16:creationId xmlns:a16="http://schemas.microsoft.com/office/drawing/2014/main" id="{B2DADB4F-93F3-FF0C-1F6E-F89E7FEAD5C4}"/>
              </a:ext>
            </a:extLst>
          </p:cNvPr>
          <p:cNvSpPr>
            <a:spLocks noGrp="1"/>
          </p:cNvSpPr>
          <p:nvPr>
            <p:ph sz="quarter" idx="4"/>
          </p:nvPr>
        </p:nvSpPr>
        <p:spPr>
          <a:xfrm>
            <a:off x="6193368" y="452761"/>
            <a:ext cx="5578422" cy="5673402"/>
          </a:xfrm>
        </p:spPr>
        <p:txBody>
          <a:bodyPr/>
          <a:lstStyle/>
          <a:p>
            <a:pPr marL="0" marR="0">
              <a:lnSpc>
                <a:spcPct val="107000"/>
              </a:lnSpc>
              <a:spcBef>
                <a:spcPts val="0"/>
              </a:spcBef>
              <a:spcAft>
                <a:spcPts val="0"/>
              </a:spcAft>
            </a:pPr>
            <a:r>
              <a:rPr lang="en-US" sz="28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Agape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Agape </a:t>
            </a:r>
            <a:r>
              <a:rPr lang="en-US"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could be defined as charity. However, we often think of charity </a:t>
            </a:r>
            <a:r>
              <a:rPr lang="en-US"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nowa</a:t>
            </a:r>
            <a:r>
              <a:rPr lang="en-US"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-days as giving away money or things, which which doesn’t encompass all what </a:t>
            </a:r>
            <a:r>
              <a:rPr lang="en-US"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agape</a:t>
            </a:r>
            <a:r>
              <a:rPr lang="en-US"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is about. </a:t>
            </a:r>
            <a:r>
              <a:rPr lang="en-US"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Agape</a:t>
            </a:r>
            <a:r>
              <a:rPr lang="en-US"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love is unconcerned with the self and concerned with the greatest good of another. </a:t>
            </a:r>
            <a:r>
              <a:rPr lang="en-US"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Agape</a:t>
            </a:r>
            <a:r>
              <a:rPr lang="en-US"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is not born just out of emotions, feelings, familiarity, or attraction but from the will and as a choice. </a:t>
            </a:r>
            <a:r>
              <a:rPr lang="en-US"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Agape</a:t>
            </a:r>
            <a:r>
              <a:rPr lang="en-US"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requires faithfulness, commitment, and sacrifice not expecting anything in return.</a:t>
            </a:r>
          </a:p>
          <a:p>
            <a:pPr marL="0" marR="0" indent="0">
              <a:lnSpc>
                <a:spcPct val="107000"/>
              </a:lnSpc>
              <a:spcBef>
                <a:spcPts val="0"/>
              </a:spcBef>
              <a:spcAft>
                <a:spcPts val="0"/>
              </a:spcAft>
              <a:buNone/>
            </a:pPr>
            <a:r>
              <a:rPr lang="en-US"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is the type of love the Bible speaks about the most. The New Testament references </a:t>
            </a:r>
            <a:r>
              <a:rPr lang="en-US"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agape </a:t>
            </a:r>
            <a:r>
              <a:rPr lang="en-US"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over </a:t>
            </a:r>
            <a:r>
              <a:rPr lang="en-US" b="1" u="sng" dirty="0">
                <a:solidFill>
                  <a:srgbClr val="2196F3"/>
                </a:solidFill>
                <a:effectLst/>
                <a:latin typeface="Calibri" panose="020F0502020204030204" pitchFamily="34" charset="0"/>
                <a:ea typeface="Times New Roman" panose="02020603050405020304" pitchFamily="18" charset="0"/>
                <a:cs typeface="Times New Roman" panose="02020603050405020304" pitchFamily="18" charset="0"/>
                <a:hlinkClick r:id="rId4"/>
              </a:rPr>
              <a:t>200 times</a:t>
            </a:r>
            <a:r>
              <a:rPr lang="en-US"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93725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32FA7A-3CB9-475E-BF38-5A23337001A9}"/>
              </a:ext>
            </a:extLst>
          </p:cNvPr>
          <p:cNvSpPr txBox="1"/>
          <p:nvPr/>
        </p:nvSpPr>
        <p:spPr>
          <a:xfrm>
            <a:off x="798991" y="751415"/>
            <a:ext cx="10422384" cy="5487208"/>
          </a:xfrm>
          <a:prstGeom prst="rect">
            <a:avLst/>
          </a:prstGeom>
          <a:noFill/>
        </p:spPr>
        <p:txBody>
          <a:bodyPr wrap="square">
            <a:spAutoFit/>
          </a:bodyPr>
          <a:lstStyle/>
          <a:p>
            <a:pPr marL="0" marR="0">
              <a:lnSpc>
                <a:spcPts val="2100"/>
              </a:lnSpc>
              <a:spcBef>
                <a:spcPts val="0"/>
              </a:spcBef>
              <a:spcAft>
                <a:spcPts val="0"/>
              </a:spcAft>
            </a:pPr>
            <a:r>
              <a:rPr lang="en-US" sz="60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What Agape Means in the Bible</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2100"/>
              </a:lnSpc>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 the Greeks, proper </a:t>
            </a:r>
            <a:r>
              <a:rPr lang="en-US" sz="24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agape </a:t>
            </a:r>
            <a:r>
              <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meant a general empathy or lovingkindness for all people. Though in the Bible, Christians are indeed expected to care for all in the name of Christ, Christianity took this a step further. Biblical writers used God as   the standard for true </a:t>
            </a:r>
            <a:r>
              <a:rPr lang="en-US" sz="24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agape</a:t>
            </a:r>
            <a:r>
              <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Agape </a:t>
            </a:r>
            <a:r>
              <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love, in the Bible, is love that comes from God. God’s love isn’t sentimental; it’s part of His character. God loves from an outpouring of who He is. As </a:t>
            </a:r>
            <a:r>
              <a:rPr lang="en-US" sz="2400" b="1" u="sng" dirty="0">
                <a:solidFill>
                  <a:srgbClr val="2196F3"/>
                </a:solidFill>
                <a:effectLst/>
                <a:latin typeface="Calibri" panose="020F0502020204030204" pitchFamily="34" charset="0"/>
                <a:ea typeface="Times New Roman" panose="02020603050405020304" pitchFamily="18" charset="0"/>
                <a:cs typeface="Times New Roman" panose="02020603050405020304" pitchFamily="18" charset="0"/>
                <a:hlinkClick r:id="rId2"/>
              </a:rPr>
              <a:t>1st John 4:8</a:t>
            </a:r>
            <a:r>
              <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states, ‘God is love [</a:t>
            </a:r>
            <a:r>
              <a:rPr lang="en-US" sz="2400" i="1"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agapos</a:t>
            </a:r>
            <a:r>
              <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meaning He is the source of </a:t>
            </a:r>
            <a:r>
              <a:rPr lang="en-US" sz="24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agape</a:t>
            </a:r>
            <a:r>
              <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love. His love is undeserved, gracious, and sacrificial.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are to love God and others with </a:t>
            </a:r>
            <a:r>
              <a:rPr lang="en-US" sz="24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agape </a:t>
            </a:r>
            <a:r>
              <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love. </a:t>
            </a:r>
            <a:r>
              <a:rPr lang="en-US" sz="24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Agape </a:t>
            </a:r>
            <a:r>
              <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is a choice, a deliberate striving for another’s highest good, and is demonstrated through action.  God set the standard for </a:t>
            </a:r>
            <a:r>
              <a:rPr lang="en-US" sz="24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agape </a:t>
            </a:r>
            <a:r>
              <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love in sending Jesus to die for us while we were still sinners.”  </a:t>
            </a:r>
            <a:r>
              <a:rPr lang="en-US" sz="24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Christianity Today Magazine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4168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88898" name="Rectangle 2">
            <a:extLst>
              <a:ext uri="{FF2B5EF4-FFF2-40B4-BE49-F238E27FC236}">
                <a16:creationId xmlns:a16="http://schemas.microsoft.com/office/drawing/2014/main" id="{5EE48B2C-83C6-55C8-B22B-100F633E887F}"/>
              </a:ext>
            </a:extLst>
          </p:cNvPr>
          <p:cNvSpPr>
            <a:spLocks noGrp="1" noChangeArrowheads="1"/>
          </p:cNvSpPr>
          <p:nvPr>
            <p:ph type="title"/>
          </p:nvPr>
        </p:nvSpPr>
        <p:spPr>
          <a:xfrm>
            <a:off x="1524000" y="0"/>
            <a:ext cx="6629400" cy="1524000"/>
          </a:xfrm>
          <a:gradFill rotWithShape="0">
            <a:gsLst>
              <a:gs pos="0">
                <a:srgbClr val="5E9EFF"/>
              </a:gs>
              <a:gs pos="39999">
                <a:srgbClr val="85C2FF"/>
              </a:gs>
              <a:gs pos="70000">
                <a:srgbClr val="C4D6EB"/>
              </a:gs>
              <a:gs pos="100000">
                <a:srgbClr val="FFEBFA"/>
              </a:gs>
            </a:gsLst>
            <a:path path="shape">
              <a:fillToRect l="50000" t="50000" r="50000" b="50000"/>
            </a:path>
          </a:gradFill>
        </p:spPr>
        <p:txBody>
          <a:bodyPr/>
          <a:lstStyle/>
          <a:p>
            <a:pPr eaLnBrk="1" hangingPunct="1">
              <a:defRPr/>
            </a:pPr>
            <a:r>
              <a:rPr lang="en-US" sz="5400" b="1">
                <a:solidFill>
                  <a:srgbClr val="000000"/>
                </a:solidFill>
                <a:effectLst>
                  <a:outerShdw blurRad="38100" dist="38100" dir="2700000" algn="tl">
                    <a:srgbClr val="FFFFFF"/>
                  </a:outerShdw>
                </a:effectLst>
                <a:latin typeface="Algerian" pitchFamily="82" charset="0"/>
              </a:rPr>
              <a:t>Exodus 20: 1-17</a:t>
            </a:r>
            <a:br>
              <a:rPr lang="en-US" sz="5400" b="1">
                <a:solidFill>
                  <a:srgbClr val="000000"/>
                </a:solidFill>
                <a:effectLst>
                  <a:outerShdw blurRad="38100" dist="38100" dir="2700000" algn="tl">
                    <a:srgbClr val="FFFFFF"/>
                  </a:outerShdw>
                </a:effectLst>
                <a:latin typeface="Algerian" pitchFamily="82" charset="0"/>
              </a:rPr>
            </a:br>
            <a:r>
              <a:rPr lang="en-US" sz="4000" b="1">
                <a:solidFill>
                  <a:srgbClr val="000000"/>
                </a:solidFill>
                <a:effectLst>
                  <a:outerShdw blurRad="38100" dist="38100" dir="2700000" algn="tl">
                    <a:srgbClr val="FFFFFF"/>
                  </a:outerShdw>
                </a:effectLst>
                <a:latin typeface="Algerian" pitchFamily="82" charset="0"/>
              </a:rPr>
              <a:t>The 10 Commandments</a:t>
            </a:r>
          </a:p>
        </p:txBody>
      </p:sp>
      <p:sp>
        <p:nvSpPr>
          <p:cNvPr id="1488899" name="Rectangle 3">
            <a:extLst>
              <a:ext uri="{FF2B5EF4-FFF2-40B4-BE49-F238E27FC236}">
                <a16:creationId xmlns:a16="http://schemas.microsoft.com/office/drawing/2014/main" id="{6F808DE7-B2BD-EB88-2863-BC0297894B9B}"/>
              </a:ext>
            </a:extLst>
          </p:cNvPr>
          <p:cNvSpPr>
            <a:spLocks noGrp="1" noChangeArrowheads="1"/>
          </p:cNvSpPr>
          <p:nvPr>
            <p:ph type="body" idx="1"/>
          </p:nvPr>
        </p:nvSpPr>
        <p:spPr>
          <a:xfrm>
            <a:off x="1752600" y="2209800"/>
            <a:ext cx="5257800" cy="4191000"/>
          </a:xfrm>
        </p:spPr>
        <p:txBody>
          <a:bodyPr/>
          <a:lstStyle/>
          <a:p>
            <a:pPr eaLnBrk="1" hangingPunct="1">
              <a:lnSpc>
                <a:spcPct val="90000"/>
              </a:lnSpc>
              <a:defRPr/>
            </a:pPr>
            <a:r>
              <a:rPr lang="en-US" sz="3600" b="1">
                <a:solidFill>
                  <a:srgbClr val="993366"/>
                </a:solidFill>
                <a:effectLst>
                  <a:outerShdw blurRad="38100" dist="38100" dir="2700000" algn="tl">
                    <a:srgbClr val="C0C0C0"/>
                  </a:outerShdw>
                </a:effectLst>
                <a:latin typeface="Comic Sans MS" pitchFamily="66" charset="0"/>
              </a:rPr>
              <a:t>  Towards God</a:t>
            </a:r>
          </a:p>
          <a:p>
            <a:pPr lvl="1" eaLnBrk="1" hangingPunct="1">
              <a:lnSpc>
                <a:spcPct val="90000"/>
              </a:lnSpc>
              <a:defRPr/>
            </a:pPr>
            <a:r>
              <a:rPr lang="en-US" sz="3200" b="1">
                <a:solidFill>
                  <a:srgbClr val="000000"/>
                </a:solidFill>
                <a:effectLst>
                  <a:outerShdw blurRad="38100" dist="38100" dir="2700000" algn="tl">
                    <a:srgbClr val="C0C0C0"/>
                  </a:outerShdw>
                </a:effectLst>
                <a:latin typeface="Comic Sans MS" pitchFamily="66" charset="0"/>
              </a:rPr>
              <a:t>Commands 1-2 deals with our thoughts</a:t>
            </a:r>
          </a:p>
          <a:p>
            <a:pPr lvl="1" eaLnBrk="1" hangingPunct="1">
              <a:lnSpc>
                <a:spcPct val="90000"/>
              </a:lnSpc>
              <a:defRPr/>
            </a:pPr>
            <a:r>
              <a:rPr lang="en-US" sz="3200" b="1">
                <a:solidFill>
                  <a:srgbClr val="000000"/>
                </a:solidFill>
                <a:effectLst>
                  <a:outerShdw blurRad="38100" dist="38100" dir="2700000" algn="tl">
                    <a:srgbClr val="C0C0C0"/>
                  </a:outerShdw>
                </a:effectLst>
                <a:latin typeface="Comic Sans MS" pitchFamily="66" charset="0"/>
              </a:rPr>
              <a:t>Command # 3 deals with our words</a:t>
            </a:r>
          </a:p>
          <a:p>
            <a:pPr lvl="1" eaLnBrk="1" hangingPunct="1">
              <a:lnSpc>
                <a:spcPct val="90000"/>
              </a:lnSpc>
              <a:defRPr/>
            </a:pPr>
            <a:r>
              <a:rPr lang="en-US" sz="3200" b="1">
                <a:solidFill>
                  <a:srgbClr val="000000"/>
                </a:solidFill>
                <a:effectLst>
                  <a:outerShdw blurRad="38100" dist="38100" dir="2700000" algn="tl">
                    <a:srgbClr val="C0C0C0"/>
                  </a:outerShdw>
                </a:effectLst>
                <a:latin typeface="Comic Sans MS" pitchFamily="66" charset="0"/>
              </a:rPr>
              <a:t>Commands 4-5 deals with our deeds</a:t>
            </a:r>
            <a:endParaRPr lang="en-US" sz="2400" b="1">
              <a:solidFill>
                <a:srgbClr val="000000"/>
              </a:solidFill>
              <a:effectLst>
                <a:outerShdw blurRad="38100" dist="38100" dir="2700000" algn="tl">
                  <a:srgbClr val="C0C0C0"/>
                </a:outerShdw>
              </a:effectLst>
              <a:latin typeface="Comic Sans MS" pitchFamily="66" charset="0"/>
            </a:endParaRPr>
          </a:p>
          <a:p>
            <a:pPr eaLnBrk="1" hangingPunct="1">
              <a:lnSpc>
                <a:spcPct val="90000"/>
              </a:lnSpc>
              <a:defRPr/>
            </a:pPr>
            <a:endParaRPr lang="en-US" sz="2800" b="1">
              <a:solidFill>
                <a:srgbClr val="000000"/>
              </a:solidFill>
              <a:latin typeface="Comic Sans MS" pitchFamily="66" charset="0"/>
            </a:endParaRPr>
          </a:p>
          <a:p>
            <a:pPr lvl="1" eaLnBrk="1" hangingPunct="1">
              <a:lnSpc>
                <a:spcPct val="90000"/>
              </a:lnSpc>
              <a:defRPr/>
            </a:pPr>
            <a:endParaRPr lang="en-US" sz="2400" b="1">
              <a:latin typeface="Comic Sans MS"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iterate type="lt">
                                    <p:tmPct val="100000"/>
                                  </p:iterate>
                                  <p:childTnLst>
                                    <p:set>
                                      <p:cBhvr>
                                        <p:cTn id="6" dur="1" fill="hold">
                                          <p:stCondLst>
                                            <p:cond delay="0"/>
                                          </p:stCondLst>
                                        </p:cTn>
                                        <p:tgtEl>
                                          <p:spTgt spid="1488898">
                                            <p:txEl>
                                              <p:pRg st="0" end="0"/>
                                            </p:txEl>
                                          </p:spTgt>
                                        </p:tgtEl>
                                        <p:attrNameLst>
                                          <p:attrName>style.visibility</p:attrName>
                                        </p:attrNameLst>
                                      </p:cBhvr>
                                      <p:to>
                                        <p:strVal val="visible"/>
                                      </p:to>
                                    </p:set>
                                    <p:anim calcmode="lin" valueType="num">
                                      <p:cBhvr additive="base">
                                        <p:cTn id="7" dur="75" fill="hold"/>
                                        <p:tgtEl>
                                          <p:spTgt spid="1488898">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488898">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1488899">
                                            <p:txEl>
                                              <p:pRg st="3" end="3"/>
                                            </p:txEl>
                                          </p:spTgt>
                                        </p:tgtEl>
                                        <p:attrNameLst>
                                          <p:attrName>style.visibility</p:attrName>
                                        </p:attrNameLst>
                                      </p:cBhvr>
                                      <p:to>
                                        <p:strVal val="visible"/>
                                      </p:to>
                                    </p:set>
                                    <p:animEffect transition="in" filter="wipe(left)">
                                      <p:cBhvr>
                                        <p:cTn id="13" dur="500"/>
                                        <p:tgtEl>
                                          <p:spTgt spid="1488899">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1488899">
                                            <p:txEl>
                                              <p:pRg st="2" end="2"/>
                                            </p:txEl>
                                          </p:spTgt>
                                        </p:tgtEl>
                                        <p:attrNameLst>
                                          <p:attrName>style.visibility</p:attrName>
                                        </p:attrNameLst>
                                      </p:cBhvr>
                                      <p:to>
                                        <p:strVal val="visible"/>
                                      </p:to>
                                    </p:set>
                                    <p:animEffect transition="in" filter="wipe(left)">
                                      <p:cBhvr>
                                        <p:cTn id="18" dur="500"/>
                                        <p:tgtEl>
                                          <p:spTgt spid="1488899">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1488899">
                                            <p:txEl>
                                              <p:pRg st="1" end="1"/>
                                            </p:txEl>
                                          </p:spTgt>
                                        </p:tgtEl>
                                        <p:attrNameLst>
                                          <p:attrName>style.visibility</p:attrName>
                                        </p:attrNameLst>
                                      </p:cBhvr>
                                      <p:to>
                                        <p:strVal val="visible"/>
                                      </p:to>
                                    </p:set>
                                    <p:animEffect transition="in" filter="wipe(left)">
                                      <p:cBhvr>
                                        <p:cTn id="23" dur="500"/>
                                        <p:tgtEl>
                                          <p:spTgt spid="1488899">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1488899">
                                            <p:txEl>
                                              <p:pRg st="0" end="0"/>
                                            </p:txEl>
                                          </p:spTgt>
                                        </p:tgtEl>
                                        <p:attrNameLst>
                                          <p:attrName>style.visibility</p:attrName>
                                        </p:attrNameLst>
                                      </p:cBhvr>
                                      <p:to>
                                        <p:strVal val="visible"/>
                                      </p:to>
                                    </p:set>
                                    <p:animEffect transition="in" filter="wipe(left)">
                                      <p:cBhvr>
                                        <p:cTn id="28" dur="500"/>
                                        <p:tgtEl>
                                          <p:spTgt spid="14888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8898" grpId="0" build="p" autoUpdateAnimBg="0"/>
      <p:bldP spid="1488899" grpId="0" build="p" bldLvl="2" autoUpdateAnimBg="0" rev="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63938" name="Rectangle 1026">
            <a:extLst>
              <a:ext uri="{FF2B5EF4-FFF2-40B4-BE49-F238E27FC236}">
                <a16:creationId xmlns:a16="http://schemas.microsoft.com/office/drawing/2014/main" id="{EF85C4A6-A200-DADC-F683-479E5C0C6BB9}"/>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90946" name="Rectangle 2">
            <a:extLst>
              <a:ext uri="{FF2B5EF4-FFF2-40B4-BE49-F238E27FC236}">
                <a16:creationId xmlns:a16="http://schemas.microsoft.com/office/drawing/2014/main" id="{233CE24E-5410-D068-2ADD-ECCB28918DFD}"/>
              </a:ext>
            </a:extLst>
          </p:cNvPr>
          <p:cNvSpPr>
            <a:spLocks noGrp="1" noChangeArrowheads="1"/>
          </p:cNvSpPr>
          <p:nvPr>
            <p:ph type="title"/>
          </p:nvPr>
        </p:nvSpPr>
        <p:spPr>
          <a:xfrm>
            <a:off x="1524000" y="0"/>
            <a:ext cx="6400800" cy="1447800"/>
          </a:xfrm>
          <a:gradFill rotWithShape="0">
            <a:gsLst>
              <a:gs pos="0">
                <a:srgbClr val="5E9EFF"/>
              </a:gs>
              <a:gs pos="39999">
                <a:srgbClr val="85C2FF"/>
              </a:gs>
              <a:gs pos="70000">
                <a:srgbClr val="C4D6EB"/>
              </a:gs>
              <a:gs pos="100000">
                <a:srgbClr val="FFEBFA"/>
              </a:gs>
            </a:gsLst>
            <a:path path="shape">
              <a:fillToRect l="50000" t="50000" r="50000" b="50000"/>
            </a:path>
          </a:gradFill>
        </p:spPr>
        <p:txBody>
          <a:bodyPr/>
          <a:lstStyle/>
          <a:p>
            <a:pPr eaLnBrk="1" hangingPunct="1"/>
            <a:r>
              <a:rPr lang="en-US" altLang="en-US" sz="5400" b="1">
                <a:latin typeface="Algerian" panose="04020705040A02060702" pitchFamily="82" charset="0"/>
              </a:rPr>
              <a:t>Exodus 20: 1-17</a:t>
            </a:r>
            <a:br>
              <a:rPr lang="en-US" altLang="en-US" b="1">
                <a:latin typeface="Algerian" panose="04020705040A02060702" pitchFamily="82" charset="0"/>
              </a:rPr>
            </a:br>
            <a:r>
              <a:rPr lang="en-US" altLang="en-US" sz="4000" b="1">
                <a:latin typeface="Algerian" panose="04020705040A02060702" pitchFamily="82" charset="0"/>
              </a:rPr>
              <a:t>The 10 Commandments</a:t>
            </a:r>
          </a:p>
        </p:txBody>
      </p:sp>
      <p:sp>
        <p:nvSpPr>
          <p:cNvPr id="1490947" name="Rectangle 3">
            <a:extLst>
              <a:ext uri="{FF2B5EF4-FFF2-40B4-BE49-F238E27FC236}">
                <a16:creationId xmlns:a16="http://schemas.microsoft.com/office/drawing/2014/main" id="{AC2AB75D-75B9-787F-871D-8FB2A7AB2D56}"/>
              </a:ext>
            </a:extLst>
          </p:cNvPr>
          <p:cNvSpPr>
            <a:spLocks noGrp="1" noChangeArrowheads="1"/>
          </p:cNvSpPr>
          <p:nvPr>
            <p:ph type="body" idx="1"/>
          </p:nvPr>
        </p:nvSpPr>
        <p:spPr>
          <a:xfrm>
            <a:off x="1524000" y="2057400"/>
            <a:ext cx="5257800" cy="4038600"/>
          </a:xfrm>
        </p:spPr>
        <p:txBody>
          <a:bodyPr/>
          <a:lstStyle/>
          <a:p>
            <a:pPr eaLnBrk="1" hangingPunct="1">
              <a:defRPr/>
            </a:pPr>
            <a:r>
              <a:rPr lang="en-US" sz="3600" b="1">
                <a:solidFill>
                  <a:srgbClr val="993366"/>
                </a:solidFill>
                <a:effectLst>
                  <a:outerShdw blurRad="38100" dist="38100" dir="2700000" algn="tl">
                    <a:srgbClr val="C0C0C0"/>
                  </a:outerShdw>
                </a:effectLst>
                <a:latin typeface="Comic Sans MS" pitchFamily="66" charset="0"/>
              </a:rPr>
              <a:t>  Towards Others</a:t>
            </a:r>
          </a:p>
          <a:p>
            <a:pPr lvl="1" eaLnBrk="1" hangingPunct="1">
              <a:defRPr/>
            </a:pPr>
            <a:r>
              <a:rPr lang="en-US" sz="3200" b="1">
                <a:solidFill>
                  <a:srgbClr val="000000"/>
                </a:solidFill>
                <a:effectLst>
                  <a:outerShdw blurRad="38100" dist="38100" dir="2700000" algn="tl">
                    <a:srgbClr val="C0C0C0"/>
                  </a:outerShdw>
                </a:effectLst>
                <a:latin typeface="Comic Sans MS" pitchFamily="66" charset="0"/>
              </a:rPr>
              <a:t>Commands 6, 7, 8 deal with deeds</a:t>
            </a:r>
          </a:p>
          <a:p>
            <a:pPr lvl="1" eaLnBrk="1" hangingPunct="1">
              <a:defRPr/>
            </a:pPr>
            <a:r>
              <a:rPr lang="en-US" sz="3200" b="1">
                <a:solidFill>
                  <a:srgbClr val="000000"/>
                </a:solidFill>
                <a:effectLst>
                  <a:outerShdw blurRad="38100" dist="38100" dir="2700000" algn="tl">
                    <a:srgbClr val="C0C0C0"/>
                  </a:outerShdw>
                </a:effectLst>
                <a:latin typeface="Comic Sans MS" pitchFamily="66" charset="0"/>
              </a:rPr>
              <a:t>Command 9 deals with our words</a:t>
            </a:r>
          </a:p>
          <a:p>
            <a:pPr lvl="1" eaLnBrk="1" hangingPunct="1">
              <a:defRPr/>
            </a:pPr>
            <a:r>
              <a:rPr lang="en-US" sz="3200" b="1">
                <a:solidFill>
                  <a:srgbClr val="000000"/>
                </a:solidFill>
                <a:effectLst>
                  <a:outerShdw blurRad="38100" dist="38100" dir="2700000" algn="tl">
                    <a:srgbClr val="C0C0C0"/>
                  </a:outerShdw>
                </a:effectLst>
                <a:latin typeface="Comic Sans MS" pitchFamily="66" charset="0"/>
              </a:rPr>
              <a:t>Command 10 deals with thoughts</a:t>
            </a:r>
            <a:endParaRPr lang="en-US" b="1">
              <a:solidFill>
                <a:srgbClr val="000000"/>
              </a:solidFill>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iterate type="lt">
                                    <p:tmPct val="100000"/>
                                  </p:iterate>
                                  <p:childTnLst>
                                    <p:set>
                                      <p:cBhvr>
                                        <p:cTn id="6" dur="1" fill="hold">
                                          <p:stCondLst>
                                            <p:cond delay="0"/>
                                          </p:stCondLst>
                                        </p:cTn>
                                        <p:tgtEl>
                                          <p:spTgt spid="1490946">
                                            <p:txEl>
                                              <p:pRg st="0" end="0"/>
                                            </p:txEl>
                                          </p:spTgt>
                                        </p:tgtEl>
                                        <p:attrNameLst>
                                          <p:attrName>style.visibility</p:attrName>
                                        </p:attrNameLst>
                                      </p:cBhvr>
                                      <p:to>
                                        <p:strVal val="visible"/>
                                      </p:to>
                                    </p:set>
                                    <p:anim calcmode="lin" valueType="num">
                                      <p:cBhvr additive="base">
                                        <p:cTn id="7" dur="75" fill="hold"/>
                                        <p:tgtEl>
                                          <p:spTgt spid="1490946">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490946">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1490947">
                                            <p:txEl>
                                              <p:pRg st="3" end="3"/>
                                            </p:txEl>
                                          </p:spTgt>
                                        </p:tgtEl>
                                        <p:attrNameLst>
                                          <p:attrName>style.visibility</p:attrName>
                                        </p:attrNameLst>
                                      </p:cBhvr>
                                      <p:to>
                                        <p:strVal val="visible"/>
                                      </p:to>
                                    </p:set>
                                    <p:animEffect transition="in" filter="wipe(left)">
                                      <p:cBhvr>
                                        <p:cTn id="13" dur="500"/>
                                        <p:tgtEl>
                                          <p:spTgt spid="1490947">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1490947">
                                            <p:txEl>
                                              <p:pRg st="2" end="2"/>
                                            </p:txEl>
                                          </p:spTgt>
                                        </p:tgtEl>
                                        <p:attrNameLst>
                                          <p:attrName>style.visibility</p:attrName>
                                        </p:attrNameLst>
                                      </p:cBhvr>
                                      <p:to>
                                        <p:strVal val="visible"/>
                                      </p:to>
                                    </p:set>
                                    <p:animEffect transition="in" filter="wipe(left)">
                                      <p:cBhvr>
                                        <p:cTn id="18" dur="500"/>
                                        <p:tgtEl>
                                          <p:spTgt spid="1490947">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1490947">
                                            <p:txEl>
                                              <p:pRg st="1" end="1"/>
                                            </p:txEl>
                                          </p:spTgt>
                                        </p:tgtEl>
                                        <p:attrNameLst>
                                          <p:attrName>style.visibility</p:attrName>
                                        </p:attrNameLst>
                                      </p:cBhvr>
                                      <p:to>
                                        <p:strVal val="visible"/>
                                      </p:to>
                                    </p:set>
                                    <p:animEffect transition="in" filter="wipe(left)">
                                      <p:cBhvr>
                                        <p:cTn id="23" dur="500"/>
                                        <p:tgtEl>
                                          <p:spTgt spid="1490947">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1490947">
                                            <p:txEl>
                                              <p:pRg st="0" end="0"/>
                                            </p:txEl>
                                          </p:spTgt>
                                        </p:tgtEl>
                                        <p:attrNameLst>
                                          <p:attrName>style.visibility</p:attrName>
                                        </p:attrNameLst>
                                      </p:cBhvr>
                                      <p:to>
                                        <p:strVal val="visible"/>
                                      </p:to>
                                    </p:set>
                                    <p:animEffect transition="in" filter="wipe(left)">
                                      <p:cBhvr>
                                        <p:cTn id="28" dur="500"/>
                                        <p:tgtEl>
                                          <p:spTgt spid="14909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0946" grpId="0" build="p" autoUpdateAnimBg="0"/>
      <p:bldP spid="1490947" grpId="0" build="p" bldLvl="2" autoUpdateAnimBg="0" rev="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WordArt 3"/>
          <p:cNvSpPr>
            <a:spLocks noChangeArrowheads="1" noChangeShapeType="1" noTextEdit="1"/>
          </p:cNvSpPr>
          <p:nvPr/>
        </p:nvSpPr>
        <p:spPr bwMode="auto">
          <a:xfrm>
            <a:off x="4749552" y="301841"/>
            <a:ext cx="6809173" cy="3568823"/>
          </a:xfrm>
          <a:prstGeom prst="rect">
            <a:avLst/>
          </a:prstGeom>
        </p:spPr>
        <p:txBody>
          <a:bodyPr wrap="none" fromWordArt="1">
            <a:prstTxWarp prst="textSlantUp">
              <a:avLst>
                <a:gd name="adj" fmla="val 32056"/>
              </a:avLst>
            </a:prstTxWarp>
          </a:bodyPr>
          <a:lstStyle/>
          <a:p>
            <a:pPr algn="ctr" defTabSz="457200" fontAlgn="base">
              <a:spcBef>
                <a:spcPct val="0"/>
              </a:spcBef>
              <a:spcAft>
                <a:spcPct val="0"/>
              </a:spcAft>
            </a:pPr>
            <a:r>
              <a:rPr lang="en-US" sz="3600" kern="10" dirty="0">
                <a:ln w="9525">
                  <a:solidFill>
                    <a:srgbClr val="800080"/>
                  </a:solidFill>
                  <a:round/>
                  <a:headEnd/>
                  <a:tailEnd/>
                </a:ln>
                <a:solidFill>
                  <a:srgbClr val="FFFF99"/>
                </a:solidFill>
                <a:effectLst>
                  <a:outerShdw dist="53882" dir="2700000" algn="ctr" rotWithShape="0">
                    <a:srgbClr val="9999FF"/>
                  </a:outerShdw>
                </a:effectLst>
                <a:latin typeface="Impact"/>
                <a:ea typeface="ＭＳ Ｐゴシック"/>
              </a:rPr>
              <a:t>Love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62658" name="Rectangle 2">
            <a:extLst>
              <a:ext uri="{FF2B5EF4-FFF2-40B4-BE49-F238E27FC236}">
                <a16:creationId xmlns:a16="http://schemas.microsoft.com/office/drawing/2014/main" id="{B2BE50FE-AB35-2A04-85E2-9AC5E9EECAC1}"/>
              </a:ext>
            </a:extLst>
          </p:cNvPr>
          <p:cNvSpPr>
            <a:spLocks noChangeArrowheads="1"/>
          </p:cNvSpPr>
          <p:nvPr/>
        </p:nvSpPr>
        <p:spPr bwMode="auto">
          <a:xfrm>
            <a:off x="7239000" y="4445000"/>
            <a:ext cx="3048000" cy="1016000"/>
          </a:xfrm>
          <a:prstGeom prst="rect">
            <a:avLst/>
          </a:prstGeom>
          <a:solidFill>
            <a:srgbClr val="E321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Yes</a:t>
            </a:r>
          </a:p>
        </p:txBody>
      </p:sp>
      <p:sp>
        <p:nvSpPr>
          <p:cNvPr id="1862659" name="Rectangle 3">
            <a:extLst>
              <a:ext uri="{FF2B5EF4-FFF2-40B4-BE49-F238E27FC236}">
                <a16:creationId xmlns:a16="http://schemas.microsoft.com/office/drawing/2014/main" id="{07E0A163-ACD3-749A-FBFB-EFCAC3CDF112}"/>
              </a:ext>
            </a:extLst>
          </p:cNvPr>
          <p:cNvSpPr>
            <a:spLocks noChangeArrowheads="1"/>
          </p:cNvSpPr>
          <p:nvPr/>
        </p:nvSpPr>
        <p:spPr bwMode="auto">
          <a:xfrm>
            <a:off x="4343400" y="4445000"/>
            <a:ext cx="2895600" cy="1016000"/>
          </a:xfrm>
          <a:prstGeom prst="rect">
            <a:avLst/>
          </a:prstGeom>
          <a:solidFill>
            <a:srgbClr val="44E3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Yes</a:t>
            </a:r>
          </a:p>
        </p:txBody>
      </p:sp>
      <p:sp>
        <p:nvSpPr>
          <p:cNvPr id="1862660" name="Rectangle 4">
            <a:extLst>
              <a:ext uri="{FF2B5EF4-FFF2-40B4-BE49-F238E27FC236}">
                <a16:creationId xmlns:a16="http://schemas.microsoft.com/office/drawing/2014/main" id="{199F1614-21D6-BE98-16D2-61CA92E5A8CD}"/>
              </a:ext>
            </a:extLst>
          </p:cNvPr>
          <p:cNvSpPr>
            <a:spLocks noChangeArrowheads="1"/>
          </p:cNvSpPr>
          <p:nvPr/>
        </p:nvSpPr>
        <p:spPr bwMode="auto">
          <a:xfrm>
            <a:off x="1905000" y="4445000"/>
            <a:ext cx="2438400" cy="1016000"/>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Liberty</a:t>
            </a:r>
          </a:p>
        </p:txBody>
      </p:sp>
      <p:sp>
        <p:nvSpPr>
          <p:cNvPr id="1862661" name="Rectangle 5">
            <a:extLst>
              <a:ext uri="{FF2B5EF4-FFF2-40B4-BE49-F238E27FC236}">
                <a16:creationId xmlns:a16="http://schemas.microsoft.com/office/drawing/2014/main" id="{C0F80870-07DD-808E-BA62-83F3A082FD32}"/>
              </a:ext>
            </a:extLst>
          </p:cNvPr>
          <p:cNvSpPr>
            <a:spLocks noChangeArrowheads="1"/>
          </p:cNvSpPr>
          <p:nvPr/>
        </p:nvSpPr>
        <p:spPr bwMode="auto">
          <a:xfrm>
            <a:off x="7239000" y="3429000"/>
            <a:ext cx="3048000" cy="1016000"/>
          </a:xfrm>
          <a:prstGeom prst="rect">
            <a:avLst/>
          </a:prstGeom>
          <a:solidFill>
            <a:srgbClr val="E321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No</a:t>
            </a:r>
          </a:p>
        </p:txBody>
      </p:sp>
      <p:sp>
        <p:nvSpPr>
          <p:cNvPr id="1862662" name="Rectangle 6">
            <a:extLst>
              <a:ext uri="{FF2B5EF4-FFF2-40B4-BE49-F238E27FC236}">
                <a16:creationId xmlns:a16="http://schemas.microsoft.com/office/drawing/2014/main" id="{F44B12E9-808C-599A-6E36-1122EDC8E5EC}"/>
              </a:ext>
            </a:extLst>
          </p:cNvPr>
          <p:cNvSpPr>
            <a:spLocks noChangeArrowheads="1"/>
          </p:cNvSpPr>
          <p:nvPr/>
        </p:nvSpPr>
        <p:spPr bwMode="auto">
          <a:xfrm>
            <a:off x="4343400" y="3429000"/>
            <a:ext cx="2895600" cy="1016000"/>
          </a:xfrm>
          <a:prstGeom prst="rect">
            <a:avLst/>
          </a:prstGeom>
          <a:solidFill>
            <a:srgbClr val="44E3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Yes</a:t>
            </a:r>
          </a:p>
        </p:txBody>
      </p:sp>
      <p:sp>
        <p:nvSpPr>
          <p:cNvPr id="1862663" name="Rectangle 7">
            <a:extLst>
              <a:ext uri="{FF2B5EF4-FFF2-40B4-BE49-F238E27FC236}">
                <a16:creationId xmlns:a16="http://schemas.microsoft.com/office/drawing/2014/main" id="{79C725B0-EACB-F8EB-7E42-898874170C8D}"/>
              </a:ext>
            </a:extLst>
          </p:cNvPr>
          <p:cNvSpPr>
            <a:spLocks noChangeArrowheads="1"/>
          </p:cNvSpPr>
          <p:nvPr/>
        </p:nvSpPr>
        <p:spPr bwMode="auto">
          <a:xfrm>
            <a:off x="1905000" y="3429000"/>
            <a:ext cx="2438400" cy="1016000"/>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License</a:t>
            </a:r>
          </a:p>
        </p:txBody>
      </p:sp>
      <p:sp>
        <p:nvSpPr>
          <p:cNvPr id="1862664" name="Rectangle 8">
            <a:extLst>
              <a:ext uri="{FF2B5EF4-FFF2-40B4-BE49-F238E27FC236}">
                <a16:creationId xmlns:a16="http://schemas.microsoft.com/office/drawing/2014/main" id="{8F744843-679E-84C2-6397-7F0FFF4818A0}"/>
              </a:ext>
            </a:extLst>
          </p:cNvPr>
          <p:cNvSpPr>
            <a:spLocks noChangeArrowheads="1"/>
          </p:cNvSpPr>
          <p:nvPr/>
        </p:nvSpPr>
        <p:spPr bwMode="auto">
          <a:xfrm>
            <a:off x="7239000" y="2413000"/>
            <a:ext cx="3048000" cy="1016000"/>
          </a:xfrm>
          <a:prstGeom prst="rect">
            <a:avLst/>
          </a:prstGeom>
          <a:solidFill>
            <a:srgbClr val="E321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Yes</a:t>
            </a:r>
          </a:p>
        </p:txBody>
      </p:sp>
      <p:sp>
        <p:nvSpPr>
          <p:cNvPr id="1862665" name="Rectangle 9">
            <a:extLst>
              <a:ext uri="{FF2B5EF4-FFF2-40B4-BE49-F238E27FC236}">
                <a16:creationId xmlns:a16="http://schemas.microsoft.com/office/drawing/2014/main" id="{A4186148-6A77-0A5E-3C63-E07F464504D9}"/>
              </a:ext>
            </a:extLst>
          </p:cNvPr>
          <p:cNvSpPr>
            <a:spLocks noChangeArrowheads="1"/>
          </p:cNvSpPr>
          <p:nvPr/>
        </p:nvSpPr>
        <p:spPr bwMode="auto">
          <a:xfrm>
            <a:off x="4343400" y="2413000"/>
            <a:ext cx="2895600" cy="1016000"/>
          </a:xfrm>
          <a:prstGeom prst="rect">
            <a:avLst/>
          </a:prstGeom>
          <a:solidFill>
            <a:srgbClr val="44E3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No</a:t>
            </a:r>
          </a:p>
        </p:txBody>
      </p:sp>
      <p:sp>
        <p:nvSpPr>
          <p:cNvPr id="1862666" name="Rectangle 10">
            <a:extLst>
              <a:ext uri="{FF2B5EF4-FFF2-40B4-BE49-F238E27FC236}">
                <a16:creationId xmlns:a16="http://schemas.microsoft.com/office/drawing/2014/main" id="{F3719641-8D46-4506-E035-A31B4798BF05}"/>
              </a:ext>
            </a:extLst>
          </p:cNvPr>
          <p:cNvSpPr>
            <a:spLocks noChangeArrowheads="1"/>
          </p:cNvSpPr>
          <p:nvPr/>
        </p:nvSpPr>
        <p:spPr bwMode="auto">
          <a:xfrm>
            <a:off x="1905000" y="2413000"/>
            <a:ext cx="2438400" cy="1016000"/>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Legalism</a:t>
            </a:r>
          </a:p>
        </p:txBody>
      </p:sp>
      <p:sp>
        <p:nvSpPr>
          <p:cNvPr id="1123339" name="Rectangle 11">
            <a:extLst>
              <a:ext uri="{FF2B5EF4-FFF2-40B4-BE49-F238E27FC236}">
                <a16:creationId xmlns:a16="http://schemas.microsoft.com/office/drawing/2014/main" id="{84F158A0-52C5-69A9-02B3-A40B1BC7DF28}"/>
              </a:ext>
            </a:extLst>
          </p:cNvPr>
          <p:cNvSpPr>
            <a:spLocks noChangeArrowheads="1"/>
          </p:cNvSpPr>
          <p:nvPr/>
        </p:nvSpPr>
        <p:spPr bwMode="auto">
          <a:xfrm>
            <a:off x="7239000" y="1397000"/>
            <a:ext cx="3048000" cy="1016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Responsibility</a:t>
            </a:r>
          </a:p>
        </p:txBody>
      </p:sp>
      <p:sp>
        <p:nvSpPr>
          <p:cNvPr id="1123340" name="Rectangle 12">
            <a:extLst>
              <a:ext uri="{FF2B5EF4-FFF2-40B4-BE49-F238E27FC236}">
                <a16:creationId xmlns:a16="http://schemas.microsoft.com/office/drawing/2014/main" id="{F589EC2E-0870-0F97-A4BA-98B231CC466B}"/>
              </a:ext>
            </a:extLst>
          </p:cNvPr>
          <p:cNvSpPr>
            <a:spLocks noChangeArrowheads="1"/>
          </p:cNvSpPr>
          <p:nvPr/>
        </p:nvSpPr>
        <p:spPr bwMode="auto">
          <a:xfrm>
            <a:off x="4343400" y="1397000"/>
            <a:ext cx="2895600" cy="1016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Freedom</a:t>
            </a:r>
          </a:p>
        </p:txBody>
      </p:sp>
      <p:sp>
        <p:nvSpPr>
          <p:cNvPr id="1123341" name="Rectangle 13">
            <a:extLst>
              <a:ext uri="{FF2B5EF4-FFF2-40B4-BE49-F238E27FC236}">
                <a16:creationId xmlns:a16="http://schemas.microsoft.com/office/drawing/2014/main" id="{33BD4B93-D315-DAF2-22A4-7D25FBDD5A26}"/>
              </a:ext>
            </a:extLst>
          </p:cNvPr>
          <p:cNvSpPr>
            <a:spLocks noChangeArrowheads="1"/>
          </p:cNvSpPr>
          <p:nvPr/>
        </p:nvSpPr>
        <p:spPr bwMode="auto">
          <a:xfrm>
            <a:off x="1905000" y="1397000"/>
            <a:ext cx="2438400" cy="1016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1862670" name="Line 14">
            <a:extLst>
              <a:ext uri="{FF2B5EF4-FFF2-40B4-BE49-F238E27FC236}">
                <a16:creationId xmlns:a16="http://schemas.microsoft.com/office/drawing/2014/main" id="{EC6AD684-24BD-DC02-DD21-3675024A6553}"/>
              </a:ext>
            </a:extLst>
          </p:cNvPr>
          <p:cNvSpPr>
            <a:spLocks noChangeShapeType="1"/>
          </p:cNvSpPr>
          <p:nvPr/>
        </p:nvSpPr>
        <p:spPr bwMode="auto">
          <a:xfrm>
            <a:off x="1905000" y="1397000"/>
            <a:ext cx="8382000" cy="0"/>
          </a:xfrm>
          <a:prstGeom prst="line">
            <a:avLst/>
          </a:prstGeom>
          <a:noFill/>
          <a:ln w="28575" cap="sq">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1862671" name="Line 15">
            <a:extLst>
              <a:ext uri="{FF2B5EF4-FFF2-40B4-BE49-F238E27FC236}">
                <a16:creationId xmlns:a16="http://schemas.microsoft.com/office/drawing/2014/main" id="{72D5772B-5473-7D7A-7B6B-F7DAB1795927}"/>
              </a:ext>
            </a:extLst>
          </p:cNvPr>
          <p:cNvSpPr>
            <a:spLocks noChangeShapeType="1"/>
          </p:cNvSpPr>
          <p:nvPr/>
        </p:nvSpPr>
        <p:spPr bwMode="auto">
          <a:xfrm>
            <a:off x="1905000" y="2413000"/>
            <a:ext cx="8382000" cy="0"/>
          </a:xfrm>
          <a:prstGeom prst="line">
            <a:avLst/>
          </a:prstGeom>
          <a:noFill/>
          <a:ln w="12700">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1862672" name="Line 16">
            <a:extLst>
              <a:ext uri="{FF2B5EF4-FFF2-40B4-BE49-F238E27FC236}">
                <a16:creationId xmlns:a16="http://schemas.microsoft.com/office/drawing/2014/main" id="{E52DFBE9-BE5C-F8E2-5AFF-A9991571557D}"/>
              </a:ext>
            </a:extLst>
          </p:cNvPr>
          <p:cNvSpPr>
            <a:spLocks noChangeShapeType="1"/>
          </p:cNvSpPr>
          <p:nvPr/>
        </p:nvSpPr>
        <p:spPr bwMode="auto">
          <a:xfrm>
            <a:off x="1905000" y="3429000"/>
            <a:ext cx="8382000" cy="0"/>
          </a:xfrm>
          <a:prstGeom prst="line">
            <a:avLst/>
          </a:prstGeom>
          <a:noFill/>
          <a:ln w="12700">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1862673" name="Line 17">
            <a:extLst>
              <a:ext uri="{FF2B5EF4-FFF2-40B4-BE49-F238E27FC236}">
                <a16:creationId xmlns:a16="http://schemas.microsoft.com/office/drawing/2014/main" id="{64EACFA2-187E-020A-88DC-0BD87EF9FC8F}"/>
              </a:ext>
            </a:extLst>
          </p:cNvPr>
          <p:cNvSpPr>
            <a:spLocks noChangeShapeType="1"/>
          </p:cNvSpPr>
          <p:nvPr/>
        </p:nvSpPr>
        <p:spPr bwMode="auto">
          <a:xfrm>
            <a:off x="1905000" y="4445000"/>
            <a:ext cx="8382000" cy="0"/>
          </a:xfrm>
          <a:prstGeom prst="line">
            <a:avLst/>
          </a:prstGeom>
          <a:noFill/>
          <a:ln w="12700">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1862674" name="Line 18">
            <a:extLst>
              <a:ext uri="{FF2B5EF4-FFF2-40B4-BE49-F238E27FC236}">
                <a16:creationId xmlns:a16="http://schemas.microsoft.com/office/drawing/2014/main" id="{82C3BE86-B042-1B83-221B-CDA597F3D72B}"/>
              </a:ext>
            </a:extLst>
          </p:cNvPr>
          <p:cNvSpPr>
            <a:spLocks noChangeShapeType="1"/>
          </p:cNvSpPr>
          <p:nvPr/>
        </p:nvSpPr>
        <p:spPr bwMode="auto">
          <a:xfrm>
            <a:off x="1905000" y="5461000"/>
            <a:ext cx="8382000" cy="0"/>
          </a:xfrm>
          <a:prstGeom prst="line">
            <a:avLst/>
          </a:prstGeom>
          <a:noFill/>
          <a:ln w="28575" cap="sq">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1862675" name="Line 19">
            <a:extLst>
              <a:ext uri="{FF2B5EF4-FFF2-40B4-BE49-F238E27FC236}">
                <a16:creationId xmlns:a16="http://schemas.microsoft.com/office/drawing/2014/main" id="{5B8DA079-AE9D-F03C-879B-D140FA55B631}"/>
              </a:ext>
            </a:extLst>
          </p:cNvPr>
          <p:cNvSpPr>
            <a:spLocks noChangeShapeType="1"/>
          </p:cNvSpPr>
          <p:nvPr/>
        </p:nvSpPr>
        <p:spPr bwMode="auto">
          <a:xfrm>
            <a:off x="1905000" y="1397000"/>
            <a:ext cx="0" cy="4064000"/>
          </a:xfrm>
          <a:prstGeom prst="line">
            <a:avLst/>
          </a:prstGeom>
          <a:noFill/>
          <a:ln w="28575" cap="sq">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1862676" name="Line 20">
            <a:extLst>
              <a:ext uri="{FF2B5EF4-FFF2-40B4-BE49-F238E27FC236}">
                <a16:creationId xmlns:a16="http://schemas.microsoft.com/office/drawing/2014/main" id="{50705BA8-B617-6BF5-9309-484C82A7E988}"/>
              </a:ext>
            </a:extLst>
          </p:cNvPr>
          <p:cNvSpPr>
            <a:spLocks noChangeShapeType="1"/>
          </p:cNvSpPr>
          <p:nvPr/>
        </p:nvSpPr>
        <p:spPr bwMode="auto">
          <a:xfrm>
            <a:off x="4343400" y="1397000"/>
            <a:ext cx="0" cy="4064000"/>
          </a:xfrm>
          <a:prstGeom prst="line">
            <a:avLst/>
          </a:prstGeom>
          <a:noFill/>
          <a:ln w="12700">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1862677" name="Line 21">
            <a:extLst>
              <a:ext uri="{FF2B5EF4-FFF2-40B4-BE49-F238E27FC236}">
                <a16:creationId xmlns:a16="http://schemas.microsoft.com/office/drawing/2014/main" id="{B7EC0602-F57C-B1F9-85E3-9757A1D0E34D}"/>
              </a:ext>
            </a:extLst>
          </p:cNvPr>
          <p:cNvSpPr>
            <a:spLocks noChangeShapeType="1"/>
          </p:cNvSpPr>
          <p:nvPr/>
        </p:nvSpPr>
        <p:spPr bwMode="auto">
          <a:xfrm>
            <a:off x="7239000" y="1397000"/>
            <a:ext cx="0" cy="4064000"/>
          </a:xfrm>
          <a:prstGeom prst="line">
            <a:avLst/>
          </a:prstGeom>
          <a:noFill/>
          <a:ln w="12700">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1862678" name="Line 22">
            <a:extLst>
              <a:ext uri="{FF2B5EF4-FFF2-40B4-BE49-F238E27FC236}">
                <a16:creationId xmlns:a16="http://schemas.microsoft.com/office/drawing/2014/main" id="{65659F2E-416D-1BDB-C980-4CE01E385721}"/>
              </a:ext>
            </a:extLst>
          </p:cNvPr>
          <p:cNvSpPr>
            <a:spLocks noChangeShapeType="1"/>
          </p:cNvSpPr>
          <p:nvPr/>
        </p:nvSpPr>
        <p:spPr bwMode="auto">
          <a:xfrm>
            <a:off x="10287000" y="1397000"/>
            <a:ext cx="0" cy="4064000"/>
          </a:xfrm>
          <a:prstGeom prst="line">
            <a:avLst/>
          </a:prstGeom>
          <a:noFill/>
          <a:ln w="28575" cap="sq">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1123351" name="WordArt 24">
            <a:extLst>
              <a:ext uri="{FF2B5EF4-FFF2-40B4-BE49-F238E27FC236}">
                <a16:creationId xmlns:a16="http://schemas.microsoft.com/office/drawing/2014/main" id="{82B6D120-5CCF-9A04-1A8B-E986FAAC589E}"/>
              </a:ext>
            </a:extLst>
          </p:cNvPr>
          <p:cNvSpPr>
            <a:spLocks noChangeArrowheads="1" noChangeShapeType="1" noTextEdit="1"/>
          </p:cNvSpPr>
          <p:nvPr/>
        </p:nvSpPr>
        <p:spPr bwMode="auto">
          <a:xfrm>
            <a:off x="1981200" y="1447800"/>
            <a:ext cx="2209800" cy="914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Arial" panose="020B0604020202020204" pitchFamily="34" charset="0"/>
              </a:rPr>
              <a:t>Approach</a:t>
            </a:r>
          </a:p>
        </p:txBody>
      </p:sp>
      <p:sp>
        <p:nvSpPr>
          <p:cNvPr id="1862681" name="Comment 25">
            <a:extLst>
              <a:ext uri="{FF2B5EF4-FFF2-40B4-BE49-F238E27FC236}">
                <a16:creationId xmlns:a16="http://schemas.microsoft.com/office/drawing/2014/main" id="{6412529C-2A8A-C0C5-1649-8784DB28D090}"/>
              </a:ext>
            </a:extLst>
          </p:cNvPr>
          <p:cNvSpPr>
            <a:spLocks noChangeArrowheads="1"/>
          </p:cNvSpPr>
          <p:nvPr/>
        </p:nvSpPr>
        <p:spPr bwMode="auto">
          <a:xfrm>
            <a:off x="1539876" y="-1143000"/>
            <a:ext cx="40989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rPr>
              <a:t>Lawyer’s Maxim:</a:t>
            </a: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rPr>
              <a:t>  “The big print giveth,  the small print taketh away!”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62666"/>
                                        </p:tgtEl>
                                        <p:attrNameLst>
                                          <p:attrName>style.visibility</p:attrName>
                                        </p:attrNameLst>
                                      </p:cBhvr>
                                      <p:to>
                                        <p:strVal val="visible"/>
                                      </p:to>
                                    </p:set>
                                    <p:animEffect transition="in" filter="dissolve">
                                      <p:cBhvr>
                                        <p:cTn id="7" dur="500"/>
                                        <p:tgtEl>
                                          <p:spTgt spid="18626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62665"/>
                                        </p:tgtEl>
                                        <p:attrNameLst>
                                          <p:attrName>style.visibility</p:attrName>
                                        </p:attrNameLst>
                                      </p:cBhvr>
                                      <p:to>
                                        <p:strVal val="visible"/>
                                      </p:to>
                                    </p:set>
                                    <p:animEffect transition="in" filter="dissolve">
                                      <p:cBhvr>
                                        <p:cTn id="12" dur="500"/>
                                        <p:tgtEl>
                                          <p:spTgt spid="18626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862664"/>
                                        </p:tgtEl>
                                        <p:attrNameLst>
                                          <p:attrName>style.visibility</p:attrName>
                                        </p:attrNameLst>
                                      </p:cBhvr>
                                      <p:to>
                                        <p:strVal val="visible"/>
                                      </p:to>
                                    </p:set>
                                    <p:animEffect transition="in" filter="dissolve">
                                      <p:cBhvr>
                                        <p:cTn id="17" dur="500"/>
                                        <p:tgtEl>
                                          <p:spTgt spid="18626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62663"/>
                                        </p:tgtEl>
                                        <p:attrNameLst>
                                          <p:attrName>style.visibility</p:attrName>
                                        </p:attrNameLst>
                                      </p:cBhvr>
                                      <p:to>
                                        <p:strVal val="visible"/>
                                      </p:to>
                                    </p:set>
                                    <p:animEffect transition="in" filter="dissolve">
                                      <p:cBhvr>
                                        <p:cTn id="22" dur="500"/>
                                        <p:tgtEl>
                                          <p:spTgt spid="186266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862662"/>
                                        </p:tgtEl>
                                        <p:attrNameLst>
                                          <p:attrName>style.visibility</p:attrName>
                                        </p:attrNameLst>
                                      </p:cBhvr>
                                      <p:to>
                                        <p:strVal val="visible"/>
                                      </p:to>
                                    </p:set>
                                    <p:animEffect transition="in" filter="dissolve">
                                      <p:cBhvr>
                                        <p:cTn id="27" dur="500"/>
                                        <p:tgtEl>
                                          <p:spTgt spid="186266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862661"/>
                                        </p:tgtEl>
                                        <p:attrNameLst>
                                          <p:attrName>style.visibility</p:attrName>
                                        </p:attrNameLst>
                                      </p:cBhvr>
                                      <p:to>
                                        <p:strVal val="visible"/>
                                      </p:to>
                                    </p:set>
                                    <p:animEffect transition="in" filter="dissolve">
                                      <p:cBhvr>
                                        <p:cTn id="32" dur="500"/>
                                        <p:tgtEl>
                                          <p:spTgt spid="186266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862660"/>
                                        </p:tgtEl>
                                        <p:attrNameLst>
                                          <p:attrName>style.visibility</p:attrName>
                                        </p:attrNameLst>
                                      </p:cBhvr>
                                      <p:to>
                                        <p:strVal val="visible"/>
                                      </p:to>
                                    </p:set>
                                    <p:animEffect transition="in" filter="dissolve">
                                      <p:cBhvr>
                                        <p:cTn id="37" dur="500"/>
                                        <p:tgtEl>
                                          <p:spTgt spid="186266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862659"/>
                                        </p:tgtEl>
                                        <p:attrNameLst>
                                          <p:attrName>style.visibility</p:attrName>
                                        </p:attrNameLst>
                                      </p:cBhvr>
                                      <p:to>
                                        <p:strVal val="visible"/>
                                      </p:to>
                                    </p:set>
                                    <p:animEffect transition="in" filter="dissolve">
                                      <p:cBhvr>
                                        <p:cTn id="42" dur="500"/>
                                        <p:tgtEl>
                                          <p:spTgt spid="186265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1862658"/>
                                        </p:tgtEl>
                                        <p:attrNameLst>
                                          <p:attrName>style.visibility</p:attrName>
                                        </p:attrNameLst>
                                      </p:cBhvr>
                                      <p:to>
                                        <p:strVal val="visible"/>
                                      </p:to>
                                    </p:set>
                                    <p:animEffect transition="in" filter="dissolve">
                                      <p:cBhvr>
                                        <p:cTn id="47" dur="500"/>
                                        <p:tgtEl>
                                          <p:spTgt spid="1862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2658" grpId="0" animBg="1" autoUpdateAnimBg="0"/>
      <p:bldP spid="1862659" grpId="0" animBg="1" autoUpdateAnimBg="0"/>
      <p:bldP spid="1862660" grpId="0" animBg="1" autoUpdateAnimBg="0"/>
      <p:bldP spid="1862661" grpId="0" animBg="1" autoUpdateAnimBg="0"/>
      <p:bldP spid="1862662" grpId="0" animBg="1" autoUpdateAnimBg="0"/>
      <p:bldP spid="1862663" grpId="0" animBg="1" autoUpdateAnimBg="0"/>
      <p:bldP spid="1862664" grpId="0" animBg="1" autoUpdateAnimBg="0"/>
      <p:bldP spid="1862665" grpId="0" animBg="1" autoUpdateAnimBg="0"/>
      <p:bldP spid="1862666"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963647-A769-8928-BB07-5B6A69004488}"/>
              </a:ext>
            </a:extLst>
          </p:cNvPr>
          <p:cNvSpPr/>
          <p:nvPr/>
        </p:nvSpPr>
        <p:spPr>
          <a:xfrm>
            <a:off x="3533313" y="2219417"/>
            <a:ext cx="4909352" cy="240124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rPr>
              <a:t>KNOWING GOD </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sz="5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rPr>
              <a:t> &amp;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rPr>
              <a:t>DOING</a:t>
            </a:r>
            <a:r>
              <a:rPr kumimoji="0" lang="en-US" sz="4400" b="1" i="0" u="none" strike="noStrike" kern="1200" cap="none" spc="0" normalizeH="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rPr>
              <a:t> </a:t>
            </a:r>
            <a:r>
              <a:rPr kumimoji="0" lang="en-US" sz="4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rPr>
              <a:t>JUSTICE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nodeType="clickEffect">
                                  <p:stCondLst>
                                    <p:cond delay="0"/>
                                  </p:stCondLst>
                                  <p:childTnLst>
                                    <p:animClr clrSpc="rgb" dir="cw">
                                      <p:cBhvr override="childStyle">
                                        <p:cTn id="6" dur="1900" fill="hold">
                                          <p:stCondLst>
                                            <p:cond delay="100"/>
                                          </p:stCondLst>
                                        </p:cTn>
                                        <p:tgtEl>
                                          <p:spTgt spid="3">
                                            <p:txEl>
                                              <p:pRg st="0" end="0"/>
                                            </p:txEl>
                                          </p:spTgt>
                                        </p:tgtEl>
                                        <p:attrNameLst>
                                          <p:attrName>style.color</p:attrName>
                                        </p:attrNameLst>
                                      </p:cBhvr>
                                      <p:to>
                                        <a:schemeClr val="accent2"/>
                                      </p:to>
                                    </p:animClr>
                                    <p:animClr clrSpc="rgb" dir="cw">
                                      <p:cBhvr>
                                        <p:cTn id="7" dur="1900" fill="hold">
                                          <p:stCondLst>
                                            <p:cond delay="100"/>
                                          </p:stCondLst>
                                        </p:cTn>
                                        <p:tgtEl>
                                          <p:spTgt spid="3">
                                            <p:txEl>
                                              <p:pRg st="0" end="0"/>
                                            </p:txEl>
                                          </p:spTgt>
                                        </p:tgtEl>
                                        <p:attrNameLst>
                                          <p:attrName>fillColor</p:attrName>
                                        </p:attrNameLst>
                                      </p:cBhvr>
                                      <p:to>
                                        <a:schemeClr val="accent2"/>
                                      </p:to>
                                    </p:animClr>
                                    <p:set>
                                      <p:cBhvr>
                                        <p:cTn id="8" dur="1900" fill="hold">
                                          <p:stCondLst>
                                            <p:cond delay="100"/>
                                          </p:stCondLst>
                                        </p:cTn>
                                        <p:tgtEl>
                                          <p:spTgt spid="3">
                                            <p:txEl>
                                              <p:pRg st="0" end="0"/>
                                            </p:txEl>
                                          </p:spTgt>
                                        </p:tgtEl>
                                        <p:attrNameLst>
                                          <p:attrName>fill.type</p:attrName>
                                        </p:attrNameLst>
                                      </p:cBhvr>
                                      <p:to>
                                        <p:strVal val="solid"/>
                                      </p:to>
                                    </p:set>
                                    <p:set>
                                      <p:cBhvr>
                                        <p:cTn id="9" dur="1900" fill="hold">
                                          <p:stCondLst>
                                            <p:cond delay="100"/>
                                          </p:stCondLst>
                                        </p:cTn>
                                        <p:tgtEl>
                                          <p:spTgt spid="3">
                                            <p:txEl>
                                              <p:pRg st="0" end="0"/>
                                            </p:txEl>
                                          </p:spTgt>
                                        </p:tgtEl>
                                        <p:attrNameLst>
                                          <p:attrName>fill.on</p:attrName>
                                        </p:attrNameLst>
                                      </p:cBhvr>
                                      <p:to>
                                        <p:strVal val="true"/>
                                      </p:to>
                                    </p:set>
                                    <p:animScale>
                                      <p:cBhvr>
                                        <p:cTn id="10" dur="200" fill="hold">
                                          <p:stCondLst>
                                            <p:cond delay="0"/>
                                          </p:stCondLst>
                                        </p:cTn>
                                        <p:tgtEl>
                                          <p:spTgt spid="3">
                                            <p:txEl>
                                              <p:pRg st="0" end="0"/>
                                            </p:txEl>
                                          </p:spTgt>
                                        </p:tgtEl>
                                      </p:cBhvr>
                                      <p:from x="100000" y="100000"/>
                                      <p:to x="100000" y="5000"/>
                                    </p:animScale>
                                    <p:animScale>
                                      <p:cBhvr>
                                        <p:cTn id="11" dur="200" fill="hold">
                                          <p:stCondLst>
                                            <p:cond delay="200"/>
                                          </p:stCondLst>
                                        </p:cTn>
                                        <p:tgtEl>
                                          <p:spTgt spid="3">
                                            <p:txEl>
                                              <p:pRg st="0" end="0"/>
                                            </p:txEl>
                                          </p:spTgt>
                                        </p:tgtEl>
                                      </p:cBhvr>
                                      <p:from x="100000" y="5000"/>
                                      <p:to x="120000" y="150000"/>
                                    </p:animScale>
                                    <p:animScale>
                                      <p:cBhvr>
                                        <p:cTn id="12" dur="600" fill="hold">
                                          <p:stCondLst>
                                            <p:cond delay="1400"/>
                                          </p:stCondLst>
                                        </p:cTn>
                                        <p:tgtEl>
                                          <p:spTgt spid="3">
                                            <p:txEl>
                                              <p:pRg st="0" end="0"/>
                                            </p:txEl>
                                          </p:spTgt>
                                        </p:tgtEl>
                                      </p:cBhvr>
                                      <p:to x="120000" y="150000"/>
                                    </p:animScale>
                                  </p:childTnLst>
                                </p:cTn>
                              </p:par>
                              <p:par>
                                <p:cTn id="13" presetID="14" presetClass="emph" presetSubtype="0" fill="hold" nodeType="withEffect">
                                  <p:stCondLst>
                                    <p:cond delay="0"/>
                                  </p:stCondLst>
                                  <p:childTnLst>
                                    <p:animClr clrSpc="rgb" dir="cw">
                                      <p:cBhvr override="childStyle">
                                        <p:cTn id="14" dur="1900" fill="hold">
                                          <p:stCondLst>
                                            <p:cond delay="100"/>
                                          </p:stCondLst>
                                        </p:cTn>
                                        <p:tgtEl>
                                          <p:spTgt spid="3">
                                            <p:txEl>
                                              <p:pRg st="1" end="1"/>
                                            </p:txEl>
                                          </p:spTgt>
                                        </p:tgtEl>
                                        <p:attrNameLst>
                                          <p:attrName>style.color</p:attrName>
                                        </p:attrNameLst>
                                      </p:cBhvr>
                                      <p:to>
                                        <a:schemeClr val="accent2"/>
                                      </p:to>
                                    </p:animClr>
                                    <p:animClr clrSpc="rgb" dir="cw">
                                      <p:cBhvr>
                                        <p:cTn id="15" dur="1900" fill="hold">
                                          <p:stCondLst>
                                            <p:cond delay="100"/>
                                          </p:stCondLst>
                                        </p:cTn>
                                        <p:tgtEl>
                                          <p:spTgt spid="3">
                                            <p:txEl>
                                              <p:pRg st="1" end="1"/>
                                            </p:txEl>
                                          </p:spTgt>
                                        </p:tgtEl>
                                        <p:attrNameLst>
                                          <p:attrName>fillColor</p:attrName>
                                        </p:attrNameLst>
                                      </p:cBhvr>
                                      <p:to>
                                        <a:schemeClr val="accent2"/>
                                      </p:to>
                                    </p:animClr>
                                    <p:set>
                                      <p:cBhvr>
                                        <p:cTn id="16" dur="1900" fill="hold">
                                          <p:stCondLst>
                                            <p:cond delay="100"/>
                                          </p:stCondLst>
                                        </p:cTn>
                                        <p:tgtEl>
                                          <p:spTgt spid="3">
                                            <p:txEl>
                                              <p:pRg st="1" end="1"/>
                                            </p:txEl>
                                          </p:spTgt>
                                        </p:tgtEl>
                                        <p:attrNameLst>
                                          <p:attrName>fill.type</p:attrName>
                                        </p:attrNameLst>
                                      </p:cBhvr>
                                      <p:to>
                                        <p:strVal val="solid"/>
                                      </p:to>
                                    </p:set>
                                    <p:set>
                                      <p:cBhvr>
                                        <p:cTn id="17" dur="1900" fill="hold">
                                          <p:stCondLst>
                                            <p:cond delay="100"/>
                                          </p:stCondLst>
                                        </p:cTn>
                                        <p:tgtEl>
                                          <p:spTgt spid="3">
                                            <p:txEl>
                                              <p:pRg st="1" end="1"/>
                                            </p:txEl>
                                          </p:spTgt>
                                        </p:tgtEl>
                                        <p:attrNameLst>
                                          <p:attrName>fill.on</p:attrName>
                                        </p:attrNameLst>
                                      </p:cBhvr>
                                      <p:to>
                                        <p:strVal val="true"/>
                                      </p:to>
                                    </p:set>
                                    <p:animScale>
                                      <p:cBhvr>
                                        <p:cTn id="18" dur="200" fill="hold">
                                          <p:stCondLst>
                                            <p:cond delay="0"/>
                                          </p:stCondLst>
                                        </p:cTn>
                                        <p:tgtEl>
                                          <p:spTgt spid="3">
                                            <p:txEl>
                                              <p:pRg st="1" end="1"/>
                                            </p:txEl>
                                          </p:spTgt>
                                        </p:tgtEl>
                                      </p:cBhvr>
                                      <p:from x="100000" y="100000"/>
                                      <p:to x="100000" y="5000"/>
                                    </p:animScale>
                                    <p:animScale>
                                      <p:cBhvr>
                                        <p:cTn id="19" dur="200" fill="hold">
                                          <p:stCondLst>
                                            <p:cond delay="200"/>
                                          </p:stCondLst>
                                        </p:cTn>
                                        <p:tgtEl>
                                          <p:spTgt spid="3">
                                            <p:txEl>
                                              <p:pRg st="1" end="1"/>
                                            </p:txEl>
                                          </p:spTgt>
                                        </p:tgtEl>
                                      </p:cBhvr>
                                      <p:from x="100000" y="5000"/>
                                      <p:to x="120000" y="150000"/>
                                    </p:animScale>
                                    <p:animScale>
                                      <p:cBhvr>
                                        <p:cTn id="20" dur="600" fill="hold">
                                          <p:stCondLst>
                                            <p:cond delay="1400"/>
                                          </p:stCondLst>
                                        </p:cTn>
                                        <p:tgtEl>
                                          <p:spTgt spid="3">
                                            <p:txEl>
                                              <p:pRg st="1" end="1"/>
                                            </p:txEl>
                                          </p:spTgt>
                                        </p:tgtEl>
                                      </p:cBhvr>
                                      <p:to x="120000" y="150000"/>
                                    </p:animScale>
                                  </p:childTnLst>
                                </p:cTn>
                              </p:par>
                              <p:par>
                                <p:cTn id="21" presetID="14" presetClass="emph" presetSubtype="0" fill="hold" nodeType="withEffect">
                                  <p:stCondLst>
                                    <p:cond delay="0"/>
                                  </p:stCondLst>
                                  <p:childTnLst>
                                    <p:animClr clrSpc="rgb" dir="cw">
                                      <p:cBhvr override="childStyle">
                                        <p:cTn id="22" dur="1900" fill="hold">
                                          <p:stCondLst>
                                            <p:cond delay="100"/>
                                          </p:stCondLst>
                                        </p:cTn>
                                        <p:tgtEl>
                                          <p:spTgt spid="3">
                                            <p:txEl>
                                              <p:pRg st="2" end="2"/>
                                            </p:txEl>
                                          </p:spTgt>
                                        </p:tgtEl>
                                        <p:attrNameLst>
                                          <p:attrName>style.color</p:attrName>
                                        </p:attrNameLst>
                                      </p:cBhvr>
                                      <p:to>
                                        <a:schemeClr val="accent2"/>
                                      </p:to>
                                    </p:animClr>
                                    <p:animClr clrSpc="rgb" dir="cw">
                                      <p:cBhvr>
                                        <p:cTn id="23" dur="1900" fill="hold">
                                          <p:stCondLst>
                                            <p:cond delay="100"/>
                                          </p:stCondLst>
                                        </p:cTn>
                                        <p:tgtEl>
                                          <p:spTgt spid="3">
                                            <p:txEl>
                                              <p:pRg st="2" end="2"/>
                                            </p:txEl>
                                          </p:spTgt>
                                        </p:tgtEl>
                                        <p:attrNameLst>
                                          <p:attrName>fillColor</p:attrName>
                                        </p:attrNameLst>
                                      </p:cBhvr>
                                      <p:to>
                                        <a:schemeClr val="accent2"/>
                                      </p:to>
                                    </p:animClr>
                                    <p:set>
                                      <p:cBhvr>
                                        <p:cTn id="24" dur="1900" fill="hold">
                                          <p:stCondLst>
                                            <p:cond delay="100"/>
                                          </p:stCondLst>
                                        </p:cTn>
                                        <p:tgtEl>
                                          <p:spTgt spid="3">
                                            <p:txEl>
                                              <p:pRg st="2" end="2"/>
                                            </p:txEl>
                                          </p:spTgt>
                                        </p:tgtEl>
                                        <p:attrNameLst>
                                          <p:attrName>fill.type</p:attrName>
                                        </p:attrNameLst>
                                      </p:cBhvr>
                                      <p:to>
                                        <p:strVal val="solid"/>
                                      </p:to>
                                    </p:set>
                                    <p:set>
                                      <p:cBhvr>
                                        <p:cTn id="25" dur="1900" fill="hold">
                                          <p:stCondLst>
                                            <p:cond delay="100"/>
                                          </p:stCondLst>
                                        </p:cTn>
                                        <p:tgtEl>
                                          <p:spTgt spid="3">
                                            <p:txEl>
                                              <p:pRg st="2" end="2"/>
                                            </p:txEl>
                                          </p:spTgt>
                                        </p:tgtEl>
                                        <p:attrNameLst>
                                          <p:attrName>fill.on</p:attrName>
                                        </p:attrNameLst>
                                      </p:cBhvr>
                                      <p:to>
                                        <p:strVal val="true"/>
                                      </p:to>
                                    </p:set>
                                    <p:animScale>
                                      <p:cBhvr>
                                        <p:cTn id="26" dur="200" fill="hold">
                                          <p:stCondLst>
                                            <p:cond delay="0"/>
                                          </p:stCondLst>
                                        </p:cTn>
                                        <p:tgtEl>
                                          <p:spTgt spid="3">
                                            <p:txEl>
                                              <p:pRg st="2" end="2"/>
                                            </p:txEl>
                                          </p:spTgt>
                                        </p:tgtEl>
                                      </p:cBhvr>
                                      <p:from x="100000" y="100000"/>
                                      <p:to x="100000" y="5000"/>
                                    </p:animScale>
                                    <p:animScale>
                                      <p:cBhvr>
                                        <p:cTn id="27" dur="200" fill="hold">
                                          <p:stCondLst>
                                            <p:cond delay="200"/>
                                          </p:stCondLst>
                                        </p:cTn>
                                        <p:tgtEl>
                                          <p:spTgt spid="3">
                                            <p:txEl>
                                              <p:pRg st="2" end="2"/>
                                            </p:txEl>
                                          </p:spTgt>
                                        </p:tgtEl>
                                      </p:cBhvr>
                                      <p:from x="100000" y="5000"/>
                                      <p:to x="120000" y="150000"/>
                                    </p:animScale>
                                    <p:animScale>
                                      <p:cBhvr>
                                        <p:cTn id="28" dur="600" fill="hold">
                                          <p:stCondLst>
                                            <p:cond delay="1400"/>
                                          </p:stCondLst>
                                        </p:cTn>
                                        <p:tgtEl>
                                          <p:spTgt spid="3">
                                            <p:txEl>
                                              <p:pRg st="2" end="2"/>
                                            </p:txEl>
                                          </p:spTgt>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CC0364-33DB-60B3-9220-55D996B4C0E4}"/>
              </a:ext>
            </a:extLst>
          </p:cNvPr>
          <p:cNvSpPr/>
          <p:nvPr/>
        </p:nvSpPr>
        <p:spPr>
          <a:xfrm>
            <a:off x="3417903" y="2396970"/>
            <a:ext cx="5211192" cy="230832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rPr>
              <a:t>The First &amp; Second Tables Of The Law Are In The N.T. </a:t>
            </a:r>
            <a:endParaRPr kumimoji="0" lang="en-US" sz="4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nodeType="clickEffect">
                                  <p:stCondLst>
                                    <p:cond delay="0"/>
                                  </p:stCondLst>
                                  <p:childTnLst>
                                    <p:animClr clrSpc="rgb" dir="cw">
                                      <p:cBhvr override="childStyle">
                                        <p:cTn id="6" dur="1900" fill="hold">
                                          <p:stCondLst>
                                            <p:cond delay="100"/>
                                          </p:stCondLst>
                                        </p:cTn>
                                        <p:tgtEl>
                                          <p:spTgt spid="3">
                                            <p:txEl>
                                              <p:pRg st="0" end="0"/>
                                            </p:txEl>
                                          </p:spTgt>
                                        </p:tgtEl>
                                        <p:attrNameLst>
                                          <p:attrName>style.color</p:attrName>
                                        </p:attrNameLst>
                                      </p:cBhvr>
                                      <p:to>
                                        <a:schemeClr val="accent2"/>
                                      </p:to>
                                    </p:animClr>
                                    <p:animClr clrSpc="rgb" dir="cw">
                                      <p:cBhvr>
                                        <p:cTn id="7" dur="1900" fill="hold">
                                          <p:stCondLst>
                                            <p:cond delay="100"/>
                                          </p:stCondLst>
                                        </p:cTn>
                                        <p:tgtEl>
                                          <p:spTgt spid="3">
                                            <p:txEl>
                                              <p:pRg st="0" end="0"/>
                                            </p:txEl>
                                          </p:spTgt>
                                        </p:tgtEl>
                                        <p:attrNameLst>
                                          <p:attrName>fillColor</p:attrName>
                                        </p:attrNameLst>
                                      </p:cBhvr>
                                      <p:to>
                                        <a:schemeClr val="accent2"/>
                                      </p:to>
                                    </p:animClr>
                                    <p:set>
                                      <p:cBhvr>
                                        <p:cTn id="8" dur="1900" fill="hold">
                                          <p:stCondLst>
                                            <p:cond delay="100"/>
                                          </p:stCondLst>
                                        </p:cTn>
                                        <p:tgtEl>
                                          <p:spTgt spid="3">
                                            <p:txEl>
                                              <p:pRg st="0" end="0"/>
                                            </p:txEl>
                                          </p:spTgt>
                                        </p:tgtEl>
                                        <p:attrNameLst>
                                          <p:attrName>fill.type</p:attrName>
                                        </p:attrNameLst>
                                      </p:cBhvr>
                                      <p:to>
                                        <p:strVal val="solid"/>
                                      </p:to>
                                    </p:set>
                                    <p:set>
                                      <p:cBhvr>
                                        <p:cTn id="9" dur="1900" fill="hold">
                                          <p:stCondLst>
                                            <p:cond delay="100"/>
                                          </p:stCondLst>
                                        </p:cTn>
                                        <p:tgtEl>
                                          <p:spTgt spid="3">
                                            <p:txEl>
                                              <p:pRg st="0" end="0"/>
                                            </p:txEl>
                                          </p:spTgt>
                                        </p:tgtEl>
                                        <p:attrNameLst>
                                          <p:attrName>fill.on</p:attrName>
                                        </p:attrNameLst>
                                      </p:cBhvr>
                                      <p:to>
                                        <p:strVal val="true"/>
                                      </p:to>
                                    </p:set>
                                    <p:animScale>
                                      <p:cBhvr>
                                        <p:cTn id="10" dur="200" fill="hold">
                                          <p:stCondLst>
                                            <p:cond delay="0"/>
                                          </p:stCondLst>
                                        </p:cTn>
                                        <p:tgtEl>
                                          <p:spTgt spid="3">
                                            <p:txEl>
                                              <p:pRg st="0" end="0"/>
                                            </p:txEl>
                                          </p:spTgt>
                                        </p:tgtEl>
                                      </p:cBhvr>
                                      <p:from x="100000" y="100000"/>
                                      <p:to x="100000" y="5000"/>
                                    </p:animScale>
                                    <p:animScale>
                                      <p:cBhvr>
                                        <p:cTn id="11" dur="200" fill="hold">
                                          <p:stCondLst>
                                            <p:cond delay="200"/>
                                          </p:stCondLst>
                                        </p:cTn>
                                        <p:tgtEl>
                                          <p:spTgt spid="3">
                                            <p:txEl>
                                              <p:pRg st="0" end="0"/>
                                            </p:txEl>
                                          </p:spTgt>
                                        </p:tgtEl>
                                      </p:cBhvr>
                                      <p:from x="100000" y="5000"/>
                                      <p:to x="120000" y="150000"/>
                                    </p:animScale>
                                    <p:animScale>
                                      <p:cBhvr>
                                        <p:cTn id="12" dur="600" fill="hold">
                                          <p:stCondLst>
                                            <p:cond delay="1400"/>
                                          </p:stCondLst>
                                        </p:cTn>
                                        <p:tgtEl>
                                          <p:spTgt spid="3">
                                            <p:txEl>
                                              <p:pRg st="0" end="0"/>
                                            </p:txEl>
                                          </p:spTgt>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31874" name="Rectangle 2">
            <a:extLst>
              <a:ext uri="{FF2B5EF4-FFF2-40B4-BE49-F238E27FC236}">
                <a16:creationId xmlns:a16="http://schemas.microsoft.com/office/drawing/2014/main" id="{3CAA0D5B-E08B-9AC6-84DA-07B1CE6BBB11}"/>
              </a:ext>
            </a:extLst>
          </p:cNvPr>
          <p:cNvSpPr>
            <a:spLocks noGrp="1" noChangeArrowheads="1"/>
          </p:cNvSpPr>
          <p:nvPr>
            <p:ph type="title"/>
          </p:nvPr>
        </p:nvSpPr>
        <p:spPr/>
        <p:txBody>
          <a:bodyPr/>
          <a:lstStyle/>
          <a:p>
            <a:pPr eaLnBrk="1" hangingPunct="1"/>
            <a:endParaRPr lang="en-US" altLang="en-US"/>
          </a:p>
        </p:txBody>
      </p:sp>
      <p:sp>
        <p:nvSpPr>
          <p:cNvPr id="3" name="Rectangle 2">
            <a:extLst>
              <a:ext uri="{FF2B5EF4-FFF2-40B4-BE49-F238E27FC236}">
                <a16:creationId xmlns:a16="http://schemas.microsoft.com/office/drawing/2014/main" id="{8AFB8B98-21AA-3291-FE4D-A89BE3DF9616}"/>
              </a:ext>
            </a:extLst>
          </p:cNvPr>
          <p:cNvSpPr/>
          <p:nvPr/>
        </p:nvSpPr>
        <p:spPr>
          <a:xfrm>
            <a:off x="3400148" y="2352583"/>
            <a:ext cx="5104660" cy="520142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rPr>
              <a:t>THE  TORAH IN 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rPr>
              <a:t>2 Pt Summary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rPr>
              <a:t>DOUBLE LOVE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nodeType="clickEffect">
                                  <p:stCondLst>
                                    <p:cond delay="0"/>
                                  </p:stCondLst>
                                  <p:childTnLst>
                                    <p:animClr clrSpc="rgb" dir="cw">
                                      <p:cBhvr override="childStyle">
                                        <p:cTn id="6" dur="1900" fill="hold">
                                          <p:stCondLst>
                                            <p:cond delay="100"/>
                                          </p:stCondLst>
                                        </p:cTn>
                                        <p:tgtEl>
                                          <p:spTgt spid="3">
                                            <p:txEl>
                                              <p:pRg st="0" end="0"/>
                                            </p:txEl>
                                          </p:spTgt>
                                        </p:tgtEl>
                                        <p:attrNameLst>
                                          <p:attrName>style.color</p:attrName>
                                        </p:attrNameLst>
                                      </p:cBhvr>
                                      <p:to>
                                        <a:schemeClr val="accent2"/>
                                      </p:to>
                                    </p:animClr>
                                    <p:animClr clrSpc="rgb" dir="cw">
                                      <p:cBhvr>
                                        <p:cTn id="7" dur="1900" fill="hold">
                                          <p:stCondLst>
                                            <p:cond delay="100"/>
                                          </p:stCondLst>
                                        </p:cTn>
                                        <p:tgtEl>
                                          <p:spTgt spid="3">
                                            <p:txEl>
                                              <p:pRg st="0" end="0"/>
                                            </p:txEl>
                                          </p:spTgt>
                                        </p:tgtEl>
                                        <p:attrNameLst>
                                          <p:attrName>fillColor</p:attrName>
                                        </p:attrNameLst>
                                      </p:cBhvr>
                                      <p:to>
                                        <a:schemeClr val="accent2"/>
                                      </p:to>
                                    </p:animClr>
                                    <p:set>
                                      <p:cBhvr>
                                        <p:cTn id="8" dur="1900" fill="hold">
                                          <p:stCondLst>
                                            <p:cond delay="100"/>
                                          </p:stCondLst>
                                        </p:cTn>
                                        <p:tgtEl>
                                          <p:spTgt spid="3">
                                            <p:txEl>
                                              <p:pRg st="0" end="0"/>
                                            </p:txEl>
                                          </p:spTgt>
                                        </p:tgtEl>
                                        <p:attrNameLst>
                                          <p:attrName>fill.type</p:attrName>
                                        </p:attrNameLst>
                                      </p:cBhvr>
                                      <p:to>
                                        <p:strVal val="solid"/>
                                      </p:to>
                                    </p:set>
                                    <p:set>
                                      <p:cBhvr>
                                        <p:cTn id="9" dur="1900" fill="hold">
                                          <p:stCondLst>
                                            <p:cond delay="100"/>
                                          </p:stCondLst>
                                        </p:cTn>
                                        <p:tgtEl>
                                          <p:spTgt spid="3">
                                            <p:txEl>
                                              <p:pRg st="0" end="0"/>
                                            </p:txEl>
                                          </p:spTgt>
                                        </p:tgtEl>
                                        <p:attrNameLst>
                                          <p:attrName>fill.on</p:attrName>
                                        </p:attrNameLst>
                                      </p:cBhvr>
                                      <p:to>
                                        <p:strVal val="true"/>
                                      </p:to>
                                    </p:set>
                                    <p:animScale>
                                      <p:cBhvr>
                                        <p:cTn id="10" dur="200" fill="hold">
                                          <p:stCondLst>
                                            <p:cond delay="0"/>
                                          </p:stCondLst>
                                        </p:cTn>
                                        <p:tgtEl>
                                          <p:spTgt spid="3">
                                            <p:txEl>
                                              <p:pRg st="0" end="0"/>
                                            </p:txEl>
                                          </p:spTgt>
                                        </p:tgtEl>
                                      </p:cBhvr>
                                      <p:from x="100000" y="100000"/>
                                      <p:to x="100000" y="5000"/>
                                    </p:animScale>
                                    <p:animScale>
                                      <p:cBhvr>
                                        <p:cTn id="11" dur="200" fill="hold">
                                          <p:stCondLst>
                                            <p:cond delay="200"/>
                                          </p:stCondLst>
                                        </p:cTn>
                                        <p:tgtEl>
                                          <p:spTgt spid="3">
                                            <p:txEl>
                                              <p:pRg st="0" end="0"/>
                                            </p:txEl>
                                          </p:spTgt>
                                        </p:tgtEl>
                                      </p:cBhvr>
                                      <p:from x="100000" y="5000"/>
                                      <p:to x="120000" y="150000"/>
                                    </p:animScale>
                                    <p:animScale>
                                      <p:cBhvr>
                                        <p:cTn id="12" dur="600" fill="hold">
                                          <p:stCondLst>
                                            <p:cond delay="1400"/>
                                          </p:stCondLst>
                                        </p:cTn>
                                        <p:tgtEl>
                                          <p:spTgt spid="3">
                                            <p:txEl>
                                              <p:pRg st="0" end="0"/>
                                            </p:txEl>
                                          </p:spTgt>
                                        </p:tgtEl>
                                      </p:cBhvr>
                                      <p:to x="120000" y="150000"/>
                                    </p:animScale>
                                  </p:childTnLst>
                                </p:cTn>
                              </p:par>
                              <p:par>
                                <p:cTn id="13" presetID="14" presetClass="emph" presetSubtype="0" fill="hold" nodeType="withEffect">
                                  <p:stCondLst>
                                    <p:cond delay="0"/>
                                  </p:stCondLst>
                                  <p:childTnLst>
                                    <p:animClr clrSpc="rgb" dir="cw">
                                      <p:cBhvr override="childStyle">
                                        <p:cTn id="14" dur="1900" fill="hold">
                                          <p:stCondLst>
                                            <p:cond delay="100"/>
                                          </p:stCondLst>
                                        </p:cTn>
                                        <p:tgtEl>
                                          <p:spTgt spid="3">
                                            <p:txEl>
                                              <p:pRg st="1" end="1"/>
                                            </p:txEl>
                                          </p:spTgt>
                                        </p:tgtEl>
                                        <p:attrNameLst>
                                          <p:attrName>style.color</p:attrName>
                                        </p:attrNameLst>
                                      </p:cBhvr>
                                      <p:to>
                                        <a:schemeClr val="accent2"/>
                                      </p:to>
                                    </p:animClr>
                                    <p:animClr clrSpc="rgb" dir="cw">
                                      <p:cBhvr>
                                        <p:cTn id="15" dur="1900" fill="hold">
                                          <p:stCondLst>
                                            <p:cond delay="100"/>
                                          </p:stCondLst>
                                        </p:cTn>
                                        <p:tgtEl>
                                          <p:spTgt spid="3">
                                            <p:txEl>
                                              <p:pRg st="1" end="1"/>
                                            </p:txEl>
                                          </p:spTgt>
                                        </p:tgtEl>
                                        <p:attrNameLst>
                                          <p:attrName>fillColor</p:attrName>
                                        </p:attrNameLst>
                                      </p:cBhvr>
                                      <p:to>
                                        <a:schemeClr val="accent2"/>
                                      </p:to>
                                    </p:animClr>
                                    <p:set>
                                      <p:cBhvr>
                                        <p:cTn id="16" dur="1900" fill="hold">
                                          <p:stCondLst>
                                            <p:cond delay="100"/>
                                          </p:stCondLst>
                                        </p:cTn>
                                        <p:tgtEl>
                                          <p:spTgt spid="3">
                                            <p:txEl>
                                              <p:pRg st="1" end="1"/>
                                            </p:txEl>
                                          </p:spTgt>
                                        </p:tgtEl>
                                        <p:attrNameLst>
                                          <p:attrName>fill.type</p:attrName>
                                        </p:attrNameLst>
                                      </p:cBhvr>
                                      <p:to>
                                        <p:strVal val="solid"/>
                                      </p:to>
                                    </p:set>
                                    <p:set>
                                      <p:cBhvr>
                                        <p:cTn id="17" dur="1900" fill="hold">
                                          <p:stCondLst>
                                            <p:cond delay="100"/>
                                          </p:stCondLst>
                                        </p:cTn>
                                        <p:tgtEl>
                                          <p:spTgt spid="3">
                                            <p:txEl>
                                              <p:pRg st="1" end="1"/>
                                            </p:txEl>
                                          </p:spTgt>
                                        </p:tgtEl>
                                        <p:attrNameLst>
                                          <p:attrName>fill.on</p:attrName>
                                        </p:attrNameLst>
                                      </p:cBhvr>
                                      <p:to>
                                        <p:strVal val="true"/>
                                      </p:to>
                                    </p:set>
                                    <p:animScale>
                                      <p:cBhvr>
                                        <p:cTn id="18" dur="200" fill="hold">
                                          <p:stCondLst>
                                            <p:cond delay="0"/>
                                          </p:stCondLst>
                                        </p:cTn>
                                        <p:tgtEl>
                                          <p:spTgt spid="3">
                                            <p:txEl>
                                              <p:pRg st="1" end="1"/>
                                            </p:txEl>
                                          </p:spTgt>
                                        </p:tgtEl>
                                      </p:cBhvr>
                                      <p:from x="100000" y="100000"/>
                                      <p:to x="100000" y="5000"/>
                                    </p:animScale>
                                    <p:animScale>
                                      <p:cBhvr>
                                        <p:cTn id="19" dur="200" fill="hold">
                                          <p:stCondLst>
                                            <p:cond delay="200"/>
                                          </p:stCondLst>
                                        </p:cTn>
                                        <p:tgtEl>
                                          <p:spTgt spid="3">
                                            <p:txEl>
                                              <p:pRg st="1" end="1"/>
                                            </p:txEl>
                                          </p:spTgt>
                                        </p:tgtEl>
                                      </p:cBhvr>
                                      <p:from x="100000" y="5000"/>
                                      <p:to x="120000" y="150000"/>
                                    </p:animScale>
                                    <p:animScale>
                                      <p:cBhvr>
                                        <p:cTn id="20" dur="600" fill="hold">
                                          <p:stCondLst>
                                            <p:cond delay="1400"/>
                                          </p:stCondLst>
                                        </p:cTn>
                                        <p:tgtEl>
                                          <p:spTgt spid="3">
                                            <p:txEl>
                                              <p:pRg st="1" end="1"/>
                                            </p:txEl>
                                          </p:spTgt>
                                        </p:tgtEl>
                                      </p:cBhvr>
                                      <p:to x="120000" y="150000"/>
                                    </p:animScale>
                                  </p:childTnLst>
                                </p:cTn>
                              </p:par>
                              <p:par>
                                <p:cTn id="21" presetID="14" presetClass="emph" presetSubtype="0" fill="hold" nodeType="withEffect">
                                  <p:stCondLst>
                                    <p:cond delay="0"/>
                                  </p:stCondLst>
                                  <p:childTnLst>
                                    <p:animClr clrSpc="rgb" dir="cw">
                                      <p:cBhvr override="childStyle">
                                        <p:cTn id="22" dur="1900" fill="hold">
                                          <p:stCondLst>
                                            <p:cond delay="100"/>
                                          </p:stCondLst>
                                        </p:cTn>
                                        <p:tgtEl>
                                          <p:spTgt spid="3">
                                            <p:txEl>
                                              <p:pRg st="2" end="2"/>
                                            </p:txEl>
                                          </p:spTgt>
                                        </p:tgtEl>
                                        <p:attrNameLst>
                                          <p:attrName>style.color</p:attrName>
                                        </p:attrNameLst>
                                      </p:cBhvr>
                                      <p:to>
                                        <a:schemeClr val="accent2"/>
                                      </p:to>
                                    </p:animClr>
                                    <p:animClr clrSpc="rgb" dir="cw">
                                      <p:cBhvr>
                                        <p:cTn id="23" dur="1900" fill="hold">
                                          <p:stCondLst>
                                            <p:cond delay="100"/>
                                          </p:stCondLst>
                                        </p:cTn>
                                        <p:tgtEl>
                                          <p:spTgt spid="3">
                                            <p:txEl>
                                              <p:pRg st="2" end="2"/>
                                            </p:txEl>
                                          </p:spTgt>
                                        </p:tgtEl>
                                        <p:attrNameLst>
                                          <p:attrName>fillColor</p:attrName>
                                        </p:attrNameLst>
                                      </p:cBhvr>
                                      <p:to>
                                        <a:schemeClr val="accent2"/>
                                      </p:to>
                                    </p:animClr>
                                    <p:set>
                                      <p:cBhvr>
                                        <p:cTn id="24" dur="1900" fill="hold">
                                          <p:stCondLst>
                                            <p:cond delay="100"/>
                                          </p:stCondLst>
                                        </p:cTn>
                                        <p:tgtEl>
                                          <p:spTgt spid="3">
                                            <p:txEl>
                                              <p:pRg st="2" end="2"/>
                                            </p:txEl>
                                          </p:spTgt>
                                        </p:tgtEl>
                                        <p:attrNameLst>
                                          <p:attrName>fill.type</p:attrName>
                                        </p:attrNameLst>
                                      </p:cBhvr>
                                      <p:to>
                                        <p:strVal val="solid"/>
                                      </p:to>
                                    </p:set>
                                    <p:set>
                                      <p:cBhvr>
                                        <p:cTn id="25" dur="1900" fill="hold">
                                          <p:stCondLst>
                                            <p:cond delay="100"/>
                                          </p:stCondLst>
                                        </p:cTn>
                                        <p:tgtEl>
                                          <p:spTgt spid="3">
                                            <p:txEl>
                                              <p:pRg st="2" end="2"/>
                                            </p:txEl>
                                          </p:spTgt>
                                        </p:tgtEl>
                                        <p:attrNameLst>
                                          <p:attrName>fill.on</p:attrName>
                                        </p:attrNameLst>
                                      </p:cBhvr>
                                      <p:to>
                                        <p:strVal val="true"/>
                                      </p:to>
                                    </p:set>
                                    <p:animScale>
                                      <p:cBhvr>
                                        <p:cTn id="26" dur="200" fill="hold">
                                          <p:stCondLst>
                                            <p:cond delay="0"/>
                                          </p:stCondLst>
                                        </p:cTn>
                                        <p:tgtEl>
                                          <p:spTgt spid="3">
                                            <p:txEl>
                                              <p:pRg st="2" end="2"/>
                                            </p:txEl>
                                          </p:spTgt>
                                        </p:tgtEl>
                                      </p:cBhvr>
                                      <p:from x="100000" y="100000"/>
                                      <p:to x="100000" y="5000"/>
                                    </p:animScale>
                                    <p:animScale>
                                      <p:cBhvr>
                                        <p:cTn id="27" dur="200" fill="hold">
                                          <p:stCondLst>
                                            <p:cond delay="200"/>
                                          </p:stCondLst>
                                        </p:cTn>
                                        <p:tgtEl>
                                          <p:spTgt spid="3">
                                            <p:txEl>
                                              <p:pRg st="2" end="2"/>
                                            </p:txEl>
                                          </p:spTgt>
                                        </p:tgtEl>
                                      </p:cBhvr>
                                      <p:from x="100000" y="5000"/>
                                      <p:to x="120000" y="150000"/>
                                    </p:animScale>
                                    <p:animScale>
                                      <p:cBhvr>
                                        <p:cTn id="28" dur="600" fill="hold">
                                          <p:stCondLst>
                                            <p:cond delay="1400"/>
                                          </p:stCondLst>
                                        </p:cTn>
                                        <p:tgtEl>
                                          <p:spTgt spid="3">
                                            <p:txEl>
                                              <p:pRg st="2" end="2"/>
                                            </p:txEl>
                                          </p:spTgt>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32898" name="Rectangle 2">
            <a:extLst>
              <a:ext uri="{FF2B5EF4-FFF2-40B4-BE49-F238E27FC236}">
                <a16:creationId xmlns:a16="http://schemas.microsoft.com/office/drawing/2014/main" id="{EF8612CE-8776-FA16-70BC-438746B93645}"/>
              </a:ext>
            </a:extLst>
          </p:cNvPr>
          <p:cNvSpPr>
            <a:spLocks noGrp="1" noChangeArrowheads="1"/>
          </p:cNvSpPr>
          <p:nvPr>
            <p:ph type="title"/>
          </p:nvPr>
        </p:nvSpPr>
        <p:spPr/>
        <p:txBody>
          <a:bodyPr/>
          <a:lstStyle/>
          <a:p>
            <a:pPr eaLnBrk="1" hangingPunct="1"/>
            <a:endParaRPr lang="en-US" altLang="en-US"/>
          </a:p>
        </p:txBody>
      </p:sp>
      <p:sp>
        <p:nvSpPr>
          <p:cNvPr id="3" name="Rectangle 2">
            <a:extLst>
              <a:ext uri="{FF2B5EF4-FFF2-40B4-BE49-F238E27FC236}">
                <a16:creationId xmlns:a16="http://schemas.microsoft.com/office/drawing/2014/main" id="{61293F92-8705-F6AD-E271-C766FEEDD812}"/>
              </a:ext>
            </a:extLst>
          </p:cNvPr>
          <p:cNvSpPr/>
          <p:nvPr/>
        </p:nvSpPr>
        <p:spPr>
          <a:xfrm>
            <a:off x="3116062" y="2423604"/>
            <a:ext cx="5859261" cy="63709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rPr>
              <a:t>2 Point Summary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rPr>
              <a:t>Deuteronomy 6:5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rPr>
              <a:t>Leviticus 19:18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rPr>
              <a:t>Matthew 22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3">
                                            <p:txEl>
                                              <p:pRg st="0" end="0"/>
                                            </p:txEl>
                                          </p:spTgt>
                                        </p:tgtEl>
                                        <p:attrNameLst>
                                          <p:attrName>style.color</p:attrName>
                                        </p:attrNameLst>
                                      </p:cBhvr>
                                      <p:to>
                                        <a:schemeClr val="accent2"/>
                                      </p:to>
                                    </p:animClr>
                                    <p:animClr clrSpc="rgb" dir="cw">
                                      <p:cBhvr>
                                        <p:cTn id="7" dur="1900" fill="hold">
                                          <p:stCondLst>
                                            <p:cond delay="100"/>
                                          </p:stCondLst>
                                        </p:cTn>
                                        <p:tgtEl>
                                          <p:spTgt spid="3">
                                            <p:txEl>
                                              <p:pRg st="0" end="0"/>
                                            </p:txEl>
                                          </p:spTgt>
                                        </p:tgtEl>
                                        <p:attrNameLst>
                                          <p:attrName>fillColor</p:attrName>
                                        </p:attrNameLst>
                                      </p:cBhvr>
                                      <p:to>
                                        <a:schemeClr val="accent2"/>
                                      </p:to>
                                    </p:animClr>
                                    <p:set>
                                      <p:cBhvr>
                                        <p:cTn id="8" dur="1900" fill="hold">
                                          <p:stCondLst>
                                            <p:cond delay="100"/>
                                          </p:stCondLst>
                                        </p:cTn>
                                        <p:tgtEl>
                                          <p:spTgt spid="3">
                                            <p:txEl>
                                              <p:pRg st="0" end="0"/>
                                            </p:txEl>
                                          </p:spTgt>
                                        </p:tgtEl>
                                        <p:attrNameLst>
                                          <p:attrName>fill.type</p:attrName>
                                        </p:attrNameLst>
                                      </p:cBhvr>
                                      <p:to>
                                        <p:strVal val="solid"/>
                                      </p:to>
                                    </p:set>
                                    <p:set>
                                      <p:cBhvr>
                                        <p:cTn id="9" dur="1900" fill="hold">
                                          <p:stCondLst>
                                            <p:cond delay="100"/>
                                          </p:stCondLst>
                                        </p:cTn>
                                        <p:tgtEl>
                                          <p:spTgt spid="3">
                                            <p:txEl>
                                              <p:pRg st="0" end="0"/>
                                            </p:txEl>
                                          </p:spTgt>
                                        </p:tgtEl>
                                        <p:attrNameLst>
                                          <p:attrName>fill.on</p:attrName>
                                        </p:attrNameLst>
                                      </p:cBhvr>
                                      <p:to>
                                        <p:strVal val="true"/>
                                      </p:to>
                                    </p:set>
                                    <p:animScale>
                                      <p:cBhvr>
                                        <p:cTn id="10" dur="200" fill="hold">
                                          <p:stCondLst>
                                            <p:cond delay="0"/>
                                          </p:stCondLst>
                                        </p:cTn>
                                        <p:tgtEl>
                                          <p:spTgt spid="3">
                                            <p:txEl>
                                              <p:pRg st="0" end="0"/>
                                            </p:txEl>
                                          </p:spTgt>
                                        </p:tgtEl>
                                      </p:cBhvr>
                                      <p:from x="100000" y="100000"/>
                                      <p:to x="100000" y="5000"/>
                                    </p:animScale>
                                    <p:animScale>
                                      <p:cBhvr>
                                        <p:cTn id="11" dur="200" fill="hold">
                                          <p:stCondLst>
                                            <p:cond delay="200"/>
                                          </p:stCondLst>
                                        </p:cTn>
                                        <p:tgtEl>
                                          <p:spTgt spid="3">
                                            <p:txEl>
                                              <p:pRg st="0" end="0"/>
                                            </p:txEl>
                                          </p:spTgt>
                                        </p:tgtEl>
                                      </p:cBhvr>
                                      <p:from x="100000" y="5000"/>
                                      <p:to x="120000" y="150000"/>
                                    </p:animScale>
                                    <p:animScale>
                                      <p:cBhvr>
                                        <p:cTn id="12" dur="600" fill="hold">
                                          <p:stCondLst>
                                            <p:cond delay="1400"/>
                                          </p:stCondLst>
                                        </p:cTn>
                                        <p:tgtEl>
                                          <p:spTgt spid="3">
                                            <p:txEl>
                                              <p:pRg st="0" end="0"/>
                                            </p:txEl>
                                          </p:spTgt>
                                        </p:tgtEl>
                                      </p:cBhvr>
                                      <p:to x="120000" y="150000"/>
                                    </p:animScale>
                                  </p:childTnLst>
                                </p:cTn>
                              </p:par>
                              <p:par>
                                <p:cTn id="13" presetID="14" presetClass="emph" presetSubtype="0" fill="hold" nodeType="withEffect">
                                  <p:stCondLst>
                                    <p:cond delay="0"/>
                                  </p:stCondLst>
                                  <p:childTnLst>
                                    <p:animClr clrSpc="rgb" dir="cw">
                                      <p:cBhvr override="childStyle">
                                        <p:cTn id="14" dur="1900" fill="hold">
                                          <p:stCondLst>
                                            <p:cond delay="100"/>
                                          </p:stCondLst>
                                        </p:cTn>
                                        <p:tgtEl>
                                          <p:spTgt spid="3">
                                            <p:txEl>
                                              <p:pRg st="1" end="1"/>
                                            </p:txEl>
                                          </p:spTgt>
                                        </p:tgtEl>
                                        <p:attrNameLst>
                                          <p:attrName>style.color</p:attrName>
                                        </p:attrNameLst>
                                      </p:cBhvr>
                                      <p:to>
                                        <a:schemeClr val="accent2"/>
                                      </p:to>
                                    </p:animClr>
                                    <p:animClr clrSpc="rgb" dir="cw">
                                      <p:cBhvr>
                                        <p:cTn id="15" dur="1900" fill="hold">
                                          <p:stCondLst>
                                            <p:cond delay="100"/>
                                          </p:stCondLst>
                                        </p:cTn>
                                        <p:tgtEl>
                                          <p:spTgt spid="3">
                                            <p:txEl>
                                              <p:pRg st="1" end="1"/>
                                            </p:txEl>
                                          </p:spTgt>
                                        </p:tgtEl>
                                        <p:attrNameLst>
                                          <p:attrName>fillColor</p:attrName>
                                        </p:attrNameLst>
                                      </p:cBhvr>
                                      <p:to>
                                        <a:schemeClr val="accent2"/>
                                      </p:to>
                                    </p:animClr>
                                    <p:set>
                                      <p:cBhvr>
                                        <p:cTn id="16" dur="1900" fill="hold">
                                          <p:stCondLst>
                                            <p:cond delay="100"/>
                                          </p:stCondLst>
                                        </p:cTn>
                                        <p:tgtEl>
                                          <p:spTgt spid="3">
                                            <p:txEl>
                                              <p:pRg st="1" end="1"/>
                                            </p:txEl>
                                          </p:spTgt>
                                        </p:tgtEl>
                                        <p:attrNameLst>
                                          <p:attrName>fill.type</p:attrName>
                                        </p:attrNameLst>
                                      </p:cBhvr>
                                      <p:to>
                                        <p:strVal val="solid"/>
                                      </p:to>
                                    </p:set>
                                    <p:set>
                                      <p:cBhvr>
                                        <p:cTn id="17" dur="1900" fill="hold">
                                          <p:stCondLst>
                                            <p:cond delay="100"/>
                                          </p:stCondLst>
                                        </p:cTn>
                                        <p:tgtEl>
                                          <p:spTgt spid="3">
                                            <p:txEl>
                                              <p:pRg st="1" end="1"/>
                                            </p:txEl>
                                          </p:spTgt>
                                        </p:tgtEl>
                                        <p:attrNameLst>
                                          <p:attrName>fill.on</p:attrName>
                                        </p:attrNameLst>
                                      </p:cBhvr>
                                      <p:to>
                                        <p:strVal val="true"/>
                                      </p:to>
                                    </p:set>
                                    <p:animScale>
                                      <p:cBhvr>
                                        <p:cTn id="18" dur="200" fill="hold">
                                          <p:stCondLst>
                                            <p:cond delay="0"/>
                                          </p:stCondLst>
                                        </p:cTn>
                                        <p:tgtEl>
                                          <p:spTgt spid="3">
                                            <p:txEl>
                                              <p:pRg st="1" end="1"/>
                                            </p:txEl>
                                          </p:spTgt>
                                        </p:tgtEl>
                                      </p:cBhvr>
                                      <p:from x="100000" y="100000"/>
                                      <p:to x="100000" y="5000"/>
                                    </p:animScale>
                                    <p:animScale>
                                      <p:cBhvr>
                                        <p:cTn id="19" dur="200" fill="hold">
                                          <p:stCondLst>
                                            <p:cond delay="200"/>
                                          </p:stCondLst>
                                        </p:cTn>
                                        <p:tgtEl>
                                          <p:spTgt spid="3">
                                            <p:txEl>
                                              <p:pRg st="1" end="1"/>
                                            </p:txEl>
                                          </p:spTgt>
                                        </p:tgtEl>
                                      </p:cBhvr>
                                      <p:from x="100000" y="5000"/>
                                      <p:to x="120000" y="150000"/>
                                    </p:animScale>
                                    <p:animScale>
                                      <p:cBhvr>
                                        <p:cTn id="20" dur="600" fill="hold">
                                          <p:stCondLst>
                                            <p:cond delay="1400"/>
                                          </p:stCondLst>
                                        </p:cTn>
                                        <p:tgtEl>
                                          <p:spTgt spid="3">
                                            <p:txEl>
                                              <p:pRg st="1" end="1"/>
                                            </p:txEl>
                                          </p:spTgt>
                                        </p:tgtEl>
                                      </p:cBhvr>
                                      <p:to x="120000" y="150000"/>
                                    </p:animScale>
                                  </p:childTnLst>
                                </p:cTn>
                              </p:par>
                              <p:par>
                                <p:cTn id="21" presetID="14" presetClass="emph" presetSubtype="0" fill="hold" nodeType="withEffect">
                                  <p:stCondLst>
                                    <p:cond delay="0"/>
                                  </p:stCondLst>
                                  <p:childTnLst>
                                    <p:animClr clrSpc="rgb" dir="cw">
                                      <p:cBhvr override="childStyle">
                                        <p:cTn id="22" dur="1900" fill="hold">
                                          <p:stCondLst>
                                            <p:cond delay="100"/>
                                          </p:stCondLst>
                                        </p:cTn>
                                        <p:tgtEl>
                                          <p:spTgt spid="3">
                                            <p:txEl>
                                              <p:pRg st="2" end="2"/>
                                            </p:txEl>
                                          </p:spTgt>
                                        </p:tgtEl>
                                        <p:attrNameLst>
                                          <p:attrName>style.color</p:attrName>
                                        </p:attrNameLst>
                                      </p:cBhvr>
                                      <p:to>
                                        <a:schemeClr val="accent2"/>
                                      </p:to>
                                    </p:animClr>
                                    <p:animClr clrSpc="rgb" dir="cw">
                                      <p:cBhvr>
                                        <p:cTn id="23" dur="1900" fill="hold">
                                          <p:stCondLst>
                                            <p:cond delay="100"/>
                                          </p:stCondLst>
                                        </p:cTn>
                                        <p:tgtEl>
                                          <p:spTgt spid="3">
                                            <p:txEl>
                                              <p:pRg st="2" end="2"/>
                                            </p:txEl>
                                          </p:spTgt>
                                        </p:tgtEl>
                                        <p:attrNameLst>
                                          <p:attrName>fillColor</p:attrName>
                                        </p:attrNameLst>
                                      </p:cBhvr>
                                      <p:to>
                                        <a:schemeClr val="accent2"/>
                                      </p:to>
                                    </p:animClr>
                                    <p:set>
                                      <p:cBhvr>
                                        <p:cTn id="24" dur="1900" fill="hold">
                                          <p:stCondLst>
                                            <p:cond delay="100"/>
                                          </p:stCondLst>
                                        </p:cTn>
                                        <p:tgtEl>
                                          <p:spTgt spid="3">
                                            <p:txEl>
                                              <p:pRg st="2" end="2"/>
                                            </p:txEl>
                                          </p:spTgt>
                                        </p:tgtEl>
                                        <p:attrNameLst>
                                          <p:attrName>fill.type</p:attrName>
                                        </p:attrNameLst>
                                      </p:cBhvr>
                                      <p:to>
                                        <p:strVal val="solid"/>
                                      </p:to>
                                    </p:set>
                                    <p:set>
                                      <p:cBhvr>
                                        <p:cTn id="25" dur="1900" fill="hold">
                                          <p:stCondLst>
                                            <p:cond delay="100"/>
                                          </p:stCondLst>
                                        </p:cTn>
                                        <p:tgtEl>
                                          <p:spTgt spid="3">
                                            <p:txEl>
                                              <p:pRg st="2" end="2"/>
                                            </p:txEl>
                                          </p:spTgt>
                                        </p:tgtEl>
                                        <p:attrNameLst>
                                          <p:attrName>fill.on</p:attrName>
                                        </p:attrNameLst>
                                      </p:cBhvr>
                                      <p:to>
                                        <p:strVal val="true"/>
                                      </p:to>
                                    </p:set>
                                    <p:animScale>
                                      <p:cBhvr>
                                        <p:cTn id="26" dur="200" fill="hold">
                                          <p:stCondLst>
                                            <p:cond delay="0"/>
                                          </p:stCondLst>
                                        </p:cTn>
                                        <p:tgtEl>
                                          <p:spTgt spid="3">
                                            <p:txEl>
                                              <p:pRg st="2" end="2"/>
                                            </p:txEl>
                                          </p:spTgt>
                                        </p:tgtEl>
                                      </p:cBhvr>
                                      <p:from x="100000" y="100000"/>
                                      <p:to x="100000" y="5000"/>
                                    </p:animScale>
                                    <p:animScale>
                                      <p:cBhvr>
                                        <p:cTn id="27" dur="200" fill="hold">
                                          <p:stCondLst>
                                            <p:cond delay="200"/>
                                          </p:stCondLst>
                                        </p:cTn>
                                        <p:tgtEl>
                                          <p:spTgt spid="3">
                                            <p:txEl>
                                              <p:pRg st="2" end="2"/>
                                            </p:txEl>
                                          </p:spTgt>
                                        </p:tgtEl>
                                      </p:cBhvr>
                                      <p:from x="100000" y="5000"/>
                                      <p:to x="120000" y="150000"/>
                                    </p:animScale>
                                    <p:animScale>
                                      <p:cBhvr>
                                        <p:cTn id="28" dur="600" fill="hold">
                                          <p:stCondLst>
                                            <p:cond delay="1400"/>
                                          </p:stCondLst>
                                        </p:cTn>
                                        <p:tgtEl>
                                          <p:spTgt spid="3">
                                            <p:txEl>
                                              <p:pRg st="2" end="2"/>
                                            </p:txEl>
                                          </p:spTgt>
                                        </p:tgtEl>
                                      </p:cBhvr>
                                      <p:to x="120000" y="150000"/>
                                    </p:animScale>
                                  </p:childTnLst>
                                </p:cTn>
                              </p:par>
                              <p:par>
                                <p:cTn id="29" presetID="14" presetClass="emph" presetSubtype="0" fill="hold" nodeType="withEffect">
                                  <p:stCondLst>
                                    <p:cond delay="0"/>
                                  </p:stCondLst>
                                  <p:childTnLst>
                                    <p:animClr clrSpc="rgb" dir="cw">
                                      <p:cBhvr override="childStyle">
                                        <p:cTn id="30" dur="1900" fill="hold">
                                          <p:stCondLst>
                                            <p:cond delay="100"/>
                                          </p:stCondLst>
                                        </p:cTn>
                                        <p:tgtEl>
                                          <p:spTgt spid="3">
                                            <p:txEl>
                                              <p:pRg st="3" end="3"/>
                                            </p:txEl>
                                          </p:spTgt>
                                        </p:tgtEl>
                                        <p:attrNameLst>
                                          <p:attrName>style.color</p:attrName>
                                        </p:attrNameLst>
                                      </p:cBhvr>
                                      <p:to>
                                        <a:schemeClr val="accent2"/>
                                      </p:to>
                                    </p:animClr>
                                    <p:animClr clrSpc="rgb" dir="cw">
                                      <p:cBhvr>
                                        <p:cTn id="31" dur="1900" fill="hold">
                                          <p:stCondLst>
                                            <p:cond delay="100"/>
                                          </p:stCondLst>
                                        </p:cTn>
                                        <p:tgtEl>
                                          <p:spTgt spid="3">
                                            <p:txEl>
                                              <p:pRg st="3" end="3"/>
                                            </p:txEl>
                                          </p:spTgt>
                                        </p:tgtEl>
                                        <p:attrNameLst>
                                          <p:attrName>fillColor</p:attrName>
                                        </p:attrNameLst>
                                      </p:cBhvr>
                                      <p:to>
                                        <a:schemeClr val="accent2"/>
                                      </p:to>
                                    </p:animClr>
                                    <p:set>
                                      <p:cBhvr>
                                        <p:cTn id="32" dur="1900" fill="hold">
                                          <p:stCondLst>
                                            <p:cond delay="100"/>
                                          </p:stCondLst>
                                        </p:cTn>
                                        <p:tgtEl>
                                          <p:spTgt spid="3">
                                            <p:txEl>
                                              <p:pRg st="3" end="3"/>
                                            </p:txEl>
                                          </p:spTgt>
                                        </p:tgtEl>
                                        <p:attrNameLst>
                                          <p:attrName>fill.type</p:attrName>
                                        </p:attrNameLst>
                                      </p:cBhvr>
                                      <p:to>
                                        <p:strVal val="solid"/>
                                      </p:to>
                                    </p:set>
                                    <p:set>
                                      <p:cBhvr>
                                        <p:cTn id="33" dur="1900" fill="hold">
                                          <p:stCondLst>
                                            <p:cond delay="100"/>
                                          </p:stCondLst>
                                        </p:cTn>
                                        <p:tgtEl>
                                          <p:spTgt spid="3">
                                            <p:txEl>
                                              <p:pRg st="3" end="3"/>
                                            </p:txEl>
                                          </p:spTgt>
                                        </p:tgtEl>
                                        <p:attrNameLst>
                                          <p:attrName>fill.on</p:attrName>
                                        </p:attrNameLst>
                                      </p:cBhvr>
                                      <p:to>
                                        <p:strVal val="true"/>
                                      </p:to>
                                    </p:set>
                                    <p:animScale>
                                      <p:cBhvr>
                                        <p:cTn id="34" dur="200" fill="hold">
                                          <p:stCondLst>
                                            <p:cond delay="0"/>
                                          </p:stCondLst>
                                        </p:cTn>
                                        <p:tgtEl>
                                          <p:spTgt spid="3">
                                            <p:txEl>
                                              <p:pRg st="3" end="3"/>
                                            </p:txEl>
                                          </p:spTgt>
                                        </p:tgtEl>
                                      </p:cBhvr>
                                      <p:from x="100000" y="100000"/>
                                      <p:to x="100000" y="5000"/>
                                    </p:animScale>
                                    <p:animScale>
                                      <p:cBhvr>
                                        <p:cTn id="35" dur="200" fill="hold">
                                          <p:stCondLst>
                                            <p:cond delay="200"/>
                                          </p:stCondLst>
                                        </p:cTn>
                                        <p:tgtEl>
                                          <p:spTgt spid="3">
                                            <p:txEl>
                                              <p:pRg st="3" end="3"/>
                                            </p:txEl>
                                          </p:spTgt>
                                        </p:tgtEl>
                                      </p:cBhvr>
                                      <p:from x="100000" y="5000"/>
                                      <p:to x="120000" y="150000"/>
                                    </p:animScale>
                                    <p:animScale>
                                      <p:cBhvr>
                                        <p:cTn id="36" dur="600" fill="hold">
                                          <p:stCondLst>
                                            <p:cond delay="1400"/>
                                          </p:stCondLst>
                                        </p:cTn>
                                        <p:tgtEl>
                                          <p:spTgt spid="3">
                                            <p:txEl>
                                              <p:pRg st="3" end="3"/>
                                            </p:txEl>
                                          </p:spTgt>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33922" name="Rectangle 2">
            <a:extLst>
              <a:ext uri="{FF2B5EF4-FFF2-40B4-BE49-F238E27FC236}">
                <a16:creationId xmlns:a16="http://schemas.microsoft.com/office/drawing/2014/main" id="{240EB6BB-2088-8356-8B2B-7A73BB015325}"/>
              </a:ext>
            </a:extLst>
          </p:cNvPr>
          <p:cNvSpPr>
            <a:spLocks noGrp="1" noChangeArrowheads="1"/>
          </p:cNvSpPr>
          <p:nvPr>
            <p:ph type="title"/>
          </p:nvPr>
        </p:nvSpPr>
        <p:spPr/>
        <p:txBody>
          <a:bodyPr/>
          <a:lstStyle/>
          <a:p>
            <a:pPr eaLnBrk="1" hangingPunct="1"/>
            <a:endParaRPr lang="en-US" altLang="en-US"/>
          </a:p>
        </p:txBody>
      </p:sp>
      <p:sp>
        <p:nvSpPr>
          <p:cNvPr id="3" name="Rectangle 2">
            <a:extLst>
              <a:ext uri="{FF2B5EF4-FFF2-40B4-BE49-F238E27FC236}">
                <a16:creationId xmlns:a16="http://schemas.microsoft.com/office/drawing/2014/main" id="{21021822-EE57-010E-DD75-7744E01DF285}"/>
              </a:ext>
            </a:extLst>
          </p:cNvPr>
          <p:cNvSpPr/>
          <p:nvPr/>
        </p:nvSpPr>
        <p:spPr>
          <a:xfrm>
            <a:off x="3204839" y="2352583"/>
            <a:ext cx="5513033" cy="517537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rPr>
              <a:t>THE  TORAH IN 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rPr>
              <a:t>1 Pt Summary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rPr>
              <a:t>NEGATIVE RULE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nodeType="clickEffect">
                                  <p:stCondLst>
                                    <p:cond delay="0"/>
                                  </p:stCondLst>
                                  <p:childTnLst>
                                    <p:animClr clrSpc="rgb" dir="cw">
                                      <p:cBhvr override="childStyle">
                                        <p:cTn id="6" dur="1900" fill="hold">
                                          <p:stCondLst>
                                            <p:cond delay="100"/>
                                          </p:stCondLst>
                                        </p:cTn>
                                        <p:tgtEl>
                                          <p:spTgt spid="3">
                                            <p:txEl>
                                              <p:pRg st="0" end="0"/>
                                            </p:txEl>
                                          </p:spTgt>
                                        </p:tgtEl>
                                        <p:attrNameLst>
                                          <p:attrName>style.color</p:attrName>
                                        </p:attrNameLst>
                                      </p:cBhvr>
                                      <p:to>
                                        <a:schemeClr val="accent2"/>
                                      </p:to>
                                    </p:animClr>
                                    <p:animClr clrSpc="rgb" dir="cw">
                                      <p:cBhvr>
                                        <p:cTn id="7" dur="1900" fill="hold">
                                          <p:stCondLst>
                                            <p:cond delay="100"/>
                                          </p:stCondLst>
                                        </p:cTn>
                                        <p:tgtEl>
                                          <p:spTgt spid="3">
                                            <p:txEl>
                                              <p:pRg st="0" end="0"/>
                                            </p:txEl>
                                          </p:spTgt>
                                        </p:tgtEl>
                                        <p:attrNameLst>
                                          <p:attrName>fillColor</p:attrName>
                                        </p:attrNameLst>
                                      </p:cBhvr>
                                      <p:to>
                                        <a:schemeClr val="accent2"/>
                                      </p:to>
                                    </p:animClr>
                                    <p:set>
                                      <p:cBhvr>
                                        <p:cTn id="8" dur="1900" fill="hold">
                                          <p:stCondLst>
                                            <p:cond delay="100"/>
                                          </p:stCondLst>
                                        </p:cTn>
                                        <p:tgtEl>
                                          <p:spTgt spid="3">
                                            <p:txEl>
                                              <p:pRg st="0" end="0"/>
                                            </p:txEl>
                                          </p:spTgt>
                                        </p:tgtEl>
                                        <p:attrNameLst>
                                          <p:attrName>fill.type</p:attrName>
                                        </p:attrNameLst>
                                      </p:cBhvr>
                                      <p:to>
                                        <p:strVal val="solid"/>
                                      </p:to>
                                    </p:set>
                                    <p:set>
                                      <p:cBhvr>
                                        <p:cTn id="9" dur="1900" fill="hold">
                                          <p:stCondLst>
                                            <p:cond delay="100"/>
                                          </p:stCondLst>
                                        </p:cTn>
                                        <p:tgtEl>
                                          <p:spTgt spid="3">
                                            <p:txEl>
                                              <p:pRg st="0" end="0"/>
                                            </p:txEl>
                                          </p:spTgt>
                                        </p:tgtEl>
                                        <p:attrNameLst>
                                          <p:attrName>fill.on</p:attrName>
                                        </p:attrNameLst>
                                      </p:cBhvr>
                                      <p:to>
                                        <p:strVal val="true"/>
                                      </p:to>
                                    </p:set>
                                    <p:animScale>
                                      <p:cBhvr>
                                        <p:cTn id="10" dur="200" fill="hold">
                                          <p:stCondLst>
                                            <p:cond delay="0"/>
                                          </p:stCondLst>
                                        </p:cTn>
                                        <p:tgtEl>
                                          <p:spTgt spid="3">
                                            <p:txEl>
                                              <p:pRg st="0" end="0"/>
                                            </p:txEl>
                                          </p:spTgt>
                                        </p:tgtEl>
                                      </p:cBhvr>
                                      <p:from x="100000" y="100000"/>
                                      <p:to x="100000" y="5000"/>
                                    </p:animScale>
                                    <p:animScale>
                                      <p:cBhvr>
                                        <p:cTn id="11" dur="200" fill="hold">
                                          <p:stCondLst>
                                            <p:cond delay="200"/>
                                          </p:stCondLst>
                                        </p:cTn>
                                        <p:tgtEl>
                                          <p:spTgt spid="3">
                                            <p:txEl>
                                              <p:pRg st="0" end="0"/>
                                            </p:txEl>
                                          </p:spTgt>
                                        </p:tgtEl>
                                      </p:cBhvr>
                                      <p:from x="100000" y="5000"/>
                                      <p:to x="120000" y="150000"/>
                                    </p:animScale>
                                    <p:animScale>
                                      <p:cBhvr>
                                        <p:cTn id="12" dur="600" fill="hold">
                                          <p:stCondLst>
                                            <p:cond delay="1400"/>
                                          </p:stCondLst>
                                        </p:cTn>
                                        <p:tgtEl>
                                          <p:spTgt spid="3">
                                            <p:txEl>
                                              <p:pRg st="0" end="0"/>
                                            </p:txEl>
                                          </p:spTgt>
                                        </p:tgtEl>
                                      </p:cBhvr>
                                      <p:to x="120000" y="150000"/>
                                    </p:animScale>
                                  </p:childTnLst>
                                </p:cTn>
                              </p:par>
                              <p:par>
                                <p:cTn id="13" presetID="14" presetClass="emph" presetSubtype="0" fill="hold" nodeType="withEffect">
                                  <p:stCondLst>
                                    <p:cond delay="0"/>
                                  </p:stCondLst>
                                  <p:childTnLst>
                                    <p:animClr clrSpc="rgb" dir="cw">
                                      <p:cBhvr override="childStyle">
                                        <p:cTn id="14" dur="1900" fill="hold">
                                          <p:stCondLst>
                                            <p:cond delay="100"/>
                                          </p:stCondLst>
                                        </p:cTn>
                                        <p:tgtEl>
                                          <p:spTgt spid="3">
                                            <p:txEl>
                                              <p:pRg st="1" end="1"/>
                                            </p:txEl>
                                          </p:spTgt>
                                        </p:tgtEl>
                                        <p:attrNameLst>
                                          <p:attrName>style.color</p:attrName>
                                        </p:attrNameLst>
                                      </p:cBhvr>
                                      <p:to>
                                        <a:schemeClr val="accent2"/>
                                      </p:to>
                                    </p:animClr>
                                    <p:animClr clrSpc="rgb" dir="cw">
                                      <p:cBhvr>
                                        <p:cTn id="15" dur="1900" fill="hold">
                                          <p:stCondLst>
                                            <p:cond delay="100"/>
                                          </p:stCondLst>
                                        </p:cTn>
                                        <p:tgtEl>
                                          <p:spTgt spid="3">
                                            <p:txEl>
                                              <p:pRg st="1" end="1"/>
                                            </p:txEl>
                                          </p:spTgt>
                                        </p:tgtEl>
                                        <p:attrNameLst>
                                          <p:attrName>fillColor</p:attrName>
                                        </p:attrNameLst>
                                      </p:cBhvr>
                                      <p:to>
                                        <a:schemeClr val="accent2"/>
                                      </p:to>
                                    </p:animClr>
                                    <p:set>
                                      <p:cBhvr>
                                        <p:cTn id="16" dur="1900" fill="hold">
                                          <p:stCondLst>
                                            <p:cond delay="100"/>
                                          </p:stCondLst>
                                        </p:cTn>
                                        <p:tgtEl>
                                          <p:spTgt spid="3">
                                            <p:txEl>
                                              <p:pRg st="1" end="1"/>
                                            </p:txEl>
                                          </p:spTgt>
                                        </p:tgtEl>
                                        <p:attrNameLst>
                                          <p:attrName>fill.type</p:attrName>
                                        </p:attrNameLst>
                                      </p:cBhvr>
                                      <p:to>
                                        <p:strVal val="solid"/>
                                      </p:to>
                                    </p:set>
                                    <p:set>
                                      <p:cBhvr>
                                        <p:cTn id="17" dur="1900" fill="hold">
                                          <p:stCondLst>
                                            <p:cond delay="100"/>
                                          </p:stCondLst>
                                        </p:cTn>
                                        <p:tgtEl>
                                          <p:spTgt spid="3">
                                            <p:txEl>
                                              <p:pRg st="1" end="1"/>
                                            </p:txEl>
                                          </p:spTgt>
                                        </p:tgtEl>
                                        <p:attrNameLst>
                                          <p:attrName>fill.on</p:attrName>
                                        </p:attrNameLst>
                                      </p:cBhvr>
                                      <p:to>
                                        <p:strVal val="true"/>
                                      </p:to>
                                    </p:set>
                                    <p:animScale>
                                      <p:cBhvr>
                                        <p:cTn id="18" dur="200" fill="hold">
                                          <p:stCondLst>
                                            <p:cond delay="0"/>
                                          </p:stCondLst>
                                        </p:cTn>
                                        <p:tgtEl>
                                          <p:spTgt spid="3">
                                            <p:txEl>
                                              <p:pRg st="1" end="1"/>
                                            </p:txEl>
                                          </p:spTgt>
                                        </p:tgtEl>
                                      </p:cBhvr>
                                      <p:from x="100000" y="100000"/>
                                      <p:to x="100000" y="5000"/>
                                    </p:animScale>
                                    <p:animScale>
                                      <p:cBhvr>
                                        <p:cTn id="19" dur="200" fill="hold">
                                          <p:stCondLst>
                                            <p:cond delay="200"/>
                                          </p:stCondLst>
                                        </p:cTn>
                                        <p:tgtEl>
                                          <p:spTgt spid="3">
                                            <p:txEl>
                                              <p:pRg st="1" end="1"/>
                                            </p:txEl>
                                          </p:spTgt>
                                        </p:tgtEl>
                                      </p:cBhvr>
                                      <p:from x="100000" y="5000"/>
                                      <p:to x="120000" y="150000"/>
                                    </p:animScale>
                                    <p:animScale>
                                      <p:cBhvr>
                                        <p:cTn id="20" dur="600" fill="hold">
                                          <p:stCondLst>
                                            <p:cond delay="1400"/>
                                          </p:stCondLst>
                                        </p:cTn>
                                        <p:tgtEl>
                                          <p:spTgt spid="3">
                                            <p:txEl>
                                              <p:pRg st="1" end="1"/>
                                            </p:txEl>
                                          </p:spTgt>
                                        </p:tgtEl>
                                      </p:cBhvr>
                                      <p:to x="120000" y="150000"/>
                                    </p:animScale>
                                  </p:childTnLst>
                                </p:cTn>
                              </p:par>
                              <p:par>
                                <p:cTn id="21" presetID="14" presetClass="emph" presetSubtype="0" fill="hold" nodeType="withEffect">
                                  <p:stCondLst>
                                    <p:cond delay="0"/>
                                  </p:stCondLst>
                                  <p:childTnLst>
                                    <p:animClr clrSpc="rgb" dir="cw">
                                      <p:cBhvr override="childStyle">
                                        <p:cTn id="22" dur="1900" fill="hold">
                                          <p:stCondLst>
                                            <p:cond delay="100"/>
                                          </p:stCondLst>
                                        </p:cTn>
                                        <p:tgtEl>
                                          <p:spTgt spid="3">
                                            <p:txEl>
                                              <p:pRg st="2" end="2"/>
                                            </p:txEl>
                                          </p:spTgt>
                                        </p:tgtEl>
                                        <p:attrNameLst>
                                          <p:attrName>style.color</p:attrName>
                                        </p:attrNameLst>
                                      </p:cBhvr>
                                      <p:to>
                                        <a:schemeClr val="accent2"/>
                                      </p:to>
                                    </p:animClr>
                                    <p:animClr clrSpc="rgb" dir="cw">
                                      <p:cBhvr>
                                        <p:cTn id="23" dur="1900" fill="hold">
                                          <p:stCondLst>
                                            <p:cond delay="100"/>
                                          </p:stCondLst>
                                        </p:cTn>
                                        <p:tgtEl>
                                          <p:spTgt spid="3">
                                            <p:txEl>
                                              <p:pRg st="2" end="2"/>
                                            </p:txEl>
                                          </p:spTgt>
                                        </p:tgtEl>
                                        <p:attrNameLst>
                                          <p:attrName>fillColor</p:attrName>
                                        </p:attrNameLst>
                                      </p:cBhvr>
                                      <p:to>
                                        <a:schemeClr val="accent2"/>
                                      </p:to>
                                    </p:animClr>
                                    <p:set>
                                      <p:cBhvr>
                                        <p:cTn id="24" dur="1900" fill="hold">
                                          <p:stCondLst>
                                            <p:cond delay="100"/>
                                          </p:stCondLst>
                                        </p:cTn>
                                        <p:tgtEl>
                                          <p:spTgt spid="3">
                                            <p:txEl>
                                              <p:pRg st="2" end="2"/>
                                            </p:txEl>
                                          </p:spTgt>
                                        </p:tgtEl>
                                        <p:attrNameLst>
                                          <p:attrName>fill.type</p:attrName>
                                        </p:attrNameLst>
                                      </p:cBhvr>
                                      <p:to>
                                        <p:strVal val="solid"/>
                                      </p:to>
                                    </p:set>
                                    <p:set>
                                      <p:cBhvr>
                                        <p:cTn id="25" dur="1900" fill="hold">
                                          <p:stCondLst>
                                            <p:cond delay="100"/>
                                          </p:stCondLst>
                                        </p:cTn>
                                        <p:tgtEl>
                                          <p:spTgt spid="3">
                                            <p:txEl>
                                              <p:pRg st="2" end="2"/>
                                            </p:txEl>
                                          </p:spTgt>
                                        </p:tgtEl>
                                        <p:attrNameLst>
                                          <p:attrName>fill.on</p:attrName>
                                        </p:attrNameLst>
                                      </p:cBhvr>
                                      <p:to>
                                        <p:strVal val="true"/>
                                      </p:to>
                                    </p:set>
                                    <p:animScale>
                                      <p:cBhvr>
                                        <p:cTn id="26" dur="200" fill="hold">
                                          <p:stCondLst>
                                            <p:cond delay="0"/>
                                          </p:stCondLst>
                                        </p:cTn>
                                        <p:tgtEl>
                                          <p:spTgt spid="3">
                                            <p:txEl>
                                              <p:pRg st="2" end="2"/>
                                            </p:txEl>
                                          </p:spTgt>
                                        </p:tgtEl>
                                      </p:cBhvr>
                                      <p:from x="100000" y="100000"/>
                                      <p:to x="100000" y="5000"/>
                                    </p:animScale>
                                    <p:animScale>
                                      <p:cBhvr>
                                        <p:cTn id="27" dur="200" fill="hold">
                                          <p:stCondLst>
                                            <p:cond delay="200"/>
                                          </p:stCondLst>
                                        </p:cTn>
                                        <p:tgtEl>
                                          <p:spTgt spid="3">
                                            <p:txEl>
                                              <p:pRg st="2" end="2"/>
                                            </p:txEl>
                                          </p:spTgt>
                                        </p:tgtEl>
                                      </p:cBhvr>
                                      <p:from x="100000" y="5000"/>
                                      <p:to x="120000" y="150000"/>
                                    </p:animScale>
                                    <p:animScale>
                                      <p:cBhvr>
                                        <p:cTn id="28" dur="600" fill="hold">
                                          <p:stCondLst>
                                            <p:cond delay="1400"/>
                                          </p:stCondLst>
                                        </p:cTn>
                                        <p:tgtEl>
                                          <p:spTgt spid="3">
                                            <p:txEl>
                                              <p:pRg st="2" end="2"/>
                                            </p:txEl>
                                          </p:spTgt>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34946" name="Rectangle 2">
            <a:extLst>
              <a:ext uri="{FF2B5EF4-FFF2-40B4-BE49-F238E27FC236}">
                <a16:creationId xmlns:a16="http://schemas.microsoft.com/office/drawing/2014/main" id="{B39E5ABA-235F-235B-E6D6-5E0C95EE7243}"/>
              </a:ext>
            </a:extLst>
          </p:cNvPr>
          <p:cNvSpPr>
            <a:spLocks noGrp="1" noChangeArrowheads="1"/>
          </p:cNvSpPr>
          <p:nvPr>
            <p:ph type="title"/>
          </p:nvPr>
        </p:nvSpPr>
        <p:spPr/>
        <p:txBody>
          <a:bodyPr/>
          <a:lstStyle/>
          <a:p>
            <a:pPr eaLnBrk="1" hangingPunct="1"/>
            <a:endParaRPr lang="en-US" altLang="en-US"/>
          </a:p>
        </p:txBody>
      </p:sp>
      <p:sp>
        <p:nvSpPr>
          <p:cNvPr id="3" name="Rectangle 2">
            <a:extLst>
              <a:ext uri="{FF2B5EF4-FFF2-40B4-BE49-F238E27FC236}">
                <a16:creationId xmlns:a16="http://schemas.microsoft.com/office/drawing/2014/main" id="{B5C91B9D-D8A3-A353-D796-CF79D03A2912}"/>
              </a:ext>
            </a:extLst>
          </p:cNvPr>
          <p:cNvSpPr/>
          <p:nvPr/>
        </p:nvSpPr>
        <p:spPr>
          <a:xfrm>
            <a:off x="3142694" y="2317073"/>
            <a:ext cx="5726097" cy="6266208"/>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rPr>
              <a:t>1 Point Summary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rPr>
              <a:t>2</a:t>
            </a:r>
            <a:r>
              <a:rPr kumimoji="0" lang="en-US" sz="5400" b="1" i="0" u="none" strike="noStrike" kern="1200" cap="none" spc="0" normalizeH="0" baseline="3000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rPr>
              <a:t>nd</a:t>
            </a:r>
            <a:r>
              <a:rPr kumimoji="0" lang="en-US" sz="5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rPr>
              <a:t> Table Whole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rPr>
              <a:t>Luke 6: 31</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w="900" cmpd="sng">
                <a:solidFill>
                  <a:srgbClr val="00CC99">
                    <a:satMod val="190000"/>
                    <a:alpha val="55000"/>
                  </a:srgbClr>
                </a:solidFill>
                <a:prstDash val="solid"/>
              </a:ln>
              <a:solidFill>
                <a:srgbClr val="FF66FF"/>
              </a:solidFill>
              <a:effectLst>
                <a:innerShdw blurRad="101600" dist="76200" dir="5400000">
                  <a:srgbClr val="00CC99">
                    <a:satMod val="190000"/>
                    <a:tint val="100000"/>
                    <a:alpha val="74000"/>
                  </a:srgbClr>
                </a:innerShdw>
              </a:effectLst>
              <a:uLnTx/>
              <a:uFillTx/>
              <a:latin typeface="Calligrapher" pitchFamily="2"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3">
                                            <p:txEl>
                                              <p:pRg st="0" end="0"/>
                                            </p:txEl>
                                          </p:spTgt>
                                        </p:tgtEl>
                                        <p:attrNameLst>
                                          <p:attrName>style.color</p:attrName>
                                        </p:attrNameLst>
                                      </p:cBhvr>
                                      <p:to>
                                        <a:schemeClr val="accent2"/>
                                      </p:to>
                                    </p:animClr>
                                    <p:animClr clrSpc="rgb" dir="cw">
                                      <p:cBhvr>
                                        <p:cTn id="7" dur="1900" fill="hold">
                                          <p:stCondLst>
                                            <p:cond delay="100"/>
                                          </p:stCondLst>
                                        </p:cTn>
                                        <p:tgtEl>
                                          <p:spTgt spid="3">
                                            <p:txEl>
                                              <p:pRg st="0" end="0"/>
                                            </p:txEl>
                                          </p:spTgt>
                                        </p:tgtEl>
                                        <p:attrNameLst>
                                          <p:attrName>fillColor</p:attrName>
                                        </p:attrNameLst>
                                      </p:cBhvr>
                                      <p:to>
                                        <a:schemeClr val="accent2"/>
                                      </p:to>
                                    </p:animClr>
                                    <p:set>
                                      <p:cBhvr>
                                        <p:cTn id="8" dur="1900" fill="hold">
                                          <p:stCondLst>
                                            <p:cond delay="100"/>
                                          </p:stCondLst>
                                        </p:cTn>
                                        <p:tgtEl>
                                          <p:spTgt spid="3">
                                            <p:txEl>
                                              <p:pRg st="0" end="0"/>
                                            </p:txEl>
                                          </p:spTgt>
                                        </p:tgtEl>
                                        <p:attrNameLst>
                                          <p:attrName>fill.type</p:attrName>
                                        </p:attrNameLst>
                                      </p:cBhvr>
                                      <p:to>
                                        <p:strVal val="solid"/>
                                      </p:to>
                                    </p:set>
                                    <p:set>
                                      <p:cBhvr>
                                        <p:cTn id="9" dur="1900" fill="hold">
                                          <p:stCondLst>
                                            <p:cond delay="100"/>
                                          </p:stCondLst>
                                        </p:cTn>
                                        <p:tgtEl>
                                          <p:spTgt spid="3">
                                            <p:txEl>
                                              <p:pRg st="0" end="0"/>
                                            </p:txEl>
                                          </p:spTgt>
                                        </p:tgtEl>
                                        <p:attrNameLst>
                                          <p:attrName>fill.on</p:attrName>
                                        </p:attrNameLst>
                                      </p:cBhvr>
                                      <p:to>
                                        <p:strVal val="true"/>
                                      </p:to>
                                    </p:set>
                                    <p:animScale>
                                      <p:cBhvr>
                                        <p:cTn id="10" dur="200" fill="hold">
                                          <p:stCondLst>
                                            <p:cond delay="0"/>
                                          </p:stCondLst>
                                        </p:cTn>
                                        <p:tgtEl>
                                          <p:spTgt spid="3">
                                            <p:txEl>
                                              <p:pRg st="0" end="0"/>
                                            </p:txEl>
                                          </p:spTgt>
                                        </p:tgtEl>
                                      </p:cBhvr>
                                      <p:from x="100000" y="100000"/>
                                      <p:to x="100000" y="5000"/>
                                    </p:animScale>
                                    <p:animScale>
                                      <p:cBhvr>
                                        <p:cTn id="11" dur="200" fill="hold">
                                          <p:stCondLst>
                                            <p:cond delay="200"/>
                                          </p:stCondLst>
                                        </p:cTn>
                                        <p:tgtEl>
                                          <p:spTgt spid="3">
                                            <p:txEl>
                                              <p:pRg st="0" end="0"/>
                                            </p:txEl>
                                          </p:spTgt>
                                        </p:tgtEl>
                                      </p:cBhvr>
                                      <p:from x="100000" y="5000"/>
                                      <p:to x="120000" y="150000"/>
                                    </p:animScale>
                                    <p:animScale>
                                      <p:cBhvr>
                                        <p:cTn id="12" dur="600" fill="hold">
                                          <p:stCondLst>
                                            <p:cond delay="1400"/>
                                          </p:stCondLst>
                                        </p:cTn>
                                        <p:tgtEl>
                                          <p:spTgt spid="3">
                                            <p:txEl>
                                              <p:pRg st="0" end="0"/>
                                            </p:txEl>
                                          </p:spTgt>
                                        </p:tgtEl>
                                      </p:cBhvr>
                                      <p:to x="120000" y="150000"/>
                                    </p:animScale>
                                  </p:childTnLst>
                                </p:cTn>
                              </p:par>
                              <p:par>
                                <p:cTn id="13" presetID="14" presetClass="emph" presetSubtype="0" fill="hold" nodeType="withEffect">
                                  <p:stCondLst>
                                    <p:cond delay="0"/>
                                  </p:stCondLst>
                                  <p:childTnLst>
                                    <p:animClr clrSpc="rgb" dir="cw">
                                      <p:cBhvr override="childStyle">
                                        <p:cTn id="14" dur="1900" fill="hold">
                                          <p:stCondLst>
                                            <p:cond delay="100"/>
                                          </p:stCondLst>
                                        </p:cTn>
                                        <p:tgtEl>
                                          <p:spTgt spid="3">
                                            <p:txEl>
                                              <p:pRg st="1" end="1"/>
                                            </p:txEl>
                                          </p:spTgt>
                                        </p:tgtEl>
                                        <p:attrNameLst>
                                          <p:attrName>style.color</p:attrName>
                                        </p:attrNameLst>
                                      </p:cBhvr>
                                      <p:to>
                                        <a:schemeClr val="accent2"/>
                                      </p:to>
                                    </p:animClr>
                                    <p:animClr clrSpc="rgb" dir="cw">
                                      <p:cBhvr>
                                        <p:cTn id="15" dur="1900" fill="hold">
                                          <p:stCondLst>
                                            <p:cond delay="100"/>
                                          </p:stCondLst>
                                        </p:cTn>
                                        <p:tgtEl>
                                          <p:spTgt spid="3">
                                            <p:txEl>
                                              <p:pRg st="1" end="1"/>
                                            </p:txEl>
                                          </p:spTgt>
                                        </p:tgtEl>
                                        <p:attrNameLst>
                                          <p:attrName>fillColor</p:attrName>
                                        </p:attrNameLst>
                                      </p:cBhvr>
                                      <p:to>
                                        <a:schemeClr val="accent2"/>
                                      </p:to>
                                    </p:animClr>
                                    <p:set>
                                      <p:cBhvr>
                                        <p:cTn id="16" dur="1900" fill="hold">
                                          <p:stCondLst>
                                            <p:cond delay="100"/>
                                          </p:stCondLst>
                                        </p:cTn>
                                        <p:tgtEl>
                                          <p:spTgt spid="3">
                                            <p:txEl>
                                              <p:pRg st="1" end="1"/>
                                            </p:txEl>
                                          </p:spTgt>
                                        </p:tgtEl>
                                        <p:attrNameLst>
                                          <p:attrName>fill.type</p:attrName>
                                        </p:attrNameLst>
                                      </p:cBhvr>
                                      <p:to>
                                        <p:strVal val="solid"/>
                                      </p:to>
                                    </p:set>
                                    <p:set>
                                      <p:cBhvr>
                                        <p:cTn id="17" dur="1900" fill="hold">
                                          <p:stCondLst>
                                            <p:cond delay="100"/>
                                          </p:stCondLst>
                                        </p:cTn>
                                        <p:tgtEl>
                                          <p:spTgt spid="3">
                                            <p:txEl>
                                              <p:pRg st="1" end="1"/>
                                            </p:txEl>
                                          </p:spTgt>
                                        </p:tgtEl>
                                        <p:attrNameLst>
                                          <p:attrName>fill.on</p:attrName>
                                        </p:attrNameLst>
                                      </p:cBhvr>
                                      <p:to>
                                        <p:strVal val="true"/>
                                      </p:to>
                                    </p:set>
                                    <p:animScale>
                                      <p:cBhvr>
                                        <p:cTn id="18" dur="200" fill="hold">
                                          <p:stCondLst>
                                            <p:cond delay="0"/>
                                          </p:stCondLst>
                                        </p:cTn>
                                        <p:tgtEl>
                                          <p:spTgt spid="3">
                                            <p:txEl>
                                              <p:pRg st="1" end="1"/>
                                            </p:txEl>
                                          </p:spTgt>
                                        </p:tgtEl>
                                      </p:cBhvr>
                                      <p:from x="100000" y="100000"/>
                                      <p:to x="100000" y="5000"/>
                                    </p:animScale>
                                    <p:animScale>
                                      <p:cBhvr>
                                        <p:cTn id="19" dur="200" fill="hold">
                                          <p:stCondLst>
                                            <p:cond delay="200"/>
                                          </p:stCondLst>
                                        </p:cTn>
                                        <p:tgtEl>
                                          <p:spTgt spid="3">
                                            <p:txEl>
                                              <p:pRg st="1" end="1"/>
                                            </p:txEl>
                                          </p:spTgt>
                                        </p:tgtEl>
                                      </p:cBhvr>
                                      <p:from x="100000" y="5000"/>
                                      <p:to x="120000" y="150000"/>
                                    </p:animScale>
                                    <p:animScale>
                                      <p:cBhvr>
                                        <p:cTn id="20" dur="600" fill="hold">
                                          <p:stCondLst>
                                            <p:cond delay="1400"/>
                                          </p:stCondLst>
                                        </p:cTn>
                                        <p:tgtEl>
                                          <p:spTgt spid="3">
                                            <p:txEl>
                                              <p:pRg st="1" end="1"/>
                                            </p:txEl>
                                          </p:spTgt>
                                        </p:tgtEl>
                                      </p:cBhvr>
                                      <p:to x="120000" y="150000"/>
                                    </p:animScale>
                                  </p:childTnLst>
                                </p:cTn>
                              </p:par>
                              <p:par>
                                <p:cTn id="21" presetID="14" presetClass="emph" presetSubtype="0" fill="hold" nodeType="withEffect">
                                  <p:stCondLst>
                                    <p:cond delay="0"/>
                                  </p:stCondLst>
                                  <p:childTnLst>
                                    <p:animClr clrSpc="rgb" dir="cw">
                                      <p:cBhvr override="childStyle">
                                        <p:cTn id="22" dur="1900" fill="hold">
                                          <p:stCondLst>
                                            <p:cond delay="100"/>
                                          </p:stCondLst>
                                        </p:cTn>
                                        <p:tgtEl>
                                          <p:spTgt spid="3">
                                            <p:txEl>
                                              <p:pRg st="2" end="2"/>
                                            </p:txEl>
                                          </p:spTgt>
                                        </p:tgtEl>
                                        <p:attrNameLst>
                                          <p:attrName>style.color</p:attrName>
                                        </p:attrNameLst>
                                      </p:cBhvr>
                                      <p:to>
                                        <a:schemeClr val="accent2"/>
                                      </p:to>
                                    </p:animClr>
                                    <p:animClr clrSpc="rgb" dir="cw">
                                      <p:cBhvr>
                                        <p:cTn id="23" dur="1900" fill="hold">
                                          <p:stCondLst>
                                            <p:cond delay="100"/>
                                          </p:stCondLst>
                                        </p:cTn>
                                        <p:tgtEl>
                                          <p:spTgt spid="3">
                                            <p:txEl>
                                              <p:pRg st="2" end="2"/>
                                            </p:txEl>
                                          </p:spTgt>
                                        </p:tgtEl>
                                        <p:attrNameLst>
                                          <p:attrName>fillColor</p:attrName>
                                        </p:attrNameLst>
                                      </p:cBhvr>
                                      <p:to>
                                        <a:schemeClr val="accent2"/>
                                      </p:to>
                                    </p:animClr>
                                    <p:set>
                                      <p:cBhvr>
                                        <p:cTn id="24" dur="1900" fill="hold">
                                          <p:stCondLst>
                                            <p:cond delay="100"/>
                                          </p:stCondLst>
                                        </p:cTn>
                                        <p:tgtEl>
                                          <p:spTgt spid="3">
                                            <p:txEl>
                                              <p:pRg st="2" end="2"/>
                                            </p:txEl>
                                          </p:spTgt>
                                        </p:tgtEl>
                                        <p:attrNameLst>
                                          <p:attrName>fill.type</p:attrName>
                                        </p:attrNameLst>
                                      </p:cBhvr>
                                      <p:to>
                                        <p:strVal val="solid"/>
                                      </p:to>
                                    </p:set>
                                    <p:set>
                                      <p:cBhvr>
                                        <p:cTn id="25" dur="1900" fill="hold">
                                          <p:stCondLst>
                                            <p:cond delay="100"/>
                                          </p:stCondLst>
                                        </p:cTn>
                                        <p:tgtEl>
                                          <p:spTgt spid="3">
                                            <p:txEl>
                                              <p:pRg st="2" end="2"/>
                                            </p:txEl>
                                          </p:spTgt>
                                        </p:tgtEl>
                                        <p:attrNameLst>
                                          <p:attrName>fill.on</p:attrName>
                                        </p:attrNameLst>
                                      </p:cBhvr>
                                      <p:to>
                                        <p:strVal val="true"/>
                                      </p:to>
                                    </p:set>
                                    <p:animScale>
                                      <p:cBhvr>
                                        <p:cTn id="26" dur="200" fill="hold">
                                          <p:stCondLst>
                                            <p:cond delay="0"/>
                                          </p:stCondLst>
                                        </p:cTn>
                                        <p:tgtEl>
                                          <p:spTgt spid="3">
                                            <p:txEl>
                                              <p:pRg st="2" end="2"/>
                                            </p:txEl>
                                          </p:spTgt>
                                        </p:tgtEl>
                                      </p:cBhvr>
                                      <p:from x="100000" y="100000"/>
                                      <p:to x="100000" y="5000"/>
                                    </p:animScale>
                                    <p:animScale>
                                      <p:cBhvr>
                                        <p:cTn id="27" dur="200" fill="hold">
                                          <p:stCondLst>
                                            <p:cond delay="200"/>
                                          </p:stCondLst>
                                        </p:cTn>
                                        <p:tgtEl>
                                          <p:spTgt spid="3">
                                            <p:txEl>
                                              <p:pRg st="2" end="2"/>
                                            </p:txEl>
                                          </p:spTgt>
                                        </p:tgtEl>
                                      </p:cBhvr>
                                      <p:from x="100000" y="5000"/>
                                      <p:to x="120000" y="150000"/>
                                    </p:animScale>
                                    <p:animScale>
                                      <p:cBhvr>
                                        <p:cTn id="28" dur="600" fill="hold">
                                          <p:stCondLst>
                                            <p:cond delay="1400"/>
                                          </p:stCondLst>
                                        </p:cTn>
                                        <p:tgtEl>
                                          <p:spTgt spid="3">
                                            <p:txEl>
                                              <p:pRg st="2" end="2"/>
                                            </p:txEl>
                                          </p:spTgt>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65986" name="Rectangle 1026">
            <a:extLst>
              <a:ext uri="{FF2B5EF4-FFF2-40B4-BE49-F238E27FC236}">
                <a16:creationId xmlns:a16="http://schemas.microsoft.com/office/drawing/2014/main" id="{EBFE0DFB-58B6-3369-A23A-FF8888114EB4}"/>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58818" name="Rectangle 2">
            <a:extLst>
              <a:ext uri="{FF2B5EF4-FFF2-40B4-BE49-F238E27FC236}">
                <a16:creationId xmlns:a16="http://schemas.microsoft.com/office/drawing/2014/main" id="{8B4E764A-55EF-B99D-CA8B-39E8BC85447E}"/>
              </a:ext>
            </a:extLst>
          </p:cNvPr>
          <p:cNvSpPr>
            <a:spLocks noGrp="1" noChangeArrowheads="1"/>
          </p:cNvSpPr>
          <p:nvPr>
            <p:ph type="title"/>
          </p:nvPr>
        </p:nvSpPr>
        <p:spPr/>
        <p:txBody>
          <a:bodyPr/>
          <a:lstStyle/>
          <a:p>
            <a:pPr eaLnBrk="1" hangingPunct="1"/>
            <a:endParaRPr lang="en-US" altLang="en-US"/>
          </a:p>
        </p:txBody>
      </p:sp>
      <p:pic>
        <p:nvPicPr>
          <p:cNvPr id="2166787" name="Picture 3" descr="C:\Documents and Settings\Owner\My Documents\Educational Illustrations\love__by_mike_wizza.jpg">
            <a:extLst>
              <a:ext uri="{FF2B5EF4-FFF2-40B4-BE49-F238E27FC236}">
                <a16:creationId xmlns:a16="http://schemas.microsoft.com/office/drawing/2014/main" id="{CEBA2A35-BEE0-9319-7C0F-425D456A9A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192" y="0"/>
            <a:ext cx="1283119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F1B95E4-6B35-7EE3-0432-2FC7BD68556C}"/>
              </a:ext>
            </a:extLst>
          </p:cNvPr>
          <p:cNvSpPr>
            <a:spLocks noChangeArrowheads="1"/>
          </p:cNvSpPr>
          <p:nvPr/>
        </p:nvSpPr>
        <p:spPr bwMode="auto">
          <a:xfrm>
            <a:off x="470516" y="337350"/>
            <a:ext cx="11416683"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C000"/>
                </a:solidFill>
                <a:effectLst/>
                <a:uLnTx/>
                <a:uFillTx/>
                <a:latin typeface="Calligrapher" pitchFamily="2" charset="0"/>
                <a:ea typeface="+mn-ea"/>
                <a:cs typeface="Arial" panose="020B0604020202020204" pitchFamily="34" charset="0"/>
              </a:rPr>
              <a:t>If one man declares a person to be charming, fascinating, or delightful, and another pronounces him disgusting, repulsive, or intolerable, who makes the more profound impression? The language of enthusiasm is emasculate compared with that of hatred or contempt. A sufficient reason for the undemonstrative nature of the English-speaking race lies in the effeminate quality of the adjectives that denote admirable traits. Some of them can hardly be uttered without a consciousness of a loss of virility. One has only to contrast with them the hearty gusto of our vocabulary of dislike and depreciation to perceive the tremendous advantage that the cynic enjoys.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FF0000"/>
              </a:solidFill>
              <a:effectLst/>
              <a:uLnTx/>
              <a:uFillTx/>
              <a:latin typeface="Calligrapher" pitchFamily="2"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FF0000"/>
              </a:solidFill>
              <a:effectLst/>
              <a:uLnTx/>
              <a:uFillTx/>
              <a:latin typeface="Calligrapher" pitchFamily="2"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Calligrapher" pitchFamily="2" charset="0"/>
                <a:ea typeface="+mn-ea"/>
                <a:cs typeface="Arial" panose="020B0604020202020204" pitchFamily="34" charset="0"/>
              </a:rPr>
              <a:t>His very name supports his pretensions to a superior intelligence. “Cynic,” for all that it meant originally “doglike,” is an aristocratic word. The word is erudite and Greek; the presumption is that the man designated by a term of such distinguished lineage is of education and intelligence. We have a habit of deriving ideas in this illogical way.  --  </a:t>
            </a:r>
            <a:r>
              <a:rPr kumimoji="0" lang="en-US" altLang="en-US" sz="2800" b="1" i="0" u="sng" strike="noStrike" kern="1200" cap="none" spc="0" normalizeH="0" baseline="0" noProof="0" dirty="0" err="1">
                <a:ln>
                  <a:noFill/>
                </a:ln>
                <a:solidFill>
                  <a:srgbClr val="FFFFFF"/>
                </a:solidFill>
                <a:effectLst/>
                <a:uLnTx/>
                <a:uFillTx/>
                <a:latin typeface="Calligrapher" pitchFamily="2" charset="0"/>
                <a:ea typeface="+mn-ea"/>
                <a:cs typeface="Arial" panose="020B0604020202020204" pitchFamily="34" charset="0"/>
              </a:rPr>
              <a:t>Manvotional</a:t>
            </a:r>
            <a:r>
              <a:rPr kumimoji="0" lang="en-US" altLang="en-US" sz="2800" b="1" i="0" u="sng" strike="noStrike" kern="1200" cap="none" spc="0" normalizeH="0" baseline="0" noProof="0" dirty="0">
                <a:ln>
                  <a:noFill/>
                </a:ln>
                <a:solidFill>
                  <a:srgbClr val="FFFFFF"/>
                </a:solidFill>
                <a:effectLst/>
                <a:uLnTx/>
                <a:uFillTx/>
                <a:latin typeface="Calligrapher" pitchFamily="2" charset="0"/>
                <a:ea typeface="+mn-ea"/>
                <a:cs typeface="Arial" panose="020B0604020202020204" pitchFamily="34" charset="0"/>
              </a:rPr>
              <a:t>:  Cynicism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2166787"/>
                                        </p:tgtEl>
                                        <p:attrNameLst>
                                          <p:attrName>style.visibility</p:attrName>
                                        </p:attrNameLst>
                                      </p:cBhvr>
                                      <p:to>
                                        <p:strVal val="visible"/>
                                      </p:to>
                                    </p:set>
                                    <p:anim calcmode="lin" valueType="num">
                                      <p:cBhvr>
                                        <p:cTn id="7" dur="5000" fill="hold"/>
                                        <p:tgtEl>
                                          <p:spTgt spid="2166787"/>
                                        </p:tgtEl>
                                        <p:attrNameLst>
                                          <p:attrName>ppt_w</p:attrName>
                                        </p:attrNameLst>
                                      </p:cBhvr>
                                      <p:tavLst>
                                        <p:tav tm="0" fmla="#ppt_w*sin(2.5*pi*$)">
                                          <p:val>
                                            <p:fltVal val="0"/>
                                          </p:val>
                                        </p:tav>
                                        <p:tav tm="100000">
                                          <p:val>
                                            <p:fltVal val="1"/>
                                          </p:val>
                                        </p:tav>
                                      </p:tavLst>
                                    </p:anim>
                                    <p:anim calcmode="lin" valueType="num">
                                      <p:cBhvr>
                                        <p:cTn id="8" dur="5000" fill="hold"/>
                                        <p:tgtEl>
                                          <p:spTgt spid="216678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4"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to="" calcmode="lin" valueType="num">
                                      <p:cBhvr>
                                        <p:cTn id="13" dur="1" fill="hold"/>
                                        <p:tgtEl>
                                          <p:spTgt spid="5">
                                            <p:txEl>
                                              <p:pRg st="0" end="0"/>
                                            </p:txEl>
                                          </p:spTgt>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 to="" calcmode="lin" valueType="num">
                                      <p:cBhvr>
                                        <p:cTn id="16" dur="1" fill="hold"/>
                                        <p:tgtEl>
                                          <p:spTgt spid="5">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B96347-E17A-D6D2-C63D-C71D92D2C947}"/>
              </a:ext>
            </a:extLst>
          </p:cNvPr>
          <p:cNvSpPr txBox="1"/>
          <p:nvPr/>
        </p:nvSpPr>
        <p:spPr>
          <a:xfrm>
            <a:off x="577049" y="577049"/>
            <a:ext cx="11114841" cy="5712911"/>
          </a:xfrm>
          <a:prstGeom prst="rect">
            <a:avLst/>
          </a:prstGeom>
          <a:noFill/>
        </p:spPr>
        <p:txBody>
          <a:bodyPr wrap="square">
            <a:spAutoFit/>
          </a:bodyPr>
          <a:lstStyle/>
          <a:p>
            <a:pPr marL="0" marR="0">
              <a:lnSpc>
                <a:spcPct val="107000"/>
              </a:lnSpc>
              <a:spcBef>
                <a:spcPts val="0"/>
              </a:spcBef>
              <a:spcAft>
                <a:spcPts val="800"/>
              </a:spcAft>
            </a:pPr>
            <a:r>
              <a:rPr lang="en-US" sz="3600" u="sng" dirty="0">
                <a:effectLst/>
                <a:latin typeface="Calibri" panose="020F0502020204030204" pitchFamily="34" charset="0"/>
                <a:ea typeface="Calibri" panose="020F0502020204030204" pitchFamily="34" charset="0"/>
                <a:cs typeface="Times New Roman" panose="02020603050405020304" pitchFamily="18" charset="0"/>
              </a:rPr>
              <a:t>C. S. Lewis Explains The Central Theme of Love in the Bible:</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“So here the likeness, and in that sense nearness, to Himself which God has conferred upon certain creatures and certain states of those creatures is something finished, built in. What is near Him by likeness is never, by that fact alone, going to be any nearer. But nearness of approach is, by definition, increasing nearness. And whereas the likeness is given to us— and can be received with or without thanks, can be used or abused— the approach, however initiated and supported by Grace, is something we must do</a:t>
            </a:r>
            <a:r>
              <a:rPr lang="en-US" sz="2000" u="sng" dirty="0">
                <a:effectLst/>
                <a:latin typeface="Calibri" panose="020F0502020204030204" pitchFamily="34" charset="0"/>
                <a:ea typeface="Calibri" panose="020F0502020204030204" pitchFamily="34" charset="0"/>
                <a:cs typeface="Times New Roman" panose="02020603050405020304" pitchFamily="18" charset="0"/>
              </a:rPr>
              <a:t>. Creatures are made in their varying ways images of God without their own collaboration or even consent. It is not so that they become sons of God. And the likeness they receive by sonship is not that of images or portraits. It is in one way more than likeness, for it is unison or unity with God in will</a:t>
            </a:r>
            <a:r>
              <a:rPr lang="en-US" sz="2000" dirty="0">
                <a:effectLst/>
                <a:latin typeface="Calibri" panose="020F0502020204030204" pitchFamily="34" charset="0"/>
                <a:ea typeface="Calibri" panose="020F0502020204030204" pitchFamily="34" charset="0"/>
                <a:cs typeface="Times New Roman" panose="02020603050405020304" pitchFamily="18" charset="0"/>
              </a:rPr>
              <a:t>; but this is consistent with all the differences we have been considering. Hence, as a better writer has said, our imitation of God in this life— that is,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our willed imitation as distinct from any of the likenesses which He has impressed upon our natures or states— must be an imitation of God incarnate: our model is the Jesus, not only of Calvary, but of the workshop, the roads, the crowds, the clamorous demands and surly oppositions</a:t>
            </a:r>
            <a:r>
              <a:rPr lang="en-US" sz="2000" dirty="0">
                <a:effectLst/>
                <a:latin typeface="Calibri" panose="020F0502020204030204" pitchFamily="34" charset="0"/>
                <a:ea typeface="Calibri" panose="020F0502020204030204" pitchFamily="34" charset="0"/>
                <a:cs typeface="Times New Roman" panose="02020603050405020304" pitchFamily="18" charset="0"/>
              </a:rPr>
              <a:t>, the lack of all peace and privacy, the interruptions. For this, so strangely unlike anything we can attribute to the Divine life in itself, is apparently not only like, but is, the Divine life operating under human conditions.”  - Lewis, C.S..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Four Loves</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325101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306593-81D6-1301-AA41-61F3C904CDD9}"/>
              </a:ext>
            </a:extLst>
          </p:cNvPr>
          <p:cNvSpPr txBox="1"/>
          <p:nvPr/>
        </p:nvSpPr>
        <p:spPr>
          <a:xfrm>
            <a:off x="470517" y="372862"/>
            <a:ext cx="11248007" cy="6372770"/>
          </a:xfrm>
          <a:prstGeom prst="rect">
            <a:avLst/>
          </a:prstGeom>
          <a:noFill/>
        </p:spPr>
        <p:txBody>
          <a:bodyPr wrap="square">
            <a:spAutoFit/>
          </a:bodyPr>
          <a:lstStyle/>
          <a:p>
            <a:pPr marL="0" marR="0">
              <a:lnSpc>
                <a:spcPct val="107000"/>
              </a:lnSpc>
              <a:spcBef>
                <a:spcPts val="0"/>
              </a:spcBef>
              <a:spcAft>
                <a:spcPts val="800"/>
              </a:spcAft>
            </a:pPr>
            <a:r>
              <a:rPr lang="en-US" sz="3200" b="1" i="1" u="sng" dirty="0">
                <a:solidFill>
                  <a:srgbClr val="002060"/>
                </a:solidFill>
                <a:effectLst/>
                <a:latin typeface="Castellar" panose="020A0402060406010301" pitchFamily="18" charset="0"/>
                <a:ea typeface="Calibri" panose="020F0502020204030204" pitchFamily="34" charset="0"/>
                <a:cs typeface="Times New Roman" panose="02020603050405020304" pitchFamily="18" charset="0"/>
              </a:rPr>
              <a:t>Summation</a:t>
            </a:r>
            <a:r>
              <a:rPr lang="en-US" sz="3200" b="1" i="1" u="sng" dirty="0">
                <a:solidFill>
                  <a:srgbClr val="002060"/>
                </a:solidFill>
                <a:latin typeface="Castellar" panose="020A0402060406010301" pitchFamily="18" charset="0"/>
                <a:ea typeface="Calibri" panose="020F0502020204030204" pitchFamily="34" charset="0"/>
                <a:cs typeface="Times New Roman" panose="02020603050405020304" pitchFamily="18" charset="0"/>
              </a:rPr>
              <a:t>:</a:t>
            </a:r>
            <a:r>
              <a:rPr lang="en-US" sz="3200" b="1" u="sng" dirty="0">
                <a:solidFill>
                  <a:srgbClr val="002060"/>
                </a:solidFill>
                <a:effectLst/>
                <a:latin typeface="Castellar" panose="020A0402060406010301" pitchFamily="18" charset="0"/>
                <a:ea typeface="Calibri" panose="020F0502020204030204" pitchFamily="34" charset="0"/>
                <a:cs typeface="Times New Roman" panose="02020603050405020304" pitchFamily="18" charset="0"/>
              </a:rPr>
              <a:t>  Seven Significant Statements:</a:t>
            </a:r>
            <a:endParaRPr lang="en-US" sz="3200" u="sng" dirty="0">
              <a:effectLst/>
              <a:latin typeface="Castellar" panose="020A0402060406010301"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b="1" dirty="0">
                <a:solidFill>
                  <a:srgbClr val="002060"/>
                </a:solidFill>
                <a:effectLst/>
                <a:latin typeface="Castellar" panose="020A0402060406010301" pitchFamily="18" charset="0"/>
                <a:ea typeface="Calibri" panose="020F0502020204030204" pitchFamily="34" charset="0"/>
                <a:cs typeface="Times New Roman" panose="02020603050405020304" pitchFamily="18" charset="0"/>
              </a:rPr>
              <a:t>Godly Love.</a:t>
            </a:r>
            <a:r>
              <a:rPr lang="en-US" sz="2000" dirty="0">
                <a:solidFill>
                  <a:srgbClr val="002060"/>
                </a:solidFill>
                <a:effectLst/>
                <a:latin typeface="Castellar" panose="020A0402060406010301" pitchFamily="18" charset="0"/>
                <a:ea typeface="Calibri" panose="020F0502020204030204" pitchFamily="34" charset="0"/>
                <a:cs typeface="Times New Roman" panose="02020603050405020304" pitchFamily="18" charset="0"/>
              </a:rPr>
              <a:t> There are both spiritual dangers and forever consequences in either over-simplification or over-complication of the Bible message.</a:t>
            </a:r>
            <a:endParaRPr lang="en-US" sz="2000" dirty="0">
              <a:effectLst/>
              <a:latin typeface="Castellar" panose="020A0402060406010301"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b="1" dirty="0">
                <a:solidFill>
                  <a:srgbClr val="002060"/>
                </a:solidFill>
                <a:effectLst/>
                <a:latin typeface="Castellar" panose="020A0402060406010301" pitchFamily="18" charset="0"/>
                <a:ea typeface="Calibri" panose="020F0502020204030204" pitchFamily="34" charset="0"/>
                <a:cs typeface="Times New Roman" panose="02020603050405020304" pitchFamily="18" charset="0"/>
              </a:rPr>
              <a:t>Heartfelt Religion. </a:t>
            </a:r>
            <a:r>
              <a:rPr lang="en-US" sz="2000" dirty="0">
                <a:solidFill>
                  <a:srgbClr val="002060"/>
                </a:solidFill>
                <a:effectLst/>
                <a:latin typeface="Castellar" panose="020A0402060406010301" pitchFamily="18" charset="0"/>
                <a:ea typeface="Calibri" panose="020F0502020204030204" pitchFamily="34" charset="0"/>
                <a:cs typeface="Times New Roman" panose="02020603050405020304" pitchFamily="18" charset="0"/>
              </a:rPr>
              <a:t>Precept &amp; Principle Equal Components. Neither aspect is to be sacrificed in observing the other.</a:t>
            </a:r>
            <a:endParaRPr lang="en-US" sz="2000" dirty="0">
              <a:effectLst/>
              <a:latin typeface="Castellar" panose="020A0402060406010301"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b="1" dirty="0">
                <a:solidFill>
                  <a:srgbClr val="002060"/>
                </a:solidFill>
                <a:effectLst/>
                <a:latin typeface="Castellar" panose="020A0402060406010301" pitchFamily="18" charset="0"/>
                <a:ea typeface="Calibri" panose="020F0502020204030204" pitchFamily="34" charset="0"/>
                <a:cs typeface="Times New Roman" panose="02020603050405020304" pitchFamily="18" charset="0"/>
              </a:rPr>
              <a:t>Mature Christians Evidence a Higher Love.</a:t>
            </a:r>
            <a:r>
              <a:rPr lang="en-US" sz="2000" dirty="0">
                <a:solidFill>
                  <a:srgbClr val="002060"/>
                </a:solidFill>
                <a:effectLst/>
                <a:latin typeface="Castellar" panose="020A0402060406010301" pitchFamily="18" charset="0"/>
                <a:ea typeface="Calibri" panose="020F0502020204030204" pitchFamily="34" charset="0"/>
                <a:cs typeface="Times New Roman" panose="02020603050405020304" pitchFamily="18" charset="0"/>
              </a:rPr>
              <a:t> Such a higher love is less of mixed motive and more pure as to intention.</a:t>
            </a:r>
            <a:endParaRPr lang="en-US" sz="2000" dirty="0">
              <a:effectLst/>
              <a:latin typeface="Castellar" panose="020A0402060406010301"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b="1" dirty="0">
                <a:solidFill>
                  <a:srgbClr val="002060"/>
                </a:solidFill>
                <a:effectLst/>
                <a:latin typeface="Castellar" panose="020A0402060406010301" pitchFamily="18" charset="0"/>
                <a:ea typeface="Calibri" panose="020F0502020204030204" pitchFamily="34" charset="0"/>
                <a:cs typeface="Times New Roman" panose="02020603050405020304" pitchFamily="18" charset="0"/>
              </a:rPr>
              <a:t>Image Deo.</a:t>
            </a:r>
            <a:r>
              <a:rPr lang="en-US" sz="2000" dirty="0">
                <a:solidFill>
                  <a:srgbClr val="002060"/>
                </a:solidFill>
                <a:effectLst/>
                <a:latin typeface="Castellar" panose="020A0402060406010301" pitchFamily="18" charset="0"/>
                <a:ea typeface="Calibri" panose="020F0502020204030204" pitchFamily="34" charset="0"/>
                <a:cs typeface="Times New Roman" panose="02020603050405020304" pitchFamily="18" charset="0"/>
              </a:rPr>
              <a:t>  Adding to the Acquired Image of God – Adding to Godlikeness Through Free Will Imitation.</a:t>
            </a:r>
            <a:endParaRPr lang="en-US" sz="2000" dirty="0">
              <a:effectLst/>
              <a:latin typeface="Castellar" panose="020A0402060406010301"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b="1" dirty="0">
                <a:solidFill>
                  <a:srgbClr val="002060"/>
                </a:solidFill>
                <a:effectLst/>
                <a:latin typeface="Castellar" panose="020A0402060406010301" pitchFamily="18" charset="0"/>
                <a:ea typeface="Calibri" panose="020F0502020204030204" pitchFamily="34" charset="0"/>
                <a:cs typeface="Times New Roman" panose="02020603050405020304" pitchFamily="18" charset="0"/>
              </a:rPr>
              <a:t>Two Types &amp; Four Levels of Agape Command in Three Dimensions of Compliance.</a:t>
            </a:r>
            <a:r>
              <a:rPr lang="en-US" sz="2000" dirty="0">
                <a:solidFill>
                  <a:srgbClr val="002060"/>
                </a:solidFill>
                <a:effectLst/>
                <a:latin typeface="Castellar" panose="020A0402060406010301" pitchFamily="18" charset="0"/>
                <a:ea typeface="Calibri" panose="020F0502020204030204" pitchFamily="34" charset="0"/>
                <a:cs typeface="Times New Roman" panose="02020603050405020304" pitchFamily="18" charset="0"/>
              </a:rPr>
              <a:t> In the Parable of the Good Samaritan </a:t>
            </a:r>
            <a:r>
              <a:rPr lang="en-US" sz="2000" b="1" dirty="0">
                <a:solidFill>
                  <a:srgbClr val="002060"/>
                </a:solidFill>
                <a:effectLst/>
                <a:latin typeface="Castellar" panose="020A0402060406010301" pitchFamily="18" charset="0"/>
                <a:ea typeface="Calibri" panose="020F0502020204030204" pitchFamily="34" charset="0"/>
                <a:cs typeface="Times New Roman" panose="02020603050405020304" pitchFamily="18" charset="0"/>
              </a:rPr>
              <a:t>[Luke 10: 23 - 37]</a:t>
            </a:r>
            <a:r>
              <a:rPr lang="en-US" sz="2000" dirty="0">
                <a:solidFill>
                  <a:srgbClr val="002060"/>
                </a:solidFill>
                <a:effectLst/>
                <a:latin typeface="Castellar" panose="020A0402060406010301" pitchFamily="18" charset="0"/>
                <a:ea typeface="Calibri" panose="020F0502020204030204" pitchFamily="34" charset="0"/>
                <a:cs typeface="Times New Roman" panose="02020603050405020304" pitchFamily="18" charset="0"/>
              </a:rPr>
              <a:t> The Master Teacher Outlines How Our Multiple Relationships [Family/Friends/Enemies] Do Not Ordinarily Conflict In Order To Demonstrate Love.</a:t>
            </a:r>
            <a:endParaRPr lang="en-US" sz="2000" dirty="0">
              <a:effectLst/>
              <a:latin typeface="Castellar" panose="020A0402060406010301"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b="1" dirty="0">
                <a:solidFill>
                  <a:srgbClr val="002060"/>
                </a:solidFill>
                <a:effectLst/>
                <a:latin typeface="Castellar" panose="020A0402060406010301" pitchFamily="18" charset="0"/>
                <a:ea typeface="Calibri" panose="020F0502020204030204" pitchFamily="34" charset="0"/>
                <a:cs typeface="Times New Roman" panose="02020603050405020304" pitchFamily="18" charset="0"/>
              </a:rPr>
              <a:t>Duty Plus Love.</a:t>
            </a:r>
            <a:r>
              <a:rPr lang="en-US" sz="2000" dirty="0">
                <a:solidFill>
                  <a:srgbClr val="002060"/>
                </a:solidFill>
                <a:effectLst/>
                <a:latin typeface="Castellar" panose="020A0402060406010301" pitchFamily="18" charset="0"/>
                <a:ea typeface="Calibri" panose="020F0502020204030204" pitchFamily="34" charset="0"/>
                <a:cs typeface="Times New Roman" panose="02020603050405020304" pitchFamily="18" charset="0"/>
              </a:rPr>
              <a:t> Seeking the Highest Good or the Salvation of All Mankind Does Not Require Liking All Persons Equally.</a:t>
            </a:r>
            <a:endParaRPr lang="en-US" sz="2000" dirty="0">
              <a:effectLst/>
              <a:latin typeface="Castellar" panose="020A0402060406010301"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2400" b="1" dirty="0">
                <a:solidFill>
                  <a:srgbClr val="002060"/>
                </a:solidFill>
                <a:effectLst/>
                <a:latin typeface="Castellar" panose="020A0402060406010301" pitchFamily="18" charset="0"/>
                <a:ea typeface="Calibri" panose="020F0502020204030204" pitchFamily="34" charset="0"/>
                <a:cs typeface="Times New Roman" panose="02020603050405020304" pitchFamily="18" charset="0"/>
              </a:rPr>
              <a:t>Words Versus Deeds. Salvation is From Faith in Action!</a:t>
            </a:r>
            <a:endParaRPr lang="en-US" sz="2400" dirty="0">
              <a:effectLst/>
              <a:latin typeface="Castellar" panose="020A0402060406010301"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9605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92610" name="Rectangle 2">
            <a:extLst>
              <a:ext uri="{FF2B5EF4-FFF2-40B4-BE49-F238E27FC236}">
                <a16:creationId xmlns:a16="http://schemas.microsoft.com/office/drawing/2014/main" id="{CA4C3074-04CD-C23B-2E86-99FCDC3B40C9}"/>
              </a:ext>
            </a:extLst>
          </p:cNvPr>
          <p:cNvSpPr>
            <a:spLocks noGrp="1" noChangeArrowheads="1"/>
          </p:cNvSpPr>
          <p:nvPr>
            <p:ph type="title"/>
          </p:nvPr>
        </p:nvSpPr>
        <p:spPr>
          <a:xfrm>
            <a:off x="1524000" y="1524000"/>
            <a:ext cx="9144000" cy="533400"/>
          </a:xfrm>
        </p:spPr>
        <p:txBody>
          <a:bodyPr/>
          <a:lstStyle/>
          <a:p>
            <a:pPr eaLnBrk="1" hangingPunct="1">
              <a:defRPr/>
            </a:pPr>
            <a:r>
              <a:rPr lang="en-US" sz="3600" b="1" u="sng">
                <a:solidFill>
                  <a:srgbClr val="FF9966"/>
                </a:solidFill>
                <a:effectLst>
                  <a:outerShdw blurRad="38100" dist="38100" dir="2700000" algn="tl">
                    <a:srgbClr val="C0C0C0"/>
                  </a:outerShdw>
                </a:effectLst>
              </a:rPr>
              <a:t>Concepts Of  Liberty &amp; Freedom In Balance</a:t>
            </a:r>
          </a:p>
        </p:txBody>
      </p:sp>
      <p:sp>
        <p:nvSpPr>
          <p:cNvPr id="1092611" name="Rectangle 3">
            <a:extLst>
              <a:ext uri="{FF2B5EF4-FFF2-40B4-BE49-F238E27FC236}">
                <a16:creationId xmlns:a16="http://schemas.microsoft.com/office/drawing/2014/main" id="{3C785334-1EB5-359F-E264-8F5A6340975D}"/>
              </a:ext>
            </a:extLst>
          </p:cNvPr>
          <p:cNvSpPr>
            <a:spLocks noGrp="1" noChangeArrowheads="1"/>
          </p:cNvSpPr>
          <p:nvPr>
            <p:ph type="body" idx="1"/>
          </p:nvPr>
        </p:nvSpPr>
        <p:spPr>
          <a:xfrm>
            <a:off x="1905000" y="2590800"/>
            <a:ext cx="8763000" cy="4267200"/>
          </a:xfrm>
        </p:spPr>
        <p:txBody>
          <a:bodyPr/>
          <a:lstStyle/>
          <a:p>
            <a:pPr eaLnBrk="1" hangingPunct="1">
              <a:defRPr/>
            </a:pPr>
            <a:r>
              <a:rPr lang="en-US" b="1" i="1">
                <a:solidFill>
                  <a:srgbClr val="FFFF00"/>
                </a:solidFill>
                <a:effectLst>
                  <a:outerShdw blurRad="38100" dist="38100" dir="2700000" algn="tl">
                    <a:srgbClr val="C0C0C0"/>
                  </a:outerShdw>
                </a:effectLst>
              </a:rPr>
              <a:t>Latinate Origins Of Term “Liberty” Implies  States Both Of Separation &amp; Independence</a:t>
            </a:r>
          </a:p>
          <a:p>
            <a:pPr eaLnBrk="1" hangingPunct="1">
              <a:defRPr/>
            </a:pPr>
            <a:endParaRPr lang="en-US" sz="2400" b="1" i="1">
              <a:solidFill>
                <a:srgbClr val="FFFF00"/>
              </a:solidFill>
              <a:effectLst>
                <a:outerShdw blurRad="38100" dist="38100" dir="2700000" algn="tl">
                  <a:srgbClr val="C0C0C0"/>
                </a:outerShdw>
              </a:effectLst>
            </a:endParaRPr>
          </a:p>
          <a:p>
            <a:pPr eaLnBrk="1" hangingPunct="1">
              <a:defRPr/>
            </a:pPr>
            <a:r>
              <a:rPr lang="en-US" b="1" i="1">
                <a:solidFill>
                  <a:srgbClr val="FFFF00"/>
                </a:solidFill>
                <a:effectLst>
                  <a:outerShdw blurRad="38100" dist="38100" dir="2700000" algn="tl">
                    <a:srgbClr val="C0C0C0"/>
                  </a:outerShdw>
                </a:effectLst>
              </a:rPr>
              <a:t>Root Meaning Of  “Freedom” Connotes Friendship &amp; Attachment Or The Right Of Belonging In A Community Of Free People</a:t>
            </a:r>
          </a:p>
        </p:txBody>
      </p:sp>
      <p:sp>
        <p:nvSpPr>
          <p:cNvPr id="1092612" name="WordArt 4">
            <a:extLst>
              <a:ext uri="{FF2B5EF4-FFF2-40B4-BE49-F238E27FC236}">
                <a16:creationId xmlns:a16="http://schemas.microsoft.com/office/drawing/2014/main" id="{FB2ECDB5-830E-0185-680F-5883770FBA29}"/>
              </a:ext>
            </a:extLst>
          </p:cNvPr>
          <p:cNvSpPr>
            <a:spLocks noChangeArrowheads="1" noChangeShapeType="1" noTextEdit="1"/>
          </p:cNvSpPr>
          <p:nvPr/>
        </p:nvSpPr>
        <p:spPr bwMode="auto">
          <a:xfrm>
            <a:off x="1524000" y="0"/>
            <a:ext cx="9144000" cy="9906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1">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a:outerShdw dist="35921" dir="2700000" sy="50000" rotWithShape="0">
                    <a:srgbClr val="875B0D"/>
                  </a:outerShdw>
                </a:effectLst>
                <a:uLnTx/>
                <a:uFillTx/>
                <a:latin typeface="Arial Black" panose="020B0A04020102020204" pitchFamily="34" charset="0"/>
                <a:ea typeface="+mn-ea"/>
                <a:cs typeface="Arial" panose="020B0604020202020204" pitchFamily="34" charset="0"/>
              </a:rPr>
              <a:t>THE NEW RESTORATION OF HUMAN WORTH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1092612"/>
                                        </p:tgtEl>
                                        <p:attrNameLst>
                                          <p:attrName>style.visibility</p:attrName>
                                        </p:attrNameLst>
                                      </p:cBhvr>
                                      <p:to>
                                        <p:strVal val="visible"/>
                                      </p:to>
                                    </p:set>
                                    <p:anim calcmode="lin" valueType="num">
                                      <p:cBhvr>
                                        <p:cTn id="7" dur="500" fill="hold"/>
                                        <p:tgtEl>
                                          <p:spTgt spid="1092612"/>
                                        </p:tgtEl>
                                        <p:attrNameLst>
                                          <p:attrName>ppt_w</p:attrName>
                                        </p:attrNameLst>
                                      </p:cBhvr>
                                      <p:tavLst>
                                        <p:tav tm="0">
                                          <p:val>
                                            <p:strVal val="4*#ppt_w"/>
                                          </p:val>
                                        </p:tav>
                                        <p:tav tm="100000">
                                          <p:val>
                                            <p:strVal val="#ppt_w"/>
                                          </p:val>
                                        </p:tav>
                                      </p:tavLst>
                                    </p:anim>
                                    <p:anim calcmode="lin" valueType="num">
                                      <p:cBhvr>
                                        <p:cTn id="8" dur="500" fill="hold"/>
                                        <p:tgtEl>
                                          <p:spTgt spid="1092612"/>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iterate type="wd">
                                    <p:tmPct val="100000"/>
                                  </p:iterate>
                                  <p:childTnLst>
                                    <p:set>
                                      <p:cBhvr>
                                        <p:cTn id="12" dur="1" fill="hold">
                                          <p:stCondLst>
                                            <p:cond delay="0"/>
                                          </p:stCondLst>
                                        </p:cTn>
                                        <p:tgtEl>
                                          <p:spTgt spid="1092610">
                                            <p:txEl>
                                              <p:pRg st="0" end="0"/>
                                            </p:txEl>
                                          </p:spTgt>
                                        </p:tgtEl>
                                        <p:attrNameLst>
                                          <p:attrName>style.visibility</p:attrName>
                                        </p:attrNameLst>
                                      </p:cBhvr>
                                      <p:to>
                                        <p:strVal val="visible"/>
                                      </p:to>
                                    </p:set>
                                    <p:anim calcmode="lin" valueType="num">
                                      <p:cBhvr additive="base">
                                        <p:cTn id="13" dur="300" fill="hold"/>
                                        <p:tgtEl>
                                          <p:spTgt spid="109261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10926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1092611">
                                            <p:txEl>
                                              <p:pRg st="2" end="2"/>
                                            </p:txEl>
                                          </p:spTgt>
                                        </p:tgtEl>
                                        <p:attrNameLst>
                                          <p:attrName>style.visibility</p:attrName>
                                        </p:attrNameLst>
                                      </p:cBhvr>
                                      <p:to>
                                        <p:strVal val="visible"/>
                                      </p:to>
                                    </p:set>
                                    <p:animEffect transition="in" filter="wipe(left)">
                                      <p:cBhvr>
                                        <p:cTn id="19" dur="500"/>
                                        <p:tgtEl>
                                          <p:spTgt spid="1092611">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1092611">
                                            <p:txEl>
                                              <p:pRg st="0" end="0"/>
                                            </p:txEl>
                                          </p:spTgt>
                                        </p:tgtEl>
                                        <p:attrNameLst>
                                          <p:attrName>style.visibility</p:attrName>
                                        </p:attrNameLst>
                                      </p:cBhvr>
                                      <p:to>
                                        <p:strVal val="visible"/>
                                      </p:to>
                                    </p:set>
                                    <p:animEffect transition="in" filter="wipe(left)">
                                      <p:cBhvr>
                                        <p:cTn id="24" dur="500"/>
                                        <p:tgtEl>
                                          <p:spTgt spid="10926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2610" grpId="0" build="p" autoUpdateAnimBg="0"/>
      <p:bldP spid="1092611" grpId="0" build="p" autoUpdateAnimBg="0" rev="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211843" name="Picture 3" descr="C:\Documents and Settings\Owner\My Documents\Educational Illustrations\AnniCross_Love.gif">
            <a:extLst>
              <a:ext uri="{FF2B5EF4-FFF2-40B4-BE49-F238E27FC236}">
                <a16:creationId xmlns:a16="http://schemas.microsoft.com/office/drawing/2014/main" id="{5581D082-0F7C-EECD-0C7F-2E80271B0A4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22460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44" name="Picture 4" descr="C:\Documents and Settings\Owner\My Documents\Educational Illustrations\AnniCross_Love.gif">
            <a:extLst>
              <a:ext uri="{FF2B5EF4-FFF2-40B4-BE49-F238E27FC236}">
                <a16:creationId xmlns:a16="http://schemas.microsoft.com/office/drawing/2014/main" id="{E236CD44-A68A-6474-3CF9-96ECF09AFDA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60746" y="0"/>
            <a:ext cx="213951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873104"/>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211843"/>
                                        </p:tgtEl>
                                        <p:attrNameLst>
                                          <p:attrName>style.visibility</p:attrName>
                                        </p:attrNameLst>
                                      </p:cBhvr>
                                      <p:to>
                                        <p:strVal val="visible"/>
                                      </p:to>
                                    </p:set>
                                    <p:anim calcmode="lin" valueType="num">
                                      <p:cBhvr additive="base">
                                        <p:cTn id="7" dur="500" fill="hold"/>
                                        <p:tgtEl>
                                          <p:spTgt spid="2211843"/>
                                        </p:tgtEl>
                                        <p:attrNameLst>
                                          <p:attrName>ppt_x</p:attrName>
                                        </p:attrNameLst>
                                      </p:cBhvr>
                                      <p:tavLst>
                                        <p:tav tm="0">
                                          <p:val>
                                            <p:strVal val="0-#ppt_w/2"/>
                                          </p:val>
                                        </p:tav>
                                        <p:tav tm="100000">
                                          <p:val>
                                            <p:strVal val="#ppt_x"/>
                                          </p:val>
                                        </p:tav>
                                      </p:tavLst>
                                    </p:anim>
                                    <p:anim calcmode="lin" valueType="num">
                                      <p:cBhvr additive="base">
                                        <p:cTn id="8" dur="500" fill="hold"/>
                                        <p:tgtEl>
                                          <p:spTgt spid="221184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2211844"/>
                                        </p:tgtEl>
                                        <p:attrNameLst>
                                          <p:attrName>style.visibility</p:attrName>
                                        </p:attrNameLst>
                                      </p:cBhvr>
                                      <p:to>
                                        <p:strVal val="visible"/>
                                      </p:to>
                                    </p:set>
                                    <p:anim calcmode="lin" valueType="num">
                                      <p:cBhvr additive="base">
                                        <p:cTn id="12" dur="500" fill="hold"/>
                                        <p:tgtEl>
                                          <p:spTgt spid="2211844"/>
                                        </p:tgtEl>
                                        <p:attrNameLst>
                                          <p:attrName>ppt_x</p:attrName>
                                        </p:attrNameLst>
                                      </p:cBhvr>
                                      <p:tavLst>
                                        <p:tav tm="0">
                                          <p:val>
                                            <p:strVal val="1+#ppt_w/2"/>
                                          </p:val>
                                        </p:tav>
                                        <p:tav tm="100000">
                                          <p:val>
                                            <p:strVal val="#ppt_x"/>
                                          </p:val>
                                        </p:tav>
                                      </p:tavLst>
                                    </p:anim>
                                    <p:anim calcmode="lin" valueType="num">
                                      <p:cBhvr additive="base">
                                        <p:cTn id="13" dur="500" fill="hold"/>
                                        <p:tgtEl>
                                          <p:spTgt spid="22118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C:\Documents and Settings\Owner\My Documents\Educational Illustrations\91_5409.jpg"/>
          <p:cNvPicPr>
            <a:picLocks noChangeAspect="1" noChangeArrowheads="1"/>
          </p:cNvPicPr>
          <p:nvPr/>
        </p:nvPicPr>
        <p:blipFill>
          <a:blip r:embed="rId2" cstate="print"/>
          <a:srcRect/>
          <a:stretch>
            <a:fillRect/>
          </a:stretch>
        </p:blipFill>
        <p:spPr bwMode="auto">
          <a:xfrm>
            <a:off x="-2462543" y="-298764"/>
            <a:ext cx="16893767" cy="7776926"/>
          </a:xfrm>
          <a:prstGeom prst="rect">
            <a:avLst/>
          </a:prstGeom>
          <a:noFill/>
        </p:spPr>
      </p:pic>
      <p:pic>
        <p:nvPicPr>
          <p:cNvPr id="5" name="Picture 12" descr="Armor PPbg copy"/>
          <p:cNvPicPr>
            <a:picLocks noChangeAspect="1" noChangeArrowheads="1"/>
          </p:cNvPicPr>
          <p:nvPr/>
        </p:nvPicPr>
        <p:blipFill>
          <a:blip r:embed="rId3" cstate="print"/>
          <a:srcRect/>
          <a:stretch>
            <a:fillRect/>
          </a:stretch>
        </p:blipFill>
        <p:spPr bwMode="auto">
          <a:xfrm>
            <a:off x="0" y="0"/>
            <a:ext cx="12285552" cy="6753885"/>
          </a:xfrm>
          <a:prstGeom prst="rect">
            <a:avLst/>
          </a:prstGeom>
          <a:noFill/>
        </p:spPr>
      </p:pic>
      <p:sp>
        <p:nvSpPr>
          <p:cNvPr id="6" name="Rectangle 5"/>
          <p:cNvSpPr/>
          <p:nvPr/>
        </p:nvSpPr>
        <p:spPr>
          <a:xfrm>
            <a:off x="199177" y="0"/>
            <a:ext cx="11832880" cy="92333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fontAlgn="base">
              <a:spcBef>
                <a:spcPct val="0"/>
              </a:spcBef>
              <a:spcAft>
                <a:spcPct val="0"/>
              </a:spcAft>
            </a:pPr>
            <a:r>
              <a:rPr lang="en-US" sz="5400" b="1" spc="150" dirty="0">
                <a:ln w="11430"/>
                <a:solidFill>
                  <a:srgbClr val="F8F8F8"/>
                </a:solidFill>
                <a:effectLst>
                  <a:outerShdw blurRad="25400" algn="tl" rotWithShape="0">
                    <a:srgbClr val="000000">
                      <a:alpha val="43000"/>
                    </a:srgbClr>
                  </a:outerShdw>
                </a:effectLst>
                <a:latin typeface="Calligrapher" pitchFamily="2" charset="0"/>
              </a:rPr>
              <a:t>Godly Love in Horizontal Relationship</a:t>
            </a:r>
          </a:p>
        </p:txBody>
      </p:sp>
      <p:sp>
        <p:nvSpPr>
          <p:cNvPr id="3" name="Rectangle 2">
            <a:extLst>
              <a:ext uri="{FF2B5EF4-FFF2-40B4-BE49-F238E27FC236}">
                <a16:creationId xmlns:a16="http://schemas.microsoft.com/office/drawing/2014/main" id="{99AD41BA-C6A4-FFDA-1CEF-7AB6CCB4EA3E}"/>
              </a:ext>
            </a:extLst>
          </p:cNvPr>
          <p:cNvSpPr/>
          <p:nvPr/>
        </p:nvSpPr>
        <p:spPr>
          <a:xfrm>
            <a:off x="253497" y="1637058"/>
            <a:ext cx="11685005" cy="5078313"/>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pPr>
            <a:r>
              <a:rPr lang="en-US" sz="3600" b="1"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latin typeface="Calligrapher" pitchFamily="2" charset="0"/>
              </a:rPr>
              <a:t>“The great twelfth century Dominican writer Thomas Aquinas picked up on this strand of biblical teaching and made the startling assertion that love was more than the goal of Christian perfection:  it is the fundamental power behind the created order.</a:t>
            </a:r>
          </a:p>
          <a:p>
            <a:pPr algn="ctr" fontAlgn="base">
              <a:spcBef>
                <a:spcPct val="0"/>
              </a:spcBef>
              <a:spcAft>
                <a:spcPct val="0"/>
              </a:spcAft>
            </a:pPr>
            <a:r>
              <a:rPr lang="en-US" sz="3600" b="1"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latin typeface="Calligrapher" pitchFamily="2" charset="0"/>
              </a:rPr>
              <a:t>  In the end,  Aquinas argued,  everything is grounded in love,  since all creation reflects the character of the one who made it.  He suggested that we are not only made </a:t>
            </a:r>
            <a:r>
              <a:rPr lang="en-US" sz="3600" b="1" i="1"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latin typeface="Calligrapher" pitchFamily="2" charset="0"/>
              </a:rPr>
              <a:t>to </a:t>
            </a:r>
            <a:r>
              <a:rPr lang="en-US" sz="3600" b="1"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latin typeface="Calligrapher" pitchFamily="2" charset="0"/>
              </a:rPr>
              <a:t>love, we are made </a:t>
            </a:r>
            <a:r>
              <a:rPr lang="en-US" sz="3600" b="1" i="1"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latin typeface="Calligrapher" pitchFamily="2" charset="0"/>
              </a:rPr>
              <a:t>of</a:t>
            </a:r>
            <a:r>
              <a:rPr lang="en-US" sz="3600" b="1"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latin typeface="Calligrapher" pitchFamily="2" charset="0"/>
              </a:rPr>
              <a:t>  love.”  </a:t>
            </a:r>
          </a:p>
        </p:txBody>
      </p:sp>
    </p:spTree>
    <p:extLst>
      <p:ext uri="{BB962C8B-B14F-4D97-AF65-F5344CB8AC3E}">
        <p14:creationId xmlns:p14="http://schemas.microsoft.com/office/powerpoint/2010/main" val="360167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70" decel="100000"/>
                                        <p:tgtEl>
                                          <p:spTgt spid="6"/>
                                        </p:tgtEl>
                                      </p:cBhvr>
                                    </p:animEffect>
                                    <p:animScale>
                                      <p:cBhvr>
                                        <p:cTn id="13" dur="770" decel="100000"/>
                                        <p:tgtEl>
                                          <p:spTgt spid="6"/>
                                        </p:tgtEl>
                                      </p:cBhvr>
                                      <p:from x="10000" y="10000"/>
                                      <p:to x="200000" y="450000"/>
                                    </p:animScale>
                                    <p:animScale>
                                      <p:cBhvr>
                                        <p:cTn id="14" dur="1230" accel="100000" fill="hold">
                                          <p:stCondLst>
                                            <p:cond delay="770"/>
                                          </p:stCondLst>
                                        </p:cTn>
                                        <p:tgtEl>
                                          <p:spTgt spid="6"/>
                                        </p:tgtEl>
                                      </p:cBhvr>
                                      <p:from x="200000" y="450000"/>
                                      <p:to x="100000" y="100000"/>
                                    </p:animScale>
                                    <p:set>
                                      <p:cBhvr>
                                        <p:cTn id="15" dur="770" fill="hold"/>
                                        <p:tgtEl>
                                          <p:spTgt spid="6"/>
                                        </p:tgtEl>
                                        <p:attrNameLst>
                                          <p:attrName>ppt_x</p:attrName>
                                        </p:attrNameLst>
                                      </p:cBhvr>
                                      <p:to>
                                        <p:strVal val="(0.5)"/>
                                      </p:to>
                                    </p:set>
                                    <p:anim from="(0.5)" to="(#ppt_x)" calcmode="lin" valueType="num">
                                      <p:cBhvr>
                                        <p:cTn id="16" dur="1230" accel="100000" fill="hold">
                                          <p:stCondLst>
                                            <p:cond delay="770"/>
                                          </p:stCondLst>
                                        </p:cTn>
                                        <p:tgtEl>
                                          <p:spTgt spid="6"/>
                                        </p:tgtEl>
                                        <p:attrNameLst>
                                          <p:attrName>ppt_x</p:attrName>
                                        </p:attrNameLst>
                                      </p:cBhvr>
                                    </p:anim>
                                    <p:set>
                                      <p:cBhvr>
                                        <p:cTn id="17" dur="770" fill="hold"/>
                                        <p:tgtEl>
                                          <p:spTgt spid="6"/>
                                        </p:tgtEl>
                                        <p:attrNameLst>
                                          <p:attrName>ppt_y</p:attrName>
                                        </p:attrNameLst>
                                      </p:cBhvr>
                                      <p:to>
                                        <p:strVal val="(#ppt_y+0.4)"/>
                                      </p:to>
                                    </p:set>
                                    <p:anim from="(#ppt_y+0.4)" to="(#ppt_y)" calcmode="lin" valueType="num">
                                      <p:cBhvr>
                                        <p:cTn id="18" dur="1230" accel="100000" fill="hold">
                                          <p:stCondLst>
                                            <p:cond delay="770"/>
                                          </p:stCondLst>
                                        </p:cTn>
                                        <p:tgtEl>
                                          <p:spTgt spid="6"/>
                                        </p:tgtEl>
                                        <p:attrNameLst>
                                          <p:attrName>ppt_y</p:attrName>
                                        </p:attrNameLst>
                                      </p:cBhvr>
                                    </p:anim>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24"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5" dur="10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p:cTn id="30"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31"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3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C:\Documents and Settings\Owner\My Documents\Educational Illustrations\91_5409.jpg"/>
          <p:cNvPicPr>
            <a:picLocks noChangeAspect="1" noChangeArrowheads="1"/>
          </p:cNvPicPr>
          <p:nvPr/>
        </p:nvPicPr>
        <p:blipFill>
          <a:blip r:embed="rId2" cstate="print"/>
          <a:srcRect/>
          <a:stretch>
            <a:fillRect/>
          </a:stretch>
        </p:blipFill>
        <p:spPr bwMode="auto">
          <a:xfrm>
            <a:off x="-2462543" y="-298764"/>
            <a:ext cx="16893767" cy="7776926"/>
          </a:xfrm>
          <a:prstGeom prst="rect">
            <a:avLst/>
          </a:prstGeom>
          <a:noFill/>
        </p:spPr>
      </p:pic>
      <p:pic>
        <p:nvPicPr>
          <p:cNvPr id="5" name="Picture 12" descr="Armor PPbg copy"/>
          <p:cNvPicPr>
            <a:picLocks noChangeAspect="1" noChangeArrowheads="1"/>
          </p:cNvPicPr>
          <p:nvPr/>
        </p:nvPicPr>
        <p:blipFill>
          <a:blip r:embed="rId3" cstate="print"/>
          <a:srcRect/>
          <a:stretch>
            <a:fillRect/>
          </a:stretch>
        </p:blipFill>
        <p:spPr bwMode="auto">
          <a:xfrm>
            <a:off x="0" y="0"/>
            <a:ext cx="12285552" cy="6753885"/>
          </a:xfrm>
          <a:prstGeom prst="rect">
            <a:avLst/>
          </a:prstGeom>
          <a:noFill/>
        </p:spPr>
      </p:pic>
      <p:sp>
        <p:nvSpPr>
          <p:cNvPr id="6" name="Rectangle 5"/>
          <p:cNvSpPr/>
          <p:nvPr/>
        </p:nvSpPr>
        <p:spPr>
          <a:xfrm>
            <a:off x="199177" y="0"/>
            <a:ext cx="11832880" cy="92333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fontAlgn="base">
              <a:spcBef>
                <a:spcPct val="0"/>
              </a:spcBef>
              <a:spcAft>
                <a:spcPct val="0"/>
              </a:spcAft>
            </a:pPr>
            <a:r>
              <a:rPr lang="en-US" sz="5400" b="1" spc="150" dirty="0">
                <a:ln w="11430"/>
                <a:solidFill>
                  <a:srgbClr val="F8F8F8"/>
                </a:solidFill>
                <a:effectLst>
                  <a:outerShdw blurRad="25400" algn="tl" rotWithShape="0">
                    <a:srgbClr val="000000">
                      <a:alpha val="43000"/>
                    </a:srgbClr>
                  </a:outerShdw>
                </a:effectLst>
                <a:latin typeface="Calligrapher" pitchFamily="2" charset="0"/>
              </a:rPr>
              <a:t>Godly Love in Horizontal Relationship</a:t>
            </a:r>
          </a:p>
        </p:txBody>
      </p:sp>
      <p:sp>
        <p:nvSpPr>
          <p:cNvPr id="3" name="Rectangle 2">
            <a:extLst>
              <a:ext uri="{FF2B5EF4-FFF2-40B4-BE49-F238E27FC236}">
                <a16:creationId xmlns:a16="http://schemas.microsoft.com/office/drawing/2014/main" id="{0A47D900-9832-4205-7038-0D31DC7F4FC7}"/>
              </a:ext>
            </a:extLst>
          </p:cNvPr>
          <p:cNvSpPr/>
          <p:nvPr/>
        </p:nvSpPr>
        <p:spPr>
          <a:xfrm>
            <a:off x="199175" y="1638676"/>
            <a:ext cx="11832881" cy="501675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pPr>
            <a:r>
              <a:rPr lang="en-US" sz="3200" b="1"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latin typeface="Calligrapher" pitchFamily="2" charset="0"/>
              </a:rPr>
              <a:t>“In the end,  Aquinas argued,  everything is grounded in love, since all creation reflects the character of the one who made it. He suggested that we are not only made </a:t>
            </a:r>
            <a:r>
              <a:rPr lang="en-US" sz="3200" b="1" i="1"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latin typeface="Calligrapher" pitchFamily="2" charset="0"/>
              </a:rPr>
              <a:t>to </a:t>
            </a:r>
            <a:r>
              <a:rPr lang="en-US" sz="3200" b="1"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latin typeface="Calligrapher" pitchFamily="2" charset="0"/>
              </a:rPr>
              <a:t>love, we are made </a:t>
            </a:r>
            <a:r>
              <a:rPr lang="en-US" sz="3200" b="1" i="1"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latin typeface="Calligrapher" pitchFamily="2" charset="0"/>
              </a:rPr>
              <a:t>of</a:t>
            </a:r>
            <a:r>
              <a:rPr lang="en-US" sz="3200" b="1"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latin typeface="Calligrapher" pitchFamily="2" charset="0"/>
              </a:rPr>
              <a:t>  love.</a:t>
            </a:r>
          </a:p>
          <a:p>
            <a:pPr algn="ctr" fontAlgn="base">
              <a:spcBef>
                <a:spcPct val="0"/>
              </a:spcBef>
              <a:spcAft>
                <a:spcPct val="0"/>
              </a:spcAft>
            </a:pPr>
            <a:r>
              <a:rPr lang="en-US" sz="3200" b="1"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latin typeface="Calligrapher" pitchFamily="2" charset="0"/>
              </a:rPr>
              <a:t>Well-ordered and directed to the right ends,  love can transform lives,  inseparably unite people with one another and God,  and act as the harmonious and creative power which holds all creation in being.   But misdirected-allowed to turn in on itself,  allowed to run wildly on the heels of any and every desire of our misguided hearts-love can become a horrifyingly destructive force,  tearing apart the world from under our feet.”  </a:t>
            </a:r>
          </a:p>
        </p:txBody>
      </p:sp>
    </p:spTree>
    <p:extLst>
      <p:ext uri="{BB962C8B-B14F-4D97-AF65-F5344CB8AC3E}">
        <p14:creationId xmlns:p14="http://schemas.microsoft.com/office/powerpoint/2010/main" val="428923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70" decel="100000"/>
                                        <p:tgtEl>
                                          <p:spTgt spid="6"/>
                                        </p:tgtEl>
                                      </p:cBhvr>
                                    </p:animEffect>
                                    <p:animScale>
                                      <p:cBhvr>
                                        <p:cTn id="13" dur="770" decel="100000"/>
                                        <p:tgtEl>
                                          <p:spTgt spid="6"/>
                                        </p:tgtEl>
                                      </p:cBhvr>
                                      <p:from x="10000" y="10000"/>
                                      <p:to x="200000" y="450000"/>
                                    </p:animScale>
                                    <p:animScale>
                                      <p:cBhvr>
                                        <p:cTn id="14" dur="1230" accel="100000" fill="hold">
                                          <p:stCondLst>
                                            <p:cond delay="770"/>
                                          </p:stCondLst>
                                        </p:cTn>
                                        <p:tgtEl>
                                          <p:spTgt spid="6"/>
                                        </p:tgtEl>
                                      </p:cBhvr>
                                      <p:from x="200000" y="450000"/>
                                      <p:to x="100000" y="100000"/>
                                    </p:animScale>
                                    <p:set>
                                      <p:cBhvr>
                                        <p:cTn id="15" dur="770" fill="hold"/>
                                        <p:tgtEl>
                                          <p:spTgt spid="6"/>
                                        </p:tgtEl>
                                        <p:attrNameLst>
                                          <p:attrName>ppt_x</p:attrName>
                                        </p:attrNameLst>
                                      </p:cBhvr>
                                      <p:to>
                                        <p:strVal val="(0.5)"/>
                                      </p:to>
                                    </p:set>
                                    <p:anim from="(0.5)" to="(#ppt_x)" calcmode="lin" valueType="num">
                                      <p:cBhvr>
                                        <p:cTn id="16" dur="1230" accel="100000" fill="hold">
                                          <p:stCondLst>
                                            <p:cond delay="770"/>
                                          </p:stCondLst>
                                        </p:cTn>
                                        <p:tgtEl>
                                          <p:spTgt spid="6"/>
                                        </p:tgtEl>
                                        <p:attrNameLst>
                                          <p:attrName>ppt_x</p:attrName>
                                        </p:attrNameLst>
                                      </p:cBhvr>
                                    </p:anim>
                                    <p:set>
                                      <p:cBhvr>
                                        <p:cTn id="17" dur="770" fill="hold"/>
                                        <p:tgtEl>
                                          <p:spTgt spid="6"/>
                                        </p:tgtEl>
                                        <p:attrNameLst>
                                          <p:attrName>ppt_y</p:attrName>
                                        </p:attrNameLst>
                                      </p:cBhvr>
                                      <p:to>
                                        <p:strVal val="(#ppt_y+0.4)"/>
                                      </p:to>
                                    </p:set>
                                    <p:anim from="(#ppt_y+0.4)" to="(#ppt_y)" calcmode="lin" valueType="num">
                                      <p:cBhvr>
                                        <p:cTn id="18" dur="1230" accel="100000" fill="hold">
                                          <p:stCondLst>
                                            <p:cond delay="770"/>
                                          </p:stCondLst>
                                        </p:cTn>
                                        <p:tgtEl>
                                          <p:spTgt spid="6"/>
                                        </p:tgtEl>
                                        <p:attrNameLst>
                                          <p:attrName>ppt_y</p:attrName>
                                        </p:attrNameLst>
                                      </p:cBhvr>
                                    </p:anim>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24"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5" dur="10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p:cTn id="30"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31"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3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C:\Documents and Settings\Owner\My Documents\Educational Illustrations\91_5409.jpg"/>
          <p:cNvPicPr>
            <a:picLocks noChangeAspect="1" noChangeArrowheads="1"/>
          </p:cNvPicPr>
          <p:nvPr/>
        </p:nvPicPr>
        <p:blipFill>
          <a:blip r:embed="rId2" cstate="print"/>
          <a:srcRect/>
          <a:stretch>
            <a:fillRect/>
          </a:stretch>
        </p:blipFill>
        <p:spPr bwMode="auto">
          <a:xfrm>
            <a:off x="-2462543" y="-298764"/>
            <a:ext cx="16893767" cy="7776926"/>
          </a:xfrm>
          <a:prstGeom prst="rect">
            <a:avLst/>
          </a:prstGeom>
          <a:noFill/>
        </p:spPr>
      </p:pic>
      <p:pic>
        <p:nvPicPr>
          <p:cNvPr id="5" name="Picture 12" descr="Armor PPbg copy"/>
          <p:cNvPicPr>
            <a:picLocks noChangeAspect="1" noChangeArrowheads="1"/>
          </p:cNvPicPr>
          <p:nvPr/>
        </p:nvPicPr>
        <p:blipFill>
          <a:blip r:embed="rId3" cstate="print"/>
          <a:srcRect/>
          <a:stretch>
            <a:fillRect/>
          </a:stretch>
        </p:blipFill>
        <p:spPr bwMode="auto">
          <a:xfrm>
            <a:off x="0" y="0"/>
            <a:ext cx="12285552" cy="6753885"/>
          </a:xfrm>
          <a:prstGeom prst="rect">
            <a:avLst/>
          </a:prstGeom>
          <a:noFill/>
        </p:spPr>
      </p:pic>
      <p:sp>
        <p:nvSpPr>
          <p:cNvPr id="6" name="Rectangle 5"/>
          <p:cNvSpPr/>
          <p:nvPr/>
        </p:nvSpPr>
        <p:spPr>
          <a:xfrm>
            <a:off x="199177" y="0"/>
            <a:ext cx="11832880" cy="92333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fontAlgn="base">
              <a:spcBef>
                <a:spcPct val="0"/>
              </a:spcBef>
              <a:spcAft>
                <a:spcPct val="0"/>
              </a:spcAft>
            </a:pPr>
            <a:r>
              <a:rPr lang="en-US" sz="5400" b="1" spc="150" dirty="0">
                <a:ln w="11430"/>
                <a:solidFill>
                  <a:srgbClr val="F8F8F8"/>
                </a:solidFill>
                <a:effectLst>
                  <a:outerShdw blurRad="25400" algn="tl" rotWithShape="0">
                    <a:srgbClr val="000000">
                      <a:alpha val="43000"/>
                    </a:srgbClr>
                  </a:outerShdw>
                </a:effectLst>
                <a:latin typeface="Calligrapher" pitchFamily="2" charset="0"/>
              </a:rPr>
              <a:t>Godly Love in Horizontal Relationship</a:t>
            </a:r>
          </a:p>
        </p:txBody>
      </p:sp>
      <p:sp>
        <p:nvSpPr>
          <p:cNvPr id="3" name="Rectangle 2">
            <a:extLst>
              <a:ext uri="{FF2B5EF4-FFF2-40B4-BE49-F238E27FC236}">
                <a16:creationId xmlns:a16="http://schemas.microsoft.com/office/drawing/2014/main" id="{87B2A75B-F05A-4691-D7F2-B2CC9FFFE0BE}"/>
              </a:ext>
            </a:extLst>
          </p:cNvPr>
          <p:cNvSpPr/>
          <p:nvPr/>
        </p:nvSpPr>
        <p:spPr>
          <a:xfrm>
            <a:off x="452673" y="1752601"/>
            <a:ext cx="11443579" cy="452431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pPr>
            <a:r>
              <a:rPr lang="en-US" sz="3200" b="1"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latin typeface="Calligrapher" pitchFamily="2" charset="0"/>
              </a:rPr>
              <a:t>“The twelfth century Cistercian writer Bernard of </a:t>
            </a:r>
            <a:r>
              <a:rPr lang="en-US" sz="3200" b="1" dirty="0" err="1">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latin typeface="Calligrapher" pitchFamily="2" charset="0"/>
              </a:rPr>
              <a:t>Clairvaux</a:t>
            </a:r>
            <a:r>
              <a:rPr lang="en-US" sz="3200" b="1"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latin typeface="Calligrapher" pitchFamily="2" charset="0"/>
              </a:rPr>
              <a:t> had        a clearer picture.  In his short but brilliant work ‘On Loving God,’   he argued that love at its least perfected is inwardly focused,      seeking only its own good.  And all this self-love is not true love      at all,  merely the power of love corrupted into pride and vanity.      As grace begins to reorder our hearts,  though,  some of that love starts to turn outward,  towards God and neighbor,  drawing us beyond ourselves – even if initially only because of the selfish  benefits we derive from others.”   </a:t>
            </a:r>
          </a:p>
        </p:txBody>
      </p:sp>
    </p:spTree>
    <p:extLst>
      <p:ext uri="{BB962C8B-B14F-4D97-AF65-F5344CB8AC3E}">
        <p14:creationId xmlns:p14="http://schemas.microsoft.com/office/powerpoint/2010/main" val="146710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70" decel="100000"/>
                                        <p:tgtEl>
                                          <p:spTgt spid="6"/>
                                        </p:tgtEl>
                                      </p:cBhvr>
                                    </p:animEffect>
                                    <p:animScale>
                                      <p:cBhvr>
                                        <p:cTn id="13" dur="770" decel="100000"/>
                                        <p:tgtEl>
                                          <p:spTgt spid="6"/>
                                        </p:tgtEl>
                                      </p:cBhvr>
                                      <p:from x="10000" y="10000"/>
                                      <p:to x="200000" y="450000"/>
                                    </p:animScale>
                                    <p:animScale>
                                      <p:cBhvr>
                                        <p:cTn id="14" dur="1230" accel="100000" fill="hold">
                                          <p:stCondLst>
                                            <p:cond delay="770"/>
                                          </p:stCondLst>
                                        </p:cTn>
                                        <p:tgtEl>
                                          <p:spTgt spid="6"/>
                                        </p:tgtEl>
                                      </p:cBhvr>
                                      <p:from x="200000" y="450000"/>
                                      <p:to x="100000" y="100000"/>
                                    </p:animScale>
                                    <p:set>
                                      <p:cBhvr>
                                        <p:cTn id="15" dur="770" fill="hold"/>
                                        <p:tgtEl>
                                          <p:spTgt spid="6"/>
                                        </p:tgtEl>
                                        <p:attrNameLst>
                                          <p:attrName>ppt_x</p:attrName>
                                        </p:attrNameLst>
                                      </p:cBhvr>
                                      <p:to>
                                        <p:strVal val="(0.5)"/>
                                      </p:to>
                                    </p:set>
                                    <p:anim from="(0.5)" to="(#ppt_x)" calcmode="lin" valueType="num">
                                      <p:cBhvr>
                                        <p:cTn id="16" dur="1230" accel="100000" fill="hold">
                                          <p:stCondLst>
                                            <p:cond delay="770"/>
                                          </p:stCondLst>
                                        </p:cTn>
                                        <p:tgtEl>
                                          <p:spTgt spid="6"/>
                                        </p:tgtEl>
                                        <p:attrNameLst>
                                          <p:attrName>ppt_x</p:attrName>
                                        </p:attrNameLst>
                                      </p:cBhvr>
                                    </p:anim>
                                    <p:set>
                                      <p:cBhvr>
                                        <p:cTn id="17" dur="770" fill="hold"/>
                                        <p:tgtEl>
                                          <p:spTgt spid="6"/>
                                        </p:tgtEl>
                                        <p:attrNameLst>
                                          <p:attrName>ppt_y</p:attrName>
                                        </p:attrNameLst>
                                      </p:cBhvr>
                                      <p:to>
                                        <p:strVal val="(#ppt_y+0.4)"/>
                                      </p:to>
                                    </p:set>
                                    <p:anim from="(#ppt_y+0.4)" to="(#ppt_y)" calcmode="lin" valueType="num">
                                      <p:cBhvr>
                                        <p:cTn id="18" dur="1230" accel="100000" fill="hold">
                                          <p:stCondLst>
                                            <p:cond delay="770"/>
                                          </p:stCondLst>
                                        </p:cTn>
                                        <p:tgtEl>
                                          <p:spTgt spid="6"/>
                                        </p:tgtEl>
                                        <p:attrNameLst>
                                          <p:attrName>ppt_y</p:attrName>
                                        </p:attrNameLst>
                                      </p:cBhvr>
                                    </p:anim>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24"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C:\Documents and Settings\Owner\My Documents\Educational Illustrations\91_5409.jpg"/>
          <p:cNvPicPr>
            <a:picLocks noChangeAspect="1" noChangeArrowheads="1"/>
          </p:cNvPicPr>
          <p:nvPr/>
        </p:nvPicPr>
        <p:blipFill>
          <a:blip r:embed="rId2" cstate="print"/>
          <a:srcRect/>
          <a:stretch>
            <a:fillRect/>
          </a:stretch>
        </p:blipFill>
        <p:spPr bwMode="auto">
          <a:xfrm>
            <a:off x="-2462543" y="-298764"/>
            <a:ext cx="16893767" cy="7776926"/>
          </a:xfrm>
          <a:prstGeom prst="rect">
            <a:avLst/>
          </a:prstGeom>
          <a:noFill/>
        </p:spPr>
      </p:pic>
      <p:pic>
        <p:nvPicPr>
          <p:cNvPr id="5" name="Picture 12" descr="Armor PPbg copy"/>
          <p:cNvPicPr>
            <a:picLocks noChangeAspect="1" noChangeArrowheads="1"/>
          </p:cNvPicPr>
          <p:nvPr/>
        </p:nvPicPr>
        <p:blipFill>
          <a:blip r:embed="rId3" cstate="print"/>
          <a:srcRect/>
          <a:stretch>
            <a:fillRect/>
          </a:stretch>
        </p:blipFill>
        <p:spPr bwMode="auto">
          <a:xfrm>
            <a:off x="0" y="0"/>
            <a:ext cx="12285552" cy="6753885"/>
          </a:xfrm>
          <a:prstGeom prst="rect">
            <a:avLst/>
          </a:prstGeom>
          <a:noFill/>
        </p:spPr>
      </p:pic>
      <p:sp>
        <p:nvSpPr>
          <p:cNvPr id="6" name="Rectangle 5"/>
          <p:cNvSpPr/>
          <p:nvPr/>
        </p:nvSpPr>
        <p:spPr>
          <a:xfrm>
            <a:off x="199177" y="0"/>
            <a:ext cx="11832880" cy="92333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fontAlgn="base">
              <a:spcBef>
                <a:spcPct val="0"/>
              </a:spcBef>
              <a:spcAft>
                <a:spcPct val="0"/>
              </a:spcAft>
            </a:pPr>
            <a:r>
              <a:rPr lang="en-US" sz="5400" b="1" spc="150" dirty="0">
                <a:ln w="11430"/>
                <a:solidFill>
                  <a:srgbClr val="F8F8F8"/>
                </a:solidFill>
                <a:effectLst>
                  <a:outerShdw blurRad="25400" algn="tl" rotWithShape="0">
                    <a:srgbClr val="000000">
                      <a:alpha val="43000"/>
                    </a:srgbClr>
                  </a:outerShdw>
                </a:effectLst>
                <a:latin typeface="Calligrapher" pitchFamily="2" charset="0"/>
              </a:rPr>
              <a:t>Godly Love in Horizontal Relationship</a:t>
            </a:r>
          </a:p>
        </p:txBody>
      </p:sp>
      <p:sp>
        <p:nvSpPr>
          <p:cNvPr id="3" name="Rectangle 2">
            <a:extLst>
              <a:ext uri="{FF2B5EF4-FFF2-40B4-BE49-F238E27FC236}">
                <a16:creationId xmlns:a16="http://schemas.microsoft.com/office/drawing/2014/main" id="{8D9F31BC-4ECC-66F1-6270-F39C452C1616}"/>
              </a:ext>
            </a:extLst>
          </p:cNvPr>
          <p:cNvSpPr/>
          <p:nvPr/>
        </p:nvSpPr>
        <p:spPr>
          <a:xfrm>
            <a:off x="470780" y="1752601"/>
            <a:ext cx="11343992" cy="452431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pPr>
            <a:r>
              <a:rPr lang="en-US" sz="3600" b="1"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latin typeface="Calligrapher" pitchFamily="2" charset="0"/>
              </a:rPr>
              <a:t>“A yet more well-ordered heart is able to love God and others for their own sake.  And finally,  says Bernard,  we then truly learn what it means to love ourselves:  to be grateful for the gift of ourselves,  the only thing we truly have to offer to God and those around us,  to express love.  Growth in holiness ends in a proper love of self by turning outward to others,  </a:t>
            </a:r>
            <a:r>
              <a:rPr lang="en-US" sz="3600" b="1" u="sng"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latin typeface="Calligrapher" pitchFamily="2" charset="0"/>
              </a:rPr>
              <a:t>not by turning inward on ourselves</a:t>
            </a:r>
            <a:r>
              <a:rPr lang="en-US" sz="3600" b="1"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latin typeface="Calligrapher" pitchFamily="2" charset="0"/>
              </a:rPr>
              <a:t>.”</a:t>
            </a:r>
          </a:p>
          <a:p>
            <a:pPr algn="ctr" fontAlgn="base">
              <a:spcBef>
                <a:spcPct val="0"/>
              </a:spcBef>
              <a:spcAft>
                <a:spcPct val="0"/>
              </a:spcAft>
            </a:pPr>
            <a:r>
              <a:rPr lang="en-US" sz="3600"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latin typeface="Calligrapher" pitchFamily="2" charset="0"/>
              </a:rPr>
              <a:t>- Becoming Like Jesus, Christopher Webb</a:t>
            </a:r>
          </a:p>
        </p:txBody>
      </p:sp>
      <p:pic>
        <p:nvPicPr>
          <p:cNvPr id="7" name="Picture 6" descr="kyle.jpg">
            <a:extLst>
              <a:ext uri="{FF2B5EF4-FFF2-40B4-BE49-F238E27FC236}">
                <a16:creationId xmlns:a16="http://schemas.microsoft.com/office/drawing/2014/main" id="{DD24B71A-D446-2651-0EC1-F73C38D1FF0B}"/>
              </a:ext>
            </a:extLst>
          </p:cNvPr>
          <p:cNvPicPr>
            <a:picLocks noChangeAspect="1"/>
          </p:cNvPicPr>
          <p:nvPr/>
        </p:nvPicPr>
        <p:blipFill>
          <a:blip r:embed="rId4" cstate="print"/>
          <a:stretch>
            <a:fillRect/>
          </a:stretch>
        </p:blipFill>
        <p:spPr>
          <a:xfrm>
            <a:off x="0" y="1077362"/>
            <a:ext cx="12285552" cy="5676523"/>
          </a:xfrm>
          <a:prstGeom prst="rect">
            <a:avLst/>
          </a:prstGeom>
        </p:spPr>
      </p:pic>
    </p:spTree>
    <p:extLst>
      <p:ext uri="{BB962C8B-B14F-4D97-AF65-F5344CB8AC3E}">
        <p14:creationId xmlns:p14="http://schemas.microsoft.com/office/powerpoint/2010/main" val="122427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70" decel="100000"/>
                                        <p:tgtEl>
                                          <p:spTgt spid="6"/>
                                        </p:tgtEl>
                                      </p:cBhvr>
                                    </p:animEffect>
                                    <p:animScale>
                                      <p:cBhvr>
                                        <p:cTn id="13" dur="770" decel="100000"/>
                                        <p:tgtEl>
                                          <p:spTgt spid="6"/>
                                        </p:tgtEl>
                                      </p:cBhvr>
                                      <p:from x="10000" y="10000"/>
                                      <p:to x="200000" y="450000"/>
                                    </p:animScale>
                                    <p:animScale>
                                      <p:cBhvr>
                                        <p:cTn id="14" dur="1230" accel="100000" fill="hold">
                                          <p:stCondLst>
                                            <p:cond delay="770"/>
                                          </p:stCondLst>
                                        </p:cTn>
                                        <p:tgtEl>
                                          <p:spTgt spid="6"/>
                                        </p:tgtEl>
                                      </p:cBhvr>
                                      <p:from x="200000" y="450000"/>
                                      <p:to x="100000" y="100000"/>
                                    </p:animScale>
                                    <p:set>
                                      <p:cBhvr>
                                        <p:cTn id="15" dur="770" fill="hold"/>
                                        <p:tgtEl>
                                          <p:spTgt spid="6"/>
                                        </p:tgtEl>
                                        <p:attrNameLst>
                                          <p:attrName>ppt_x</p:attrName>
                                        </p:attrNameLst>
                                      </p:cBhvr>
                                      <p:to>
                                        <p:strVal val="(0.5)"/>
                                      </p:to>
                                    </p:set>
                                    <p:anim from="(0.5)" to="(#ppt_x)" calcmode="lin" valueType="num">
                                      <p:cBhvr>
                                        <p:cTn id="16" dur="1230" accel="100000" fill="hold">
                                          <p:stCondLst>
                                            <p:cond delay="770"/>
                                          </p:stCondLst>
                                        </p:cTn>
                                        <p:tgtEl>
                                          <p:spTgt spid="6"/>
                                        </p:tgtEl>
                                        <p:attrNameLst>
                                          <p:attrName>ppt_x</p:attrName>
                                        </p:attrNameLst>
                                      </p:cBhvr>
                                    </p:anim>
                                    <p:set>
                                      <p:cBhvr>
                                        <p:cTn id="17" dur="770" fill="hold"/>
                                        <p:tgtEl>
                                          <p:spTgt spid="6"/>
                                        </p:tgtEl>
                                        <p:attrNameLst>
                                          <p:attrName>ppt_y</p:attrName>
                                        </p:attrNameLst>
                                      </p:cBhvr>
                                      <p:to>
                                        <p:strVal val="(#ppt_y+0.4)"/>
                                      </p:to>
                                    </p:set>
                                    <p:anim from="(#ppt_y+0.4)" to="(#ppt_y)" calcmode="lin" valueType="num">
                                      <p:cBhvr>
                                        <p:cTn id="18" dur="1230" accel="100000" fill="hold">
                                          <p:stCondLst>
                                            <p:cond delay="770"/>
                                          </p:stCondLst>
                                        </p:cTn>
                                        <p:tgtEl>
                                          <p:spTgt spid="6"/>
                                        </p:tgtEl>
                                        <p:attrNameLst>
                                          <p:attrName>ppt_y</p:attrName>
                                        </p:attrNameLst>
                                      </p:cBhvr>
                                    </p:anim>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24"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5" dur="10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p:cTn id="30"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31"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32" dur="10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9" presetClass="entr" presetSubtype="1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0" fill="hold"/>
                                        <p:tgtEl>
                                          <p:spTgt spid="7"/>
                                        </p:tgtEl>
                                        <p:attrNameLst>
                                          <p:attrName>ppt_w</p:attrName>
                                        </p:attrNameLst>
                                      </p:cBhvr>
                                      <p:tavLst>
                                        <p:tav tm="0" fmla="#ppt_w*sin(2.5*pi*$)">
                                          <p:val>
                                            <p:fltVal val="0"/>
                                          </p:val>
                                        </p:tav>
                                        <p:tav tm="100000">
                                          <p:val>
                                            <p:fltVal val="1"/>
                                          </p:val>
                                        </p:tav>
                                      </p:tavLst>
                                    </p:anim>
                                    <p:anim calcmode="lin" valueType="num">
                                      <p:cBhvr>
                                        <p:cTn id="38" dur="5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84802" name="Rectangle 2">
            <a:extLst>
              <a:ext uri="{FF2B5EF4-FFF2-40B4-BE49-F238E27FC236}">
                <a16:creationId xmlns:a16="http://schemas.microsoft.com/office/drawing/2014/main" id="{2EDC660F-4D35-5450-189A-D28143D591C6}"/>
              </a:ext>
            </a:extLst>
          </p:cNvPr>
          <p:cNvSpPr>
            <a:spLocks noGrp="1" noChangeArrowheads="1"/>
          </p:cNvSpPr>
          <p:nvPr>
            <p:ph type="title"/>
          </p:nvPr>
        </p:nvSpPr>
        <p:spPr>
          <a:xfrm>
            <a:off x="2209800" y="0"/>
            <a:ext cx="7772400" cy="1219200"/>
          </a:xfrm>
        </p:spPr>
        <p:txBody>
          <a:bodyPr/>
          <a:lstStyle/>
          <a:p>
            <a:pPr eaLnBrk="1" hangingPunct="1">
              <a:defRPr/>
            </a:pPr>
            <a:r>
              <a:rPr lang="en-US" b="1">
                <a:solidFill>
                  <a:schemeClr val="bg1"/>
                </a:solidFill>
                <a:effectLst>
                  <a:outerShdw blurRad="38100" dist="38100" dir="2700000" algn="tl">
                    <a:srgbClr val="C0C0C0"/>
                  </a:outerShdw>
                </a:effectLst>
                <a:latin typeface="Comic Sans MS" pitchFamily="66" charset="0"/>
              </a:rPr>
              <a:t>The Duty Of Love</a:t>
            </a:r>
            <a:endParaRPr lang="en-US" b="1">
              <a:effectLst>
                <a:outerShdw blurRad="38100" dist="38100" dir="2700000" algn="tl">
                  <a:srgbClr val="C0C0C0"/>
                </a:outerShdw>
              </a:effectLst>
              <a:latin typeface="Comic Sans MS" pitchFamily="66" charset="0"/>
            </a:endParaRPr>
          </a:p>
        </p:txBody>
      </p:sp>
      <p:sp>
        <p:nvSpPr>
          <p:cNvPr id="1484803" name="Rectangle 3">
            <a:extLst>
              <a:ext uri="{FF2B5EF4-FFF2-40B4-BE49-F238E27FC236}">
                <a16:creationId xmlns:a16="http://schemas.microsoft.com/office/drawing/2014/main" id="{BC903BED-6EF8-629E-46BE-E9277F8387F5}"/>
              </a:ext>
            </a:extLst>
          </p:cNvPr>
          <p:cNvSpPr>
            <a:spLocks noGrp="1" noChangeArrowheads="1"/>
          </p:cNvSpPr>
          <p:nvPr>
            <p:ph type="body" idx="1"/>
          </p:nvPr>
        </p:nvSpPr>
        <p:spPr>
          <a:xfrm>
            <a:off x="2209800" y="1295400"/>
            <a:ext cx="7772400" cy="4800600"/>
          </a:xfrm>
        </p:spPr>
        <p:txBody>
          <a:bodyPr/>
          <a:lstStyle/>
          <a:p>
            <a:pPr eaLnBrk="1" hangingPunct="1">
              <a:defRPr/>
            </a:pPr>
            <a:r>
              <a:rPr lang="en-US" b="1" dirty="0">
                <a:effectLst>
                  <a:outerShdw blurRad="38100" dist="38100" dir="2700000" algn="tl">
                    <a:srgbClr val="C0C0C0"/>
                  </a:outerShdw>
                </a:effectLst>
                <a:latin typeface="Comic Sans MS" pitchFamily="66" charset="0"/>
              </a:rPr>
              <a:t>The 10 commandments are broken into 2 sections</a:t>
            </a:r>
          </a:p>
          <a:p>
            <a:pPr lvl="1" eaLnBrk="1" hangingPunct="1">
              <a:defRPr/>
            </a:pPr>
            <a:r>
              <a:rPr lang="en-US" b="1" dirty="0">
                <a:solidFill>
                  <a:schemeClr val="bg1"/>
                </a:solidFill>
                <a:effectLst>
                  <a:outerShdw blurRad="38100" dist="38100" dir="2700000" algn="tl">
                    <a:srgbClr val="C0C0C0"/>
                  </a:outerShdw>
                </a:effectLst>
                <a:latin typeface="Comic Sans MS" pitchFamily="66" charset="0"/>
              </a:rPr>
              <a:t>The lord thy God (our duty God-ward)</a:t>
            </a:r>
          </a:p>
          <a:p>
            <a:pPr lvl="1" eaLnBrk="1" hangingPunct="1">
              <a:defRPr/>
            </a:pPr>
            <a:r>
              <a:rPr lang="en-US" b="1" dirty="0">
                <a:solidFill>
                  <a:schemeClr val="bg1"/>
                </a:solidFill>
                <a:effectLst>
                  <a:outerShdw blurRad="38100" dist="38100" dir="2700000" algn="tl">
                    <a:srgbClr val="C0C0C0"/>
                  </a:outerShdw>
                </a:effectLst>
                <a:latin typeface="Comic Sans MS" pitchFamily="66" charset="0"/>
              </a:rPr>
              <a:t>You shall/shall not (duty man-ward)</a:t>
            </a:r>
            <a:endParaRPr lang="en-US" b="1" dirty="0">
              <a:effectLst>
                <a:outerShdw blurRad="38100" dist="38100" dir="2700000" algn="tl">
                  <a:srgbClr val="C0C0C0"/>
                </a:outerShdw>
              </a:effectLst>
              <a:latin typeface="Comic Sans MS" pitchFamily="66" charset="0"/>
            </a:endParaRPr>
          </a:p>
          <a:p>
            <a:pPr eaLnBrk="1" hangingPunct="1">
              <a:defRPr/>
            </a:pPr>
            <a:r>
              <a:rPr lang="en-US" b="1" dirty="0">
                <a:effectLst>
                  <a:outerShdw blurRad="38100" dist="38100" dir="2700000" algn="tl">
                    <a:srgbClr val="C0C0C0"/>
                  </a:outerShdw>
                </a:effectLst>
                <a:latin typeface="Comic Sans MS" pitchFamily="66" charset="0"/>
              </a:rPr>
              <a:t>Jesus reduced all the commands to these basic 2 </a:t>
            </a:r>
            <a:endParaRPr lang="en-US" b="1" dirty="0">
              <a:solidFill>
                <a:schemeClr val="bg1"/>
              </a:solidFill>
              <a:effectLst>
                <a:outerShdw blurRad="38100" dist="38100" dir="2700000" algn="tl">
                  <a:srgbClr val="C0C0C0"/>
                </a:outerShdw>
              </a:effectLst>
              <a:latin typeface="Comic Sans MS" pitchFamily="66" charset="0"/>
            </a:endParaRPr>
          </a:p>
          <a:p>
            <a:pPr lvl="1" eaLnBrk="1" hangingPunct="1">
              <a:defRPr/>
            </a:pPr>
            <a:r>
              <a:rPr lang="en-US" sz="3600" b="1" dirty="0">
                <a:solidFill>
                  <a:srgbClr val="993366"/>
                </a:solidFill>
                <a:effectLst>
                  <a:outerShdw blurRad="38100" dist="38100" dir="2700000" algn="tl">
                    <a:srgbClr val="C0C0C0"/>
                  </a:outerShdw>
                </a:effectLst>
                <a:latin typeface="Comic Sans MS" pitchFamily="66" charset="0"/>
              </a:rPr>
              <a:t>Love God </a:t>
            </a:r>
          </a:p>
          <a:p>
            <a:pPr lvl="1" eaLnBrk="1" hangingPunct="1">
              <a:defRPr/>
            </a:pPr>
            <a:r>
              <a:rPr lang="en-US" sz="3600" b="1" dirty="0">
                <a:solidFill>
                  <a:srgbClr val="993366"/>
                </a:solidFill>
                <a:effectLst>
                  <a:outerShdw blurRad="38100" dist="38100" dir="2700000" algn="tl">
                    <a:srgbClr val="C0C0C0"/>
                  </a:outerShdw>
                </a:effectLst>
                <a:latin typeface="Comic Sans MS" pitchFamily="66" charset="0"/>
              </a:rPr>
              <a:t>love your neighbor</a:t>
            </a:r>
          </a:p>
          <a:p>
            <a:pPr lvl="1" eaLnBrk="1" hangingPunct="1">
              <a:defRPr/>
            </a:pPr>
            <a:endParaRPr lang="en-US" sz="3600" b="1" dirty="0">
              <a:solidFill>
                <a:srgbClr val="993366"/>
              </a:solidFill>
              <a:effectLst>
                <a:outerShdw blurRad="38100" dist="38100" dir="2700000" algn="tl">
                  <a:srgbClr val="C0C0C0"/>
                </a:outerShdw>
              </a:effectLst>
              <a:latin typeface="Comic Sans MS" pitchFamily="66" charset="0"/>
            </a:endParaRPr>
          </a:p>
        </p:txBody>
      </p:sp>
      <p:sp>
        <p:nvSpPr>
          <p:cNvPr id="1484804" name="Comment 4">
            <a:extLst>
              <a:ext uri="{FF2B5EF4-FFF2-40B4-BE49-F238E27FC236}">
                <a16:creationId xmlns:a16="http://schemas.microsoft.com/office/drawing/2014/main" id="{53072A06-2083-CC99-7CED-3ED7777BF1BB}"/>
              </a:ext>
            </a:extLst>
          </p:cNvPr>
          <p:cNvSpPr>
            <a:spLocks noChangeArrowheads="1"/>
          </p:cNvSpPr>
          <p:nvPr/>
        </p:nvSpPr>
        <p:spPr bwMode="auto">
          <a:xfrm>
            <a:off x="1539876" y="-11430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David Lee Burris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Tolstoy On Change -  “Everyone thinks of changing the world,  but no one thinks of changing himself.”</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1484802">
                                            <p:txEl>
                                              <p:pRg st="0" end="0"/>
                                            </p:txEl>
                                          </p:spTgt>
                                        </p:tgtEl>
                                        <p:attrNameLst>
                                          <p:attrName>style.visibility</p:attrName>
                                        </p:attrNameLst>
                                      </p:cBhvr>
                                      <p:to>
                                        <p:strVal val="visible"/>
                                      </p:to>
                                    </p:set>
                                    <p:anim calcmode="lin" valueType="num">
                                      <p:cBhvr additive="base">
                                        <p:cTn id="7" dur="300" fill="hold"/>
                                        <p:tgtEl>
                                          <p:spTgt spid="148480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4848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1484803">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1484803">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1484803">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1484803">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499"/>
                                          </p:stCondLst>
                                        </p:cTn>
                                        <p:tgtEl>
                                          <p:spTgt spid="1484803">
                                            <p:txEl>
                                              <p:pRg st="4" end="4"/>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499"/>
                                          </p:stCondLst>
                                        </p:cTn>
                                        <p:tgtEl>
                                          <p:spTgt spid="14848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02" grpId="0" build="p" autoUpdateAnimBg="0"/>
      <p:bldP spid="1484803" grpId="0" build="p" bldLvl="2"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61890" name="Rectangle 2">
            <a:extLst>
              <a:ext uri="{FF2B5EF4-FFF2-40B4-BE49-F238E27FC236}">
                <a16:creationId xmlns:a16="http://schemas.microsoft.com/office/drawing/2014/main" id="{DF3CFB48-A3F9-1244-B867-C9956ABF04E2}"/>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C:\Documents and Settings\Owner\My Documents\Educational Illustrations\91_5409.jpg"/>
          <p:cNvPicPr>
            <a:picLocks noChangeAspect="1" noChangeArrowheads="1"/>
          </p:cNvPicPr>
          <p:nvPr/>
        </p:nvPicPr>
        <p:blipFill>
          <a:blip r:embed="rId2" cstate="print"/>
          <a:srcRect/>
          <a:stretch>
            <a:fillRect/>
          </a:stretch>
        </p:blipFill>
        <p:spPr bwMode="auto">
          <a:xfrm>
            <a:off x="-2462543" y="-298764"/>
            <a:ext cx="16893767" cy="7776926"/>
          </a:xfrm>
          <a:prstGeom prst="rect">
            <a:avLst/>
          </a:prstGeom>
          <a:noFill/>
        </p:spPr>
      </p:pic>
      <p:pic>
        <p:nvPicPr>
          <p:cNvPr id="5" name="Picture 12" descr="Armor PPbg copy"/>
          <p:cNvPicPr>
            <a:picLocks noChangeAspect="1" noChangeArrowheads="1"/>
          </p:cNvPicPr>
          <p:nvPr/>
        </p:nvPicPr>
        <p:blipFill>
          <a:blip r:embed="rId3" cstate="print"/>
          <a:srcRect/>
          <a:stretch>
            <a:fillRect/>
          </a:stretch>
        </p:blipFill>
        <p:spPr bwMode="auto">
          <a:xfrm>
            <a:off x="0" y="0"/>
            <a:ext cx="12285552" cy="6753885"/>
          </a:xfrm>
          <a:prstGeom prst="rect">
            <a:avLst/>
          </a:prstGeom>
          <a:noFill/>
        </p:spPr>
      </p:pic>
      <p:sp>
        <p:nvSpPr>
          <p:cNvPr id="3" name="Rectangle 2">
            <a:extLst>
              <a:ext uri="{FF2B5EF4-FFF2-40B4-BE49-F238E27FC236}">
                <a16:creationId xmlns:a16="http://schemas.microsoft.com/office/drawing/2014/main" id="{5BA8282C-D46C-579D-D65D-A971C1535425}"/>
              </a:ext>
            </a:extLst>
          </p:cNvPr>
          <p:cNvSpPr/>
          <p:nvPr/>
        </p:nvSpPr>
        <p:spPr>
          <a:xfrm>
            <a:off x="0" y="-26072"/>
            <a:ext cx="12285552" cy="1015663"/>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fontAlgn="base">
              <a:spcBef>
                <a:spcPct val="0"/>
              </a:spcBef>
              <a:spcAft>
                <a:spcPct val="0"/>
              </a:spcAft>
            </a:pPr>
            <a:r>
              <a:rPr lang="en-US" sz="6000" b="1" spc="150" dirty="0">
                <a:ln w="11430"/>
                <a:solidFill>
                  <a:srgbClr val="F8F8F8"/>
                </a:solidFill>
                <a:effectLst>
                  <a:outerShdw blurRad="25400" algn="tl" rotWithShape="0">
                    <a:srgbClr val="000000">
                      <a:alpha val="43000"/>
                    </a:srgbClr>
                  </a:outerShdw>
                </a:effectLst>
                <a:latin typeface="Calligrapher" pitchFamily="2" charset="0"/>
              </a:rPr>
              <a:t>Love’s Duty Versus Pure &amp; True Love </a:t>
            </a:r>
          </a:p>
        </p:txBody>
      </p:sp>
      <p:sp>
        <p:nvSpPr>
          <p:cNvPr id="7" name="Rectangle 6">
            <a:extLst>
              <a:ext uri="{FF2B5EF4-FFF2-40B4-BE49-F238E27FC236}">
                <a16:creationId xmlns:a16="http://schemas.microsoft.com/office/drawing/2014/main" id="{730CF9BC-239B-51EB-8684-CEE4F255BAA4}"/>
              </a:ext>
            </a:extLst>
          </p:cNvPr>
          <p:cNvSpPr/>
          <p:nvPr/>
        </p:nvSpPr>
        <p:spPr>
          <a:xfrm>
            <a:off x="0" y="1330859"/>
            <a:ext cx="12285552" cy="5626141"/>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pPr>
            <a:r>
              <a:rPr lang="en-US" sz="3200" b="1" dirty="0">
                <a:solidFill>
                  <a:srgbClr val="000000"/>
                </a:solidFill>
                <a:effectLst>
                  <a:outerShdw blurRad="38100" dist="38100" dir="2700000" algn="tl">
                    <a:srgbClr val="000000">
                      <a:alpha val="43137"/>
                    </a:srgbClr>
                  </a:outerShdw>
                </a:effectLst>
                <a:latin typeface="Calligrapher" pitchFamily="2" charset="0"/>
              </a:rPr>
              <a:t>“Duty is forced, like a pump;  love is spontaneous, like a fountain. </a:t>
            </a:r>
          </a:p>
          <a:p>
            <a:pPr algn="ctr" fontAlgn="base">
              <a:spcBef>
                <a:spcPct val="0"/>
              </a:spcBef>
              <a:spcAft>
                <a:spcPct val="0"/>
              </a:spcAft>
            </a:pPr>
            <a:r>
              <a:rPr lang="en-US" sz="3200" b="1" dirty="0">
                <a:solidFill>
                  <a:srgbClr val="000000"/>
                </a:solidFill>
                <a:effectLst>
                  <a:outerShdw blurRad="38100" dist="38100" dir="2700000" algn="tl">
                    <a:srgbClr val="000000">
                      <a:alpha val="43137"/>
                    </a:srgbClr>
                  </a:outerShdw>
                </a:effectLst>
                <a:latin typeface="Calligrapher" pitchFamily="2" charset="0"/>
              </a:rPr>
              <a:t>Duty is prescribed and formal;  it is part of the red tape of life. </a:t>
            </a:r>
          </a:p>
          <a:p>
            <a:pPr algn="ctr" fontAlgn="base">
              <a:spcBef>
                <a:spcPct val="0"/>
              </a:spcBef>
              <a:spcAft>
                <a:spcPct val="0"/>
              </a:spcAft>
            </a:pPr>
            <a:r>
              <a:rPr lang="en-US" sz="3200" b="1" dirty="0">
                <a:solidFill>
                  <a:srgbClr val="000000"/>
                </a:solidFill>
                <a:effectLst>
                  <a:outerShdw blurRad="38100" dist="38100" dir="2700000" algn="tl">
                    <a:srgbClr val="000000">
                      <a:alpha val="43137"/>
                    </a:srgbClr>
                  </a:outerShdw>
                </a:effectLst>
                <a:latin typeface="Calligrapher" pitchFamily="2" charset="0"/>
              </a:rPr>
              <a:t>It means running on moral rails.</a:t>
            </a:r>
          </a:p>
          <a:p>
            <a:pPr algn="ctr" fontAlgn="base">
              <a:spcBef>
                <a:spcPct val="0"/>
              </a:spcBef>
              <a:spcAft>
                <a:spcPct val="0"/>
              </a:spcAft>
            </a:pPr>
            <a:r>
              <a:rPr lang="en-US" sz="3200" b="1" dirty="0">
                <a:solidFill>
                  <a:srgbClr val="000000"/>
                </a:solidFill>
                <a:effectLst>
                  <a:outerShdw blurRad="38100" dist="38100" dir="2700000" algn="tl">
                    <a:srgbClr val="000000">
                      <a:alpha val="43137"/>
                    </a:srgbClr>
                  </a:outerShdw>
                </a:effectLst>
                <a:latin typeface="Calligrapher" pitchFamily="2" charset="0"/>
              </a:rPr>
              <a:t>Analyze, if you will, any of the great historic instances</a:t>
            </a:r>
          </a:p>
          <a:p>
            <a:pPr algn="ctr" fontAlgn="base">
              <a:spcBef>
                <a:spcPct val="0"/>
              </a:spcBef>
              <a:spcAft>
                <a:spcPct val="0"/>
              </a:spcAft>
            </a:pPr>
            <a:r>
              <a:rPr lang="en-US" sz="3200" b="1" dirty="0">
                <a:solidFill>
                  <a:srgbClr val="000000"/>
                </a:solidFill>
                <a:effectLst>
                  <a:outerShdw blurRad="38100" dist="38100" dir="2700000" algn="tl">
                    <a:srgbClr val="000000">
                      <a:alpha val="43137"/>
                    </a:srgbClr>
                  </a:outerShdw>
                </a:effectLst>
                <a:latin typeface="Calligrapher" pitchFamily="2" charset="0"/>
              </a:rPr>
              <a:t> of loyalty to duty, and whenever they ring true you will find</a:t>
            </a:r>
          </a:p>
          <a:p>
            <a:pPr algn="ctr" fontAlgn="base">
              <a:spcBef>
                <a:spcPct val="0"/>
              </a:spcBef>
              <a:spcAft>
                <a:spcPct val="0"/>
              </a:spcAft>
            </a:pPr>
            <a:r>
              <a:rPr lang="en-US" sz="3200" b="1" dirty="0">
                <a:solidFill>
                  <a:srgbClr val="000000"/>
                </a:solidFill>
                <a:effectLst>
                  <a:outerShdw blurRad="38100" dist="38100" dir="2700000" algn="tl">
                    <a:srgbClr val="000000">
                      <a:alpha val="43137"/>
                    </a:srgbClr>
                  </a:outerShdw>
                </a:effectLst>
                <a:latin typeface="Calligrapher" pitchFamily="2" charset="0"/>
              </a:rPr>
              <a:t> the presence of the real element that made the act almost divine.</a:t>
            </a:r>
          </a:p>
          <a:p>
            <a:pPr algn="ctr" fontAlgn="base">
              <a:spcBef>
                <a:spcPct val="0"/>
              </a:spcBef>
              <a:spcAft>
                <a:spcPct val="0"/>
              </a:spcAft>
            </a:pPr>
            <a:r>
              <a:rPr lang="en-US" sz="3200" b="1" dirty="0">
                <a:solidFill>
                  <a:srgbClr val="000000"/>
                </a:solidFill>
                <a:effectLst>
                  <a:outerShdw blurRad="38100" dist="38100" dir="2700000" algn="tl">
                    <a:srgbClr val="000000">
                      <a:alpha val="43137"/>
                    </a:srgbClr>
                  </a:outerShdw>
                </a:effectLst>
                <a:latin typeface="Calligrapher" pitchFamily="2" charset="0"/>
              </a:rPr>
              <a:t>  It was duty — plus love.</a:t>
            </a:r>
          </a:p>
          <a:p>
            <a:pPr algn="ctr" fontAlgn="base">
              <a:spcBef>
                <a:spcPct val="0"/>
              </a:spcBef>
              <a:spcAft>
                <a:spcPct val="0"/>
              </a:spcAft>
            </a:pPr>
            <a:r>
              <a:rPr lang="en-US" sz="3200" b="1" dirty="0">
                <a:solidFill>
                  <a:srgbClr val="000000"/>
                </a:solidFill>
                <a:effectLst>
                  <a:outerShdw blurRad="38100" dist="38100" dir="2700000" algn="tl">
                    <a:srgbClr val="000000">
                      <a:alpha val="43137"/>
                    </a:srgbClr>
                  </a:outerShdw>
                </a:effectLst>
                <a:latin typeface="Calligrapher" pitchFamily="2" charset="0"/>
              </a:rPr>
              <a:t>Duty is a hard, mechanical process for making men do</a:t>
            </a:r>
          </a:p>
          <a:p>
            <a:pPr algn="ctr" fontAlgn="base">
              <a:spcBef>
                <a:spcPct val="0"/>
              </a:spcBef>
              <a:spcAft>
                <a:spcPct val="0"/>
              </a:spcAft>
            </a:pPr>
            <a:r>
              <a:rPr lang="en-US" sz="3200" b="1" dirty="0">
                <a:solidFill>
                  <a:srgbClr val="000000"/>
                </a:solidFill>
                <a:effectLst>
                  <a:outerShdw blurRad="38100" dist="38100" dir="2700000" algn="tl">
                    <a:srgbClr val="000000">
                      <a:alpha val="43137"/>
                    </a:srgbClr>
                  </a:outerShdw>
                </a:effectLst>
                <a:latin typeface="Calligrapher" pitchFamily="2" charset="0"/>
              </a:rPr>
              <a:t> things that love would make easy. It is a poor understudy to love.</a:t>
            </a:r>
          </a:p>
          <a:p>
            <a:pPr algn="ctr" fontAlgn="base">
              <a:spcBef>
                <a:spcPct val="0"/>
              </a:spcBef>
              <a:spcAft>
                <a:spcPct val="0"/>
              </a:spcAft>
            </a:pPr>
            <a:r>
              <a:rPr lang="en-US" sz="3200" b="1" dirty="0">
                <a:solidFill>
                  <a:srgbClr val="000000"/>
                </a:solidFill>
                <a:effectLst>
                  <a:outerShdw blurRad="38100" dist="38100" dir="2700000" algn="tl">
                    <a:srgbClr val="000000">
                      <a:alpha val="43137"/>
                    </a:srgbClr>
                  </a:outerShdw>
                </a:effectLst>
                <a:latin typeface="Calligrapher" pitchFamily="2" charset="0"/>
              </a:rPr>
              <a:t> It is not a high enough motive with which to inspire humanity.</a:t>
            </a:r>
          </a:p>
          <a:p>
            <a:pPr algn="ctr" fontAlgn="base">
              <a:spcBef>
                <a:spcPct val="0"/>
              </a:spcBef>
              <a:spcAft>
                <a:spcPct val="0"/>
              </a:spcAft>
            </a:pPr>
            <a:r>
              <a:rPr lang="en-US" sz="3200" b="1" dirty="0">
                <a:solidFill>
                  <a:srgbClr val="000000"/>
                </a:solidFill>
                <a:effectLst>
                  <a:outerShdw blurRad="38100" dist="38100" dir="2700000" algn="tl">
                    <a:srgbClr val="000000">
                      <a:alpha val="43137"/>
                    </a:srgbClr>
                  </a:outerShdw>
                </a:effectLst>
                <a:latin typeface="Calligrapher" pitchFamily="2" charset="0"/>
              </a:rPr>
              <a:t> Duty is the body to which love is the soul! </a:t>
            </a:r>
          </a:p>
        </p:txBody>
      </p:sp>
    </p:spTree>
    <p:extLst>
      <p:ext uri="{BB962C8B-B14F-4D97-AF65-F5344CB8AC3E}">
        <p14:creationId xmlns:p14="http://schemas.microsoft.com/office/powerpoint/2010/main" val="30302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70" decel="100000"/>
                                        <p:tgtEl>
                                          <p:spTgt spid="3"/>
                                        </p:tgtEl>
                                      </p:cBhvr>
                                    </p:animEffect>
                                    <p:animScale>
                                      <p:cBhvr>
                                        <p:cTn id="13" dur="770" decel="100000"/>
                                        <p:tgtEl>
                                          <p:spTgt spid="3"/>
                                        </p:tgtEl>
                                      </p:cBhvr>
                                      <p:from x="10000" y="10000"/>
                                      <p:to x="200000" y="450000"/>
                                    </p:animScale>
                                    <p:animScale>
                                      <p:cBhvr>
                                        <p:cTn id="14" dur="1230" accel="100000" fill="hold">
                                          <p:stCondLst>
                                            <p:cond delay="770"/>
                                          </p:stCondLst>
                                        </p:cTn>
                                        <p:tgtEl>
                                          <p:spTgt spid="3"/>
                                        </p:tgtEl>
                                      </p:cBhvr>
                                      <p:from x="200000" y="450000"/>
                                      <p:to x="100000" y="100000"/>
                                    </p:animScale>
                                    <p:set>
                                      <p:cBhvr>
                                        <p:cTn id="15" dur="770" fill="hold"/>
                                        <p:tgtEl>
                                          <p:spTgt spid="3"/>
                                        </p:tgtEl>
                                        <p:attrNameLst>
                                          <p:attrName>ppt_x</p:attrName>
                                        </p:attrNameLst>
                                      </p:cBhvr>
                                      <p:to>
                                        <p:strVal val="(0.5)"/>
                                      </p:to>
                                    </p:set>
                                    <p:anim from="(0.5)" to="(#ppt_x)" calcmode="lin" valueType="num">
                                      <p:cBhvr>
                                        <p:cTn id="16" dur="1230" accel="100000" fill="hold">
                                          <p:stCondLst>
                                            <p:cond delay="770"/>
                                          </p:stCondLst>
                                        </p:cTn>
                                        <p:tgtEl>
                                          <p:spTgt spid="3"/>
                                        </p:tgtEl>
                                        <p:attrNameLst>
                                          <p:attrName>ppt_x</p:attrName>
                                        </p:attrNameLst>
                                      </p:cBhvr>
                                    </p:anim>
                                    <p:set>
                                      <p:cBhvr>
                                        <p:cTn id="17" dur="770" fill="hold"/>
                                        <p:tgtEl>
                                          <p:spTgt spid="3"/>
                                        </p:tgtEl>
                                        <p:attrNameLst>
                                          <p:attrName>ppt_y</p:attrName>
                                        </p:attrNameLst>
                                      </p:cBhvr>
                                      <p:to>
                                        <p:strVal val="(#ppt_y+0.4)"/>
                                      </p:to>
                                    </p:set>
                                    <p:anim from="(#ppt_y+0.4)" to="(#ppt_y)" calcmode="lin" valueType="num">
                                      <p:cBhvr>
                                        <p:cTn id="18" dur="1230" accel="100000" fill="hold">
                                          <p:stCondLst>
                                            <p:cond delay="770"/>
                                          </p:stCondLst>
                                        </p:cTn>
                                        <p:tgtEl>
                                          <p:spTgt spid="3"/>
                                        </p:tgtEl>
                                        <p:attrNameLst>
                                          <p:attrName>ppt_y</p:attrName>
                                        </p:attrNameLst>
                                      </p:cBhvr>
                                    </p:anim>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p:cTn id="23" dur="1000" fill="hold"/>
                                        <p:tgtEl>
                                          <p:spTgt spid="7">
                                            <p:txEl>
                                              <p:pRg st="0" end="0"/>
                                            </p:txEl>
                                          </p:spTgt>
                                        </p:tgtEl>
                                        <p:attrNameLst>
                                          <p:attrName>ppt_w</p:attrName>
                                        </p:attrNameLst>
                                      </p:cBhvr>
                                      <p:tavLst>
                                        <p:tav tm="0">
                                          <p:val>
                                            <p:strVal val="#ppt_w+.3"/>
                                          </p:val>
                                        </p:tav>
                                        <p:tav tm="100000">
                                          <p:val>
                                            <p:strVal val="#ppt_w"/>
                                          </p:val>
                                        </p:tav>
                                      </p:tavLst>
                                    </p:anim>
                                    <p:anim calcmode="lin" valueType="num">
                                      <p:cBhvr>
                                        <p:cTn id="24"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25" dur="10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 calcmode="lin" valueType="num">
                                      <p:cBhvr>
                                        <p:cTn id="30" dur="1000" fill="hold"/>
                                        <p:tgtEl>
                                          <p:spTgt spid="7">
                                            <p:txEl>
                                              <p:pRg st="1" end="1"/>
                                            </p:txEl>
                                          </p:spTgt>
                                        </p:tgtEl>
                                        <p:attrNameLst>
                                          <p:attrName>ppt_w</p:attrName>
                                        </p:attrNameLst>
                                      </p:cBhvr>
                                      <p:tavLst>
                                        <p:tav tm="0">
                                          <p:val>
                                            <p:strVal val="#ppt_w+.3"/>
                                          </p:val>
                                        </p:tav>
                                        <p:tav tm="100000">
                                          <p:val>
                                            <p:strVal val="#ppt_w"/>
                                          </p:val>
                                        </p:tav>
                                      </p:tavLst>
                                    </p:anim>
                                    <p:anim calcmode="lin" valueType="num">
                                      <p:cBhvr>
                                        <p:cTn id="31" dur="1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32" dur="10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p:cTn id="37" dur="1000" fill="hold"/>
                                        <p:tgtEl>
                                          <p:spTgt spid="7">
                                            <p:txEl>
                                              <p:pRg st="2" end="2"/>
                                            </p:txEl>
                                          </p:spTgt>
                                        </p:tgtEl>
                                        <p:attrNameLst>
                                          <p:attrName>ppt_w</p:attrName>
                                        </p:attrNameLst>
                                      </p:cBhvr>
                                      <p:tavLst>
                                        <p:tav tm="0">
                                          <p:val>
                                            <p:strVal val="#ppt_w+.3"/>
                                          </p:val>
                                        </p:tav>
                                        <p:tav tm="100000">
                                          <p:val>
                                            <p:strVal val="#ppt_w"/>
                                          </p:val>
                                        </p:tav>
                                      </p:tavLst>
                                    </p:anim>
                                    <p:anim calcmode="lin" valueType="num">
                                      <p:cBhvr>
                                        <p:cTn id="38" dur="1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39" dur="1000"/>
                                        <p:tgtEl>
                                          <p:spTgt spid="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0" presetClass="entr" presetSubtype="0" decel="100000" fill="hold" nodeType="click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 calcmode="lin" valueType="num">
                                      <p:cBhvr>
                                        <p:cTn id="44" dur="1000" fill="hold"/>
                                        <p:tgtEl>
                                          <p:spTgt spid="7">
                                            <p:txEl>
                                              <p:pRg st="3" end="3"/>
                                            </p:txEl>
                                          </p:spTgt>
                                        </p:tgtEl>
                                        <p:attrNameLst>
                                          <p:attrName>ppt_w</p:attrName>
                                        </p:attrNameLst>
                                      </p:cBhvr>
                                      <p:tavLst>
                                        <p:tav tm="0">
                                          <p:val>
                                            <p:strVal val="#ppt_w+.3"/>
                                          </p:val>
                                        </p:tav>
                                        <p:tav tm="100000">
                                          <p:val>
                                            <p:strVal val="#ppt_w"/>
                                          </p:val>
                                        </p:tav>
                                      </p:tavLst>
                                    </p:anim>
                                    <p:anim calcmode="lin" valueType="num">
                                      <p:cBhvr>
                                        <p:cTn id="45" dur="1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46" dur="1000"/>
                                        <p:tgtEl>
                                          <p:spTgt spid="7">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nodeType="clickEffect">
                                  <p:stCondLst>
                                    <p:cond delay="0"/>
                                  </p:stCondLst>
                                  <p:childTnLst>
                                    <p:set>
                                      <p:cBhvr>
                                        <p:cTn id="50" dur="1" fill="hold">
                                          <p:stCondLst>
                                            <p:cond delay="0"/>
                                          </p:stCondLst>
                                        </p:cTn>
                                        <p:tgtEl>
                                          <p:spTgt spid="7">
                                            <p:txEl>
                                              <p:pRg st="4" end="4"/>
                                            </p:txEl>
                                          </p:spTgt>
                                        </p:tgtEl>
                                        <p:attrNameLst>
                                          <p:attrName>style.visibility</p:attrName>
                                        </p:attrNameLst>
                                      </p:cBhvr>
                                      <p:to>
                                        <p:strVal val="visible"/>
                                      </p:to>
                                    </p:set>
                                    <p:anim calcmode="lin" valueType="num">
                                      <p:cBhvr>
                                        <p:cTn id="51" dur="1000" fill="hold"/>
                                        <p:tgtEl>
                                          <p:spTgt spid="7">
                                            <p:txEl>
                                              <p:pRg st="4" end="4"/>
                                            </p:txEl>
                                          </p:spTgt>
                                        </p:tgtEl>
                                        <p:attrNameLst>
                                          <p:attrName>ppt_w</p:attrName>
                                        </p:attrNameLst>
                                      </p:cBhvr>
                                      <p:tavLst>
                                        <p:tav tm="0">
                                          <p:val>
                                            <p:strVal val="#ppt_w+.3"/>
                                          </p:val>
                                        </p:tav>
                                        <p:tav tm="100000">
                                          <p:val>
                                            <p:strVal val="#ppt_w"/>
                                          </p:val>
                                        </p:tav>
                                      </p:tavLst>
                                    </p:anim>
                                    <p:anim calcmode="lin" valueType="num">
                                      <p:cBhvr>
                                        <p:cTn id="52" dur="1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53" dur="1000"/>
                                        <p:tgtEl>
                                          <p:spTgt spid="7">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0" presetClass="entr" presetSubtype="0" decel="100000" fill="hold" nodeType="clickEffect">
                                  <p:stCondLst>
                                    <p:cond delay="0"/>
                                  </p:stCondLst>
                                  <p:childTnLst>
                                    <p:set>
                                      <p:cBhvr>
                                        <p:cTn id="57" dur="1" fill="hold">
                                          <p:stCondLst>
                                            <p:cond delay="0"/>
                                          </p:stCondLst>
                                        </p:cTn>
                                        <p:tgtEl>
                                          <p:spTgt spid="7">
                                            <p:txEl>
                                              <p:pRg st="5" end="5"/>
                                            </p:txEl>
                                          </p:spTgt>
                                        </p:tgtEl>
                                        <p:attrNameLst>
                                          <p:attrName>style.visibility</p:attrName>
                                        </p:attrNameLst>
                                      </p:cBhvr>
                                      <p:to>
                                        <p:strVal val="visible"/>
                                      </p:to>
                                    </p:set>
                                    <p:anim calcmode="lin" valueType="num">
                                      <p:cBhvr>
                                        <p:cTn id="58" dur="1000" fill="hold"/>
                                        <p:tgtEl>
                                          <p:spTgt spid="7">
                                            <p:txEl>
                                              <p:pRg st="5" end="5"/>
                                            </p:txEl>
                                          </p:spTgt>
                                        </p:tgtEl>
                                        <p:attrNameLst>
                                          <p:attrName>ppt_w</p:attrName>
                                        </p:attrNameLst>
                                      </p:cBhvr>
                                      <p:tavLst>
                                        <p:tav tm="0">
                                          <p:val>
                                            <p:strVal val="#ppt_w+.3"/>
                                          </p:val>
                                        </p:tav>
                                        <p:tav tm="100000">
                                          <p:val>
                                            <p:strVal val="#ppt_w"/>
                                          </p:val>
                                        </p:tav>
                                      </p:tavLst>
                                    </p:anim>
                                    <p:anim calcmode="lin" valueType="num">
                                      <p:cBhvr>
                                        <p:cTn id="59" dur="1000" fill="hold"/>
                                        <p:tgtEl>
                                          <p:spTgt spid="7">
                                            <p:txEl>
                                              <p:pRg st="5" end="5"/>
                                            </p:txEl>
                                          </p:spTgt>
                                        </p:tgtEl>
                                        <p:attrNameLst>
                                          <p:attrName>ppt_h</p:attrName>
                                        </p:attrNameLst>
                                      </p:cBhvr>
                                      <p:tavLst>
                                        <p:tav tm="0">
                                          <p:val>
                                            <p:strVal val="#ppt_h"/>
                                          </p:val>
                                        </p:tav>
                                        <p:tav tm="100000">
                                          <p:val>
                                            <p:strVal val="#ppt_h"/>
                                          </p:val>
                                        </p:tav>
                                      </p:tavLst>
                                    </p:anim>
                                    <p:animEffect transition="in" filter="fade">
                                      <p:cBhvr>
                                        <p:cTn id="60" dur="1000"/>
                                        <p:tgtEl>
                                          <p:spTgt spid="7">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0" presetClass="entr" presetSubtype="0" decel="100000" fill="hold" nodeType="clickEffect">
                                  <p:stCondLst>
                                    <p:cond delay="0"/>
                                  </p:stCondLst>
                                  <p:childTnLst>
                                    <p:set>
                                      <p:cBhvr>
                                        <p:cTn id="64" dur="1" fill="hold">
                                          <p:stCondLst>
                                            <p:cond delay="0"/>
                                          </p:stCondLst>
                                        </p:cTn>
                                        <p:tgtEl>
                                          <p:spTgt spid="7">
                                            <p:txEl>
                                              <p:pRg st="6" end="6"/>
                                            </p:txEl>
                                          </p:spTgt>
                                        </p:tgtEl>
                                        <p:attrNameLst>
                                          <p:attrName>style.visibility</p:attrName>
                                        </p:attrNameLst>
                                      </p:cBhvr>
                                      <p:to>
                                        <p:strVal val="visible"/>
                                      </p:to>
                                    </p:set>
                                    <p:anim calcmode="lin" valueType="num">
                                      <p:cBhvr>
                                        <p:cTn id="65" dur="1000" fill="hold"/>
                                        <p:tgtEl>
                                          <p:spTgt spid="7">
                                            <p:txEl>
                                              <p:pRg st="6" end="6"/>
                                            </p:txEl>
                                          </p:spTgt>
                                        </p:tgtEl>
                                        <p:attrNameLst>
                                          <p:attrName>ppt_w</p:attrName>
                                        </p:attrNameLst>
                                      </p:cBhvr>
                                      <p:tavLst>
                                        <p:tav tm="0">
                                          <p:val>
                                            <p:strVal val="#ppt_w+.3"/>
                                          </p:val>
                                        </p:tav>
                                        <p:tav tm="100000">
                                          <p:val>
                                            <p:strVal val="#ppt_w"/>
                                          </p:val>
                                        </p:tav>
                                      </p:tavLst>
                                    </p:anim>
                                    <p:anim calcmode="lin" valueType="num">
                                      <p:cBhvr>
                                        <p:cTn id="66" dur="1000" fill="hold"/>
                                        <p:tgtEl>
                                          <p:spTgt spid="7">
                                            <p:txEl>
                                              <p:pRg st="6" end="6"/>
                                            </p:txEl>
                                          </p:spTgt>
                                        </p:tgtEl>
                                        <p:attrNameLst>
                                          <p:attrName>ppt_h</p:attrName>
                                        </p:attrNameLst>
                                      </p:cBhvr>
                                      <p:tavLst>
                                        <p:tav tm="0">
                                          <p:val>
                                            <p:strVal val="#ppt_h"/>
                                          </p:val>
                                        </p:tav>
                                        <p:tav tm="100000">
                                          <p:val>
                                            <p:strVal val="#ppt_h"/>
                                          </p:val>
                                        </p:tav>
                                      </p:tavLst>
                                    </p:anim>
                                    <p:animEffect transition="in" filter="fade">
                                      <p:cBhvr>
                                        <p:cTn id="67" dur="1000"/>
                                        <p:tgtEl>
                                          <p:spTgt spid="7">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0" presetClass="entr" presetSubtype="0" decel="100000" fill="hold" nodeType="clickEffect">
                                  <p:stCondLst>
                                    <p:cond delay="0"/>
                                  </p:stCondLst>
                                  <p:childTnLst>
                                    <p:set>
                                      <p:cBhvr>
                                        <p:cTn id="71" dur="1" fill="hold">
                                          <p:stCondLst>
                                            <p:cond delay="0"/>
                                          </p:stCondLst>
                                        </p:cTn>
                                        <p:tgtEl>
                                          <p:spTgt spid="7">
                                            <p:txEl>
                                              <p:pRg st="7" end="7"/>
                                            </p:txEl>
                                          </p:spTgt>
                                        </p:tgtEl>
                                        <p:attrNameLst>
                                          <p:attrName>style.visibility</p:attrName>
                                        </p:attrNameLst>
                                      </p:cBhvr>
                                      <p:to>
                                        <p:strVal val="visible"/>
                                      </p:to>
                                    </p:set>
                                    <p:anim calcmode="lin" valueType="num">
                                      <p:cBhvr>
                                        <p:cTn id="72" dur="1000" fill="hold"/>
                                        <p:tgtEl>
                                          <p:spTgt spid="7">
                                            <p:txEl>
                                              <p:pRg st="7" end="7"/>
                                            </p:txEl>
                                          </p:spTgt>
                                        </p:tgtEl>
                                        <p:attrNameLst>
                                          <p:attrName>ppt_w</p:attrName>
                                        </p:attrNameLst>
                                      </p:cBhvr>
                                      <p:tavLst>
                                        <p:tav tm="0">
                                          <p:val>
                                            <p:strVal val="#ppt_w+.3"/>
                                          </p:val>
                                        </p:tav>
                                        <p:tav tm="100000">
                                          <p:val>
                                            <p:strVal val="#ppt_w"/>
                                          </p:val>
                                        </p:tav>
                                      </p:tavLst>
                                    </p:anim>
                                    <p:anim calcmode="lin" valueType="num">
                                      <p:cBhvr>
                                        <p:cTn id="73" dur="1000" fill="hold"/>
                                        <p:tgtEl>
                                          <p:spTgt spid="7">
                                            <p:txEl>
                                              <p:pRg st="7" end="7"/>
                                            </p:txEl>
                                          </p:spTgt>
                                        </p:tgtEl>
                                        <p:attrNameLst>
                                          <p:attrName>ppt_h</p:attrName>
                                        </p:attrNameLst>
                                      </p:cBhvr>
                                      <p:tavLst>
                                        <p:tav tm="0">
                                          <p:val>
                                            <p:strVal val="#ppt_h"/>
                                          </p:val>
                                        </p:tav>
                                        <p:tav tm="100000">
                                          <p:val>
                                            <p:strVal val="#ppt_h"/>
                                          </p:val>
                                        </p:tav>
                                      </p:tavLst>
                                    </p:anim>
                                    <p:animEffect transition="in" filter="fade">
                                      <p:cBhvr>
                                        <p:cTn id="74" dur="1000"/>
                                        <p:tgtEl>
                                          <p:spTgt spid="7">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50" presetClass="entr" presetSubtype="0" decel="100000" fill="hold" nodeType="clickEffect">
                                  <p:stCondLst>
                                    <p:cond delay="0"/>
                                  </p:stCondLst>
                                  <p:childTnLst>
                                    <p:set>
                                      <p:cBhvr>
                                        <p:cTn id="78" dur="1" fill="hold">
                                          <p:stCondLst>
                                            <p:cond delay="0"/>
                                          </p:stCondLst>
                                        </p:cTn>
                                        <p:tgtEl>
                                          <p:spTgt spid="7">
                                            <p:txEl>
                                              <p:pRg st="8" end="8"/>
                                            </p:txEl>
                                          </p:spTgt>
                                        </p:tgtEl>
                                        <p:attrNameLst>
                                          <p:attrName>style.visibility</p:attrName>
                                        </p:attrNameLst>
                                      </p:cBhvr>
                                      <p:to>
                                        <p:strVal val="visible"/>
                                      </p:to>
                                    </p:set>
                                    <p:anim calcmode="lin" valueType="num">
                                      <p:cBhvr>
                                        <p:cTn id="79" dur="1000" fill="hold"/>
                                        <p:tgtEl>
                                          <p:spTgt spid="7">
                                            <p:txEl>
                                              <p:pRg st="8" end="8"/>
                                            </p:txEl>
                                          </p:spTgt>
                                        </p:tgtEl>
                                        <p:attrNameLst>
                                          <p:attrName>ppt_w</p:attrName>
                                        </p:attrNameLst>
                                      </p:cBhvr>
                                      <p:tavLst>
                                        <p:tav tm="0">
                                          <p:val>
                                            <p:strVal val="#ppt_w+.3"/>
                                          </p:val>
                                        </p:tav>
                                        <p:tav tm="100000">
                                          <p:val>
                                            <p:strVal val="#ppt_w"/>
                                          </p:val>
                                        </p:tav>
                                      </p:tavLst>
                                    </p:anim>
                                    <p:anim calcmode="lin" valueType="num">
                                      <p:cBhvr>
                                        <p:cTn id="80" dur="1000" fill="hold"/>
                                        <p:tgtEl>
                                          <p:spTgt spid="7">
                                            <p:txEl>
                                              <p:pRg st="8" end="8"/>
                                            </p:txEl>
                                          </p:spTgt>
                                        </p:tgtEl>
                                        <p:attrNameLst>
                                          <p:attrName>ppt_h</p:attrName>
                                        </p:attrNameLst>
                                      </p:cBhvr>
                                      <p:tavLst>
                                        <p:tav tm="0">
                                          <p:val>
                                            <p:strVal val="#ppt_h"/>
                                          </p:val>
                                        </p:tav>
                                        <p:tav tm="100000">
                                          <p:val>
                                            <p:strVal val="#ppt_h"/>
                                          </p:val>
                                        </p:tav>
                                      </p:tavLst>
                                    </p:anim>
                                    <p:animEffect transition="in" filter="fade">
                                      <p:cBhvr>
                                        <p:cTn id="81" dur="1000"/>
                                        <p:tgtEl>
                                          <p:spTgt spid="7">
                                            <p:txEl>
                                              <p:pRg st="8" end="8"/>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50" presetClass="entr" presetSubtype="0" decel="100000" fill="hold" nodeType="clickEffect">
                                  <p:stCondLst>
                                    <p:cond delay="0"/>
                                  </p:stCondLst>
                                  <p:childTnLst>
                                    <p:set>
                                      <p:cBhvr>
                                        <p:cTn id="85" dur="1" fill="hold">
                                          <p:stCondLst>
                                            <p:cond delay="0"/>
                                          </p:stCondLst>
                                        </p:cTn>
                                        <p:tgtEl>
                                          <p:spTgt spid="7">
                                            <p:txEl>
                                              <p:pRg st="9" end="9"/>
                                            </p:txEl>
                                          </p:spTgt>
                                        </p:tgtEl>
                                        <p:attrNameLst>
                                          <p:attrName>style.visibility</p:attrName>
                                        </p:attrNameLst>
                                      </p:cBhvr>
                                      <p:to>
                                        <p:strVal val="visible"/>
                                      </p:to>
                                    </p:set>
                                    <p:anim calcmode="lin" valueType="num">
                                      <p:cBhvr>
                                        <p:cTn id="86" dur="1000" fill="hold"/>
                                        <p:tgtEl>
                                          <p:spTgt spid="7">
                                            <p:txEl>
                                              <p:pRg st="9" end="9"/>
                                            </p:txEl>
                                          </p:spTgt>
                                        </p:tgtEl>
                                        <p:attrNameLst>
                                          <p:attrName>ppt_w</p:attrName>
                                        </p:attrNameLst>
                                      </p:cBhvr>
                                      <p:tavLst>
                                        <p:tav tm="0">
                                          <p:val>
                                            <p:strVal val="#ppt_w+.3"/>
                                          </p:val>
                                        </p:tav>
                                        <p:tav tm="100000">
                                          <p:val>
                                            <p:strVal val="#ppt_w"/>
                                          </p:val>
                                        </p:tav>
                                      </p:tavLst>
                                    </p:anim>
                                    <p:anim calcmode="lin" valueType="num">
                                      <p:cBhvr>
                                        <p:cTn id="87" dur="1000" fill="hold"/>
                                        <p:tgtEl>
                                          <p:spTgt spid="7">
                                            <p:txEl>
                                              <p:pRg st="9" end="9"/>
                                            </p:txEl>
                                          </p:spTgt>
                                        </p:tgtEl>
                                        <p:attrNameLst>
                                          <p:attrName>ppt_h</p:attrName>
                                        </p:attrNameLst>
                                      </p:cBhvr>
                                      <p:tavLst>
                                        <p:tav tm="0">
                                          <p:val>
                                            <p:strVal val="#ppt_h"/>
                                          </p:val>
                                        </p:tav>
                                        <p:tav tm="100000">
                                          <p:val>
                                            <p:strVal val="#ppt_h"/>
                                          </p:val>
                                        </p:tav>
                                      </p:tavLst>
                                    </p:anim>
                                    <p:animEffect transition="in" filter="fade">
                                      <p:cBhvr>
                                        <p:cTn id="88" dur="1000"/>
                                        <p:tgtEl>
                                          <p:spTgt spid="7">
                                            <p:txEl>
                                              <p:pRg st="9" end="9"/>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50" presetClass="entr" presetSubtype="0" decel="100000" fill="hold" nodeType="clickEffect">
                                  <p:stCondLst>
                                    <p:cond delay="0"/>
                                  </p:stCondLst>
                                  <p:childTnLst>
                                    <p:set>
                                      <p:cBhvr>
                                        <p:cTn id="92" dur="1" fill="hold">
                                          <p:stCondLst>
                                            <p:cond delay="0"/>
                                          </p:stCondLst>
                                        </p:cTn>
                                        <p:tgtEl>
                                          <p:spTgt spid="7">
                                            <p:txEl>
                                              <p:pRg st="10" end="10"/>
                                            </p:txEl>
                                          </p:spTgt>
                                        </p:tgtEl>
                                        <p:attrNameLst>
                                          <p:attrName>style.visibility</p:attrName>
                                        </p:attrNameLst>
                                      </p:cBhvr>
                                      <p:to>
                                        <p:strVal val="visible"/>
                                      </p:to>
                                    </p:set>
                                    <p:anim calcmode="lin" valueType="num">
                                      <p:cBhvr>
                                        <p:cTn id="93" dur="1000" fill="hold"/>
                                        <p:tgtEl>
                                          <p:spTgt spid="7">
                                            <p:txEl>
                                              <p:pRg st="10" end="10"/>
                                            </p:txEl>
                                          </p:spTgt>
                                        </p:tgtEl>
                                        <p:attrNameLst>
                                          <p:attrName>ppt_w</p:attrName>
                                        </p:attrNameLst>
                                      </p:cBhvr>
                                      <p:tavLst>
                                        <p:tav tm="0">
                                          <p:val>
                                            <p:strVal val="#ppt_w+.3"/>
                                          </p:val>
                                        </p:tav>
                                        <p:tav tm="100000">
                                          <p:val>
                                            <p:strVal val="#ppt_w"/>
                                          </p:val>
                                        </p:tav>
                                      </p:tavLst>
                                    </p:anim>
                                    <p:anim calcmode="lin" valueType="num">
                                      <p:cBhvr>
                                        <p:cTn id="94" dur="1000" fill="hold"/>
                                        <p:tgtEl>
                                          <p:spTgt spid="7">
                                            <p:txEl>
                                              <p:pRg st="10" end="10"/>
                                            </p:txEl>
                                          </p:spTgt>
                                        </p:tgtEl>
                                        <p:attrNameLst>
                                          <p:attrName>ppt_h</p:attrName>
                                        </p:attrNameLst>
                                      </p:cBhvr>
                                      <p:tavLst>
                                        <p:tav tm="0">
                                          <p:val>
                                            <p:strVal val="#ppt_h"/>
                                          </p:val>
                                        </p:tav>
                                        <p:tav tm="100000">
                                          <p:val>
                                            <p:strVal val="#ppt_h"/>
                                          </p:val>
                                        </p:tav>
                                      </p:tavLst>
                                    </p:anim>
                                    <p:animEffect transition="in" filter="fade">
                                      <p:cBhvr>
                                        <p:cTn id="95" dur="10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C:\Documents and Settings\Owner\My Documents\Educational Illustrations\91_5409.jpg"/>
          <p:cNvPicPr>
            <a:picLocks noChangeAspect="1" noChangeArrowheads="1"/>
          </p:cNvPicPr>
          <p:nvPr/>
        </p:nvPicPr>
        <p:blipFill>
          <a:blip r:embed="rId2" cstate="print"/>
          <a:srcRect/>
          <a:stretch>
            <a:fillRect/>
          </a:stretch>
        </p:blipFill>
        <p:spPr bwMode="auto">
          <a:xfrm>
            <a:off x="-2462543" y="-298764"/>
            <a:ext cx="16893767" cy="7776926"/>
          </a:xfrm>
          <a:prstGeom prst="rect">
            <a:avLst/>
          </a:prstGeom>
          <a:noFill/>
        </p:spPr>
      </p:pic>
      <p:pic>
        <p:nvPicPr>
          <p:cNvPr id="5" name="Picture 12" descr="Armor PPbg copy"/>
          <p:cNvPicPr>
            <a:picLocks noChangeAspect="1" noChangeArrowheads="1"/>
          </p:cNvPicPr>
          <p:nvPr/>
        </p:nvPicPr>
        <p:blipFill>
          <a:blip r:embed="rId3" cstate="print"/>
          <a:srcRect/>
          <a:stretch>
            <a:fillRect/>
          </a:stretch>
        </p:blipFill>
        <p:spPr bwMode="auto">
          <a:xfrm>
            <a:off x="0" y="0"/>
            <a:ext cx="12285552" cy="6753885"/>
          </a:xfrm>
          <a:prstGeom prst="rect">
            <a:avLst/>
          </a:prstGeom>
          <a:noFill/>
        </p:spPr>
      </p:pic>
      <p:sp>
        <p:nvSpPr>
          <p:cNvPr id="3" name="Rectangle 2">
            <a:extLst>
              <a:ext uri="{FF2B5EF4-FFF2-40B4-BE49-F238E27FC236}">
                <a16:creationId xmlns:a16="http://schemas.microsoft.com/office/drawing/2014/main" id="{5BA8282C-D46C-579D-D65D-A971C1535425}"/>
              </a:ext>
            </a:extLst>
          </p:cNvPr>
          <p:cNvSpPr/>
          <p:nvPr/>
        </p:nvSpPr>
        <p:spPr>
          <a:xfrm>
            <a:off x="0" y="-26072"/>
            <a:ext cx="12285552" cy="1015663"/>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fontAlgn="base">
              <a:spcBef>
                <a:spcPct val="0"/>
              </a:spcBef>
              <a:spcAft>
                <a:spcPct val="0"/>
              </a:spcAft>
            </a:pPr>
            <a:r>
              <a:rPr lang="en-US" sz="6000" b="1" spc="150" dirty="0">
                <a:ln w="11430"/>
                <a:solidFill>
                  <a:srgbClr val="F8F8F8"/>
                </a:solidFill>
                <a:effectLst>
                  <a:outerShdw blurRad="25400" algn="tl" rotWithShape="0">
                    <a:srgbClr val="000000">
                      <a:alpha val="43000"/>
                    </a:srgbClr>
                  </a:outerShdw>
                </a:effectLst>
                <a:latin typeface="Calligrapher" pitchFamily="2" charset="0"/>
              </a:rPr>
              <a:t>Love’s Duty Versus Pure &amp; True Love </a:t>
            </a:r>
          </a:p>
        </p:txBody>
      </p:sp>
      <p:sp>
        <p:nvSpPr>
          <p:cNvPr id="6" name="Rectangle 5">
            <a:extLst>
              <a:ext uri="{FF2B5EF4-FFF2-40B4-BE49-F238E27FC236}">
                <a16:creationId xmlns:a16="http://schemas.microsoft.com/office/drawing/2014/main" id="{4D04D43B-1274-6C83-B315-D71E9D00675B}"/>
              </a:ext>
            </a:extLst>
          </p:cNvPr>
          <p:cNvSpPr/>
          <p:nvPr/>
        </p:nvSpPr>
        <p:spPr>
          <a:xfrm>
            <a:off x="0" y="1339913"/>
            <a:ext cx="12285552" cy="6001643"/>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pPr>
            <a:r>
              <a:rPr lang="en-US" sz="4800" b="1" u="sng" dirty="0">
                <a:solidFill>
                  <a:srgbClr val="000000"/>
                </a:solidFill>
                <a:effectLst>
                  <a:outerShdw blurRad="38100" dist="38100" dir="2700000" algn="tl">
                    <a:srgbClr val="000000">
                      <a:alpha val="43137"/>
                    </a:srgbClr>
                  </a:outerShdw>
                </a:effectLst>
                <a:latin typeface="Calligrapher" pitchFamily="2" charset="0"/>
              </a:rPr>
              <a:t>Duty is a hard, mechanical process for making men do things that love would make easy. </a:t>
            </a:r>
          </a:p>
          <a:p>
            <a:pPr algn="ctr" fontAlgn="base">
              <a:spcBef>
                <a:spcPct val="0"/>
              </a:spcBef>
              <a:spcAft>
                <a:spcPct val="0"/>
              </a:spcAft>
            </a:pPr>
            <a:r>
              <a:rPr lang="en-US" sz="2800" b="1" dirty="0">
                <a:solidFill>
                  <a:srgbClr val="000000"/>
                </a:solidFill>
                <a:effectLst>
                  <a:outerShdw blurRad="38100" dist="38100" dir="2700000" algn="tl">
                    <a:srgbClr val="000000">
                      <a:alpha val="43137"/>
                    </a:srgbClr>
                  </a:outerShdw>
                </a:effectLst>
                <a:latin typeface="Calligrapher" pitchFamily="2" charset="0"/>
              </a:rPr>
              <a:t>It is a poor understudy to love.  It is not a high enough motive with which</a:t>
            </a:r>
          </a:p>
          <a:p>
            <a:pPr algn="ctr" fontAlgn="base">
              <a:spcBef>
                <a:spcPct val="0"/>
              </a:spcBef>
              <a:spcAft>
                <a:spcPct val="0"/>
              </a:spcAft>
            </a:pPr>
            <a:r>
              <a:rPr lang="en-US" sz="2800" b="1" dirty="0">
                <a:solidFill>
                  <a:srgbClr val="000000"/>
                </a:solidFill>
                <a:effectLst>
                  <a:outerShdw blurRad="38100" dist="38100" dir="2700000" algn="tl">
                    <a:srgbClr val="000000">
                      <a:alpha val="43137"/>
                    </a:srgbClr>
                  </a:outerShdw>
                </a:effectLst>
                <a:latin typeface="Calligrapher" pitchFamily="2" charset="0"/>
              </a:rPr>
              <a:t> to inspire humanity.  Duty is the body to which love is the soul. </a:t>
            </a:r>
          </a:p>
          <a:p>
            <a:pPr algn="ctr" fontAlgn="base">
              <a:spcBef>
                <a:spcPct val="0"/>
              </a:spcBef>
              <a:spcAft>
                <a:spcPct val="0"/>
              </a:spcAft>
            </a:pPr>
            <a:r>
              <a:rPr lang="en-US" sz="2800" b="1" dirty="0">
                <a:solidFill>
                  <a:srgbClr val="000000"/>
                </a:solidFill>
                <a:effectLst>
                  <a:outerShdw blurRad="38100" dist="38100" dir="2700000" algn="tl">
                    <a:srgbClr val="000000">
                      <a:alpha val="43137"/>
                    </a:srgbClr>
                  </a:outerShdw>
                </a:effectLst>
                <a:latin typeface="Calligrapher" pitchFamily="2" charset="0"/>
              </a:rPr>
              <a:t>Love, in the divine alchemy of life, transmutes all duties into privileges,</a:t>
            </a:r>
          </a:p>
          <a:p>
            <a:pPr algn="ctr" fontAlgn="base">
              <a:spcBef>
                <a:spcPct val="0"/>
              </a:spcBef>
              <a:spcAft>
                <a:spcPct val="0"/>
              </a:spcAft>
            </a:pPr>
            <a:r>
              <a:rPr lang="en-US" sz="2800" b="1" dirty="0">
                <a:solidFill>
                  <a:srgbClr val="000000"/>
                </a:solidFill>
                <a:effectLst>
                  <a:outerShdw blurRad="38100" dist="38100" dir="2700000" algn="tl">
                    <a:srgbClr val="000000">
                      <a:alpha val="43137"/>
                    </a:srgbClr>
                  </a:outerShdw>
                </a:effectLst>
                <a:latin typeface="Calligrapher" pitchFamily="2" charset="0"/>
              </a:rPr>
              <a:t> all responsibilities into joys. The workman who drops his tools at the stroke of twelve, as suddenly as if he had been struck by lightning may be doing his duty  </a:t>
            </a:r>
          </a:p>
          <a:p>
            <a:pPr algn="ctr" fontAlgn="base">
              <a:spcBef>
                <a:spcPct val="0"/>
              </a:spcBef>
              <a:spcAft>
                <a:spcPct val="0"/>
              </a:spcAft>
            </a:pPr>
            <a:r>
              <a:rPr lang="en-US" sz="2800" b="1" dirty="0">
                <a:solidFill>
                  <a:srgbClr val="000000"/>
                </a:solidFill>
                <a:effectLst>
                  <a:outerShdw blurRad="38100" dist="38100" dir="2700000" algn="tl">
                    <a:srgbClr val="000000">
                      <a:alpha val="43137"/>
                    </a:srgbClr>
                  </a:outerShdw>
                </a:effectLst>
                <a:latin typeface="Calligrapher" pitchFamily="2" charset="0"/>
              </a:rPr>
              <a:t>— but he is doing nothing more. </a:t>
            </a:r>
          </a:p>
          <a:p>
            <a:pPr algn="ctr" fontAlgn="base">
              <a:spcBef>
                <a:spcPct val="0"/>
              </a:spcBef>
              <a:spcAft>
                <a:spcPct val="0"/>
              </a:spcAft>
            </a:pPr>
            <a:r>
              <a:rPr lang="en-US" sz="2800" b="1" dirty="0">
                <a:solidFill>
                  <a:srgbClr val="000000"/>
                </a:solidFill>
                <a:effectLst>
                  <a:outerShdw blurRad="38100" dist="38100" dir="2700000" algn="tl">
                    <a:srgbClr val="000000">
                      <a:alpha val="43137"/>
                    </a:srgbClr>
                  </a:outerShdw>
                </a:effectLst>
                <a:latin typeface="Calligrapher" pitchFamily="2" charset="0"/>
              </a:rPr>
              <a:t>No man has made a great success of his life or a fit preparation for immortality</a:t>
            </a:r>
          </a:p>
          <a:p>
            <a:pPr algn="ctr" fontAlgn="base">
              <a:spcBef>
                <a:spcPct val="0"/>
              </a:spcBef>
              <a:spcAft>
                <a:spcPct val="0"/>
              </a:spcAft>
            </a:pPr>
            <a:r>
              <a:rPr lang="en-US" sz="2800" b="1" dirty="0">
                <a:solidFill>
                  <a:srgbClr val="000000"/>
                </a:solidFill>
                <a:effectLst>
                  <a:outerShdw blurRad="38100" dist="38100" dir="2700000" algn="tl">
                    <a:srgbClr val="000000">
                      <a:alpha val="43137"/>
                    </a:srgbClr>
                  </a:outerShdw>
                </a:effectLst>
                <a:latin typeface="Calligrapher" pitchFamily="2" charset="0"/>
              </a:rPr>
              <a:t> by doing merely duty. He must do that &amp; more. If he puts love into his work, </a:t>
            </a:r>
          </a:p>
          <a:p>
            <a:pPr algn="ctr" fontAlgn="base">
              <a:spcBef>
                <a:spcPct val="0"/>
              </a:spcBef>
              <a:spcAft>
                <a:spcPct val="0"/>
              </a:spcAft>
            </a:pPr>
            <a:r>
              <a:rPr lang="en-US" sz="2800" b="1" dirty="0">
                <a:solidFill>
                  <a:srgbClr val="000000"/>
                </a:solidFill>
                <a:effectLst>
                  <a:outerShdw blurRad="38100" dist="38100" dir="2700000" algn="tl">
                    <a:srgbClr val="000000">
                      <a:alpha val="43137"/>
                    </a:srgbClr>
                  </a:outerShdw>
                </a:effectLst>
                <a:latin typeface="Calligrapher" pitchFamily="2" charset="0"/>
              </a:rPr>
              <a:t>the ‘more’ will be easy.”   –  William George Jordan </a:t>
            </a:r>
          </a:p>
          <a:p>
            <a:pPr algn="ctr" fontAlgn="base">
              <a:spcBef>
                <a:spcPct val="0"/>
              </a:spcBef>
              <a:spcAft>
                <a:spcPct val="0"/>
              </a:spcAft>
            </a:pPr>
            <a:endParaRPr lang="en-US" sz="3600"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latin typeface="Calligrapher" pitchFamily="2" charset="0"/>
            </a:endParaRPr>
          </a:p>
        </p:txBody>
      </p:sp>
    </p:spTree>
    <p:extLst>
      <p:ext uri="{BB962C8B-B14F-4D97-AF65-F5344CB8AC3E}">
        <p14:creationId xmlns:p14="http://schemas.microsoft.com/office/powerpoint/2010/main" val="185839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70" decel="100000"/>
                                        <p:tgtEl>
                                          <p:spTgt spid="3"/>
                                        </p:tgtEl>
                                      </p:cBhvr>
                                    </p:animEffect>
                                    <p:animScale>
                                      <p:cBhvr>
                                        <p:cTn id="13" dur="770" decel="100000"/>
                                        <p:tgtEl>
                                          <p:spTgt spid="3"/>
                                        </p:tgtEl>
                                      </p:cBhvr>
                                      <p:from x="10000" y="10000"/>
                                      <p:to x="200000" y="450000"/>
                                    </p:animScale>
                                    <p:animScale>
                                      <p:cBhvr>
                                        <p:cTn id="14" dur="1230" accel="100000" fill="hold">
                                          <p:stCondLst>
                                            <p:cond delay="770"/>
                                          </p:stCondLst>
                                        </p:cTn>
                                        <p:tgtEl>
                                          <p:spTgt spid="3"/>
                                        </p:tgtEl>
                                      </p:cBhvr>
                                      <p:from x="200000" y="450000"/>
                                      <p:to x="100000" y="100000"/>
                                    </p:animScale>
                                    <p:set>
                                      <p:cBhvr>
                                        <p:cTn id="15" dur="770" fill="hold"/>
                                        <p:tgtEl>
                                          <p:spTgt spid="3"/>
                                        </p:tgtEl>
                                        <p:attrNameLst>
                                          <p:attrName>ppt_x</p:attrName>
                                        </p:attrNameLst>
                                      </p:cBhvr>
                                      <p:to>
                                        <p:strVal val="(0.5)"/>
                                      </p:to>
                                    </p:set>
                                    <p:anim from="(0.5)" to="(#ppt_x)" calcmode="lin" valueType="num">
                                      <p:cBhvr>
                                        <p:cTn id="16" dur="1230" accel="100000" fill="hold">
                                          <p:stCondLst>
                                            <p:cond delay="770"/>
                                          </p:stCondLst>
                                        </p:cTn>
                                        <p:tgtEl>
                                          <p:spTgt spid="3"/>
                                        </p:tgtEl>
                                        <p:attrNameLst>
                                          <p:attrName>ppt_x</p:attrName>
                                        </p:attrNameLst>
                                      </p:cBhvr>
                                    </p:anim>
                                    <p:set>
                                      <p:cBhvr>
                                        <p:cTn id="17" dur="770" fill="hold"/>
                                        <p:tgtEl>
                                          <p:spTgt spid="3"/>
                                        </p:tgtEl>
                                        <p:attrNameLst>
                                          <p:attrName>ppt_y</p:attrName>
                                        </p:attrNameLst>
                                      </p:cBhvr>
                                      <p:to>
                                        <p:strVal val="(#ppt_y+0.4)"/>
                                      </p:to>
                                    </p:set>
                                    <p:anim from="(#ppt_y+0.4)" to="(#ppt_y)" calcmode="lin" valueType="num">
                                      <p:cBhvr>
                                        <p:cTn id="18" dur="1230" accel="100000" fill="hold">
                                          <p:stCondLst>
                                            <p:cond delay="770"/>
                                          </p:stCondLst>
                                        </p:cTn>
                                        <p:tgtEl>
                                          <p:spTgt spid="3"/>
                                        </p:tgtEl>
                                        <p:attrNameLst>
                                          <p:attrName>ppt_y</p:attrName>
                                        </p:attrNameLst>
                                      </p:cBhvr>
                                    </p:anim>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p:cTn id="23" dur="1000" fill="hold"/>
                                        <p:tgtEl>
                                          <p:spTgt spid="6">
                                            <p:txEl>
                                              <p:pRg st="0" end="0"/>
                                            </p:txEl>
                                          </p:spTgt>
                                        </p:tgtEl>
                                        <p:attrNameLst>
                                          <p:attrName>ppt_w</p:attrName>
                                        </p:attrNameLst>
                                      </p:cBhvr>
                                      <p:tavLst>
                                        <p:tav tm="0">
                                          <p:val>
                                            <p:strVal val="#ppt_w+.3"/>
                                          </p:val>
                                        </p:tav>
                                        <p:tav tm="100000">
                                          <p:val>
                                            <p:strVal val="#ppt_w"/>
                                          </p:val>
                                        </p:tav>
                                      </p:tavLst>
                                    </p:anim>
                                    <p:anim calcmode="lin" valueType="num">
                                      <p:cBhvr>
                                        <p:cTn id="24"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25" dur="10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 calcmode="lin" valueType="num">
                                      <p:cBhvr>
                                        <p:cTn id="30" dur="1000" fill="hold"/>
                                        <p:tgtEl>
                                          <p:spTgt spid="6">
                                            <p:txEl>
                                              <p:pRg st="1" end="1"/>
                                            </p:txEl>
                                          </p:spTgt>
                                        </p:tgtEl>
                                        <p:attrNameLst>
                                          <p:attrName>ppt_w</p:attrName>
                                        </p:attrNameLst>
                                      </p:cBhvr>
                                      <p:tavLst>
                                        <p:tav tm="0">
                                          <p:val>
                                            <p:strVal val="#ppt_w+.3"/>
                                          </p:val>
                                        </p:tav>
                                        <p:tav tm="100000">
                                          <p:val>
                                            <p:strVal val="#ppt_w"/>
                                          </p:val>
                                        </p:tav>
                                      </p:tavLst>
                                    </p:anim>
                                    <p:anim calcmode="lin" valueType="num">
                                      <p:cBhvr>
                                        <p:cTn id="31"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32" dur="10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p:cTn id="37" dur="1000" fill="hold"/>
                                        <p:tgtEl>
                                          <p:spTgt spid="6">
                                            <p:txEl>
                                              <p:pRg st="2" end="2"/>
                                            </p:txEl>
                                          </p:spTgt>
                                        </p:tgtEl>
                                        <p:attrNameLst>
                                          <p:attrName>ppt_w</p:attrName>
                                        </p:attrNameLst>
                                      </p:cBhvr>
                                      <p:tavLst>
                                        <p:tav tm="0">
                                          <p:val>
                                            <p:strVal val="#ppt_w+.3"/>
                                          </p:val>
                                        </p:tav>
                                        <p:tav tm="100000">
                                          <p:val>
                                            <p:strVal val="#ppt_w"/>
                                          </p:val>
                                        </p:tav>
                                      </p:tavLst>
                                    </p:anim>
                                    <p:anim calcmode="lin" valueType="num">
                                      <p:cBhvr>
                                        <p:cTn id="38"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39" dur="1000"/>
                                        <p:tgtEl>
                                          <p:spTgt spid="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0" presetClass="entr" presetSubtype="0" decel="100000" fill="hold"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 calcmode="lin" valueType="num">
                                      <p:cBhvr>
                                        <p:cTn id="44" dur="1000" fill="hold"/>
                                        <p:tgtEl>
                                          <p:spTgt spid="6">
                                            <p:txEl>
                                              <p:pRg st="3" end="3"/>
                                            </p:txEl>
                                          </p:spTgt>
                                        </p:tgtEl>
                                        <p:attrNameLst>
                                          <p:attrName>ppt_w</p:attrName>
                                        </p:attrNameLst>
                                      </p:cBhvr>
                                      <p:tavLst>
                                        <p:tav tm="0">
                                          <p:val>
                                            <p:strVal val="#ppt_w+.3"/>
                                          </p:val>
                                        </p:tav>
                                        <p:tav tm="100000">
                                          <p:val>
                                            <p:strVal val="#ppt_w"/>
                                          </p:val>
                                        </p:tav>
                                      </p:tavLst>
                                    </p:anim>
                                    <p:anim calcmode="lin" valueType="num">
                                      <p:cBhvr>
                                        <p:cTn id="45"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46" dur="1000"/>
                                        <p:tgtEl>
                                          <p:spTgt spid="6">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 calcmode="lin" valueType="num">
                                      <p:cBhvr>
                                        <p:cTn id="51" dur="1000" fill="hold"/>
                                        <p:tgtEl>
                                          <p:spTgt spid="6">
                                            <p:txEl>
                                              <p:pRg st="4" end="4"/>
                                            </p:txEl>
                                          </p:spTgt>
                                        </p:tgtEl>
                                        <p:attrNameLst>
                                          <p:attrName>ppt_w</p:attrName>
                                        </p:attrNameLst>
                                      </p:cBhvr>
                                      <p:tavLst>
                                        <p:tav tm="0">
                                          <p:val>
                                            <p:strVal val="#ppt_w+.3"/>
                                          </p:val>
                                        </p:tav>
                                        <p:tav tm="100000">
                                          <p:val>
                                            <p:strVal val="#ppt_w"/>
                                          </p:val>
                                        </p:tav>
                                      </p:tavLst>
                                    </p:anim>
                                    <p:anim calcmode="lin" valueType="num">
                                      <p:cBhvr>
                                        <p:cTn id="52"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53" dur="1000"/>
                                        <p:tgtEl>
                                          <p:spTgt spid="6">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0" presetClass="entr" presetSubtype="0" decel="100000" fill="hold" nodeType="clickEffect">
                                  <p:stCondLst>
                                    <p:cond delay="0"/>
                                  </p:stCondLst>
                                  <p:childTnLst>
                                    <p:set>
                                      <p:cBhvr>
                                        <p:cTn id="57" dur="1" fill="hold">
                                          <p:stCondLst>
                                            <p:cond delay="0"/>
                                          </p:stCondLst>
                                        </p:cTn>
                                        <p:tgtEl>
                                          <p:spTgt spid="6">
                                            <p:txEl>
                                              <p:pRg st="5" end="5"/>
                                            </p:txEl>
                                          </p:spTgt>
                                        </p:tgtEl>
                                        <p:attrNameLst>
                                          <p:attrName>style.visibility</p:attrName>
                                        </p:attrNameLst>
                                      </p:cBhvr>
                                      <p:to>
                                        <p:strVal val="visible"/>
                                      </p:to>
                                    </p:set>
                                    <p:anim calcmode="lin" valueType="num">
                                      <p:cBhvr>
                                        <p:cTn id="58" dur="1000" fill="hold"/>
                                        <p:tgtEl>
                                          <p:spTgt spid="6">
                                            <p:txEl>
                                              <p:pRg st="5" end="5"/>
                                            </p:txEl>
                                          </p:spTgt>
                                        </p:tgtEl>
                                        <p:attrNameLst>
                                          <p:attrName>ppt_w</p:attrName>
                                        </p:attrNameLst>
                                      </p:cBhvr>
                                      <p:tavLst>
                                        <p:tav tm="0">
                                          <p:val>
                                            <p:strVal val="#ppt_w+.3"/>
                                          </p:val>
                                        </p:tav>
                                        <p:tav tm="100000">
                                          <p:val>
                                            <p:strVal val="#ppt_w"/>
                                          </p:val>
                                        </p:tav>
                                      </p:tavLst>
                                    </p:anim>
                                    <p:anim calcmode="lin" valueType="num">
                                      <p:cBhvr>
                                        <p:cTn id="59" dur="1000" fill="hold"/>
                                        <p:tgtEl>
                                          <p:spTgt spid="6">
                                            <p:txEl>
                                              <p:pRg st="5" end="5"/>
                                            </p:txEl>
                                          </p:spTgt>
                                        </p:tgtEl>
                                        <p:attrNameLst>
                                          <p:attrName>ppt_h</p:attrName>
                                        </p:attrNameLst>
                                      </p:cBhvr>
                                      <p:tavLst>
                                        <p:tav tm="0">
                                          <p:val>
                                            <p:strVal val="#ppt_h"/>
                                          </p:val>
                                        </p:tav>
                                        <p:tav tm="100000">
                                          <p:val>
                                            <p:strVal val="#ppt_h"/>
                                          </p:val>
                                        </p:tav>
                                      </p:tavLst>
                                    </p:anim>
                                    <p:animEffect transition="in" filter="fade">
                                      <p:cBhvr>
                                        <p:cTn id="60" dur="1000"/>
                                        <p:tgtEl>
                                          <p:spTgt spid="6">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0" presetClass="entr" presetSubtype="0" decel="100000" fill="hold" nodeType="clickEffect">
                                  <p:stCondLst>
                                    <p:cond delay="0"/>
                                  </p:stCondLst>
                                  <p:childTnLst>
                                    <p:set>
                                      <p:cBhvr>
                                        <p:cTn id="64" dur="1" fill="hold">
                                          <p:stCondLst>
                                            <p:cond delay="0"/>
                                          </p:stCondLst>
                                        </p:cTn>
                                        <p:tgtEl>
                                          <p:spTgt spid="6">
                                            <p:txEl>
                                              <p:pRg st="6" end="6"/>
                                            </p:txEl>
                                          </p:spTgt>
                                        </p:tgtEl>
                                        <p:attrNameLst>
                                          <p:attrName>style.visibility</p:attrName>
                                        </p:attrNameLst>
                                      </p:cBhvr>
                                      <p:to>
                                        <p:strVal val="visible"/>
                                      </p:to>
                                    </p:set>
                                    <p:anim calcmode="lin" valueType="num">
                                      <p:cBhvr>
                                        <p:cTn id="65" dur="1000" fill="hold"/>
                                        <p:tgtEl>
                                          <p:spTgt spid="6">
                                            <p:txEl>
                                              <p:pRg st="6" end="6"/>
                                            </p:txEl>
                                          </p:spTgt>
                                        </p:tgtEl>
                                        <p:attrNameLst>
                                          <p:attrName>ppt_w</p:attrName>
                                        </p:attrNameLst>
                                      </p:cBhvr>
                                      <p:tavLst>
                                        <p:tav tm="0">
                                          <p:val>
                                            <p:strVal val="#ppt_w+.3"/>
                                          </p:val>
                                        </p:tav>
                                        <p:tav tm="100000">
                                          <p:val>
                                            <p:strVal val="#ppt_w"/>
                                          </p:val>
                                        </p:tav>
                                      </p:tavLst>
                                    </p:anim>
                                    <p:anim calcmode="lin" valueType="num">
                                      <p:cBhvr>
                                        <p:cTn id="66" dur="1000" fill="hold"/>
                                        <p:tgtEl>
                                          <p:spTgt spid="6">
                                            <p:txEl>
                                              <p:pRg st="6" end="6"/>
                                            </p:txEl>
                                          </p:spTgt>
                                        </p:tgtEl>
                                        <p:attrNameLst>
                                          <p:attrName>ppt_h</p:attrName>
                                        </p:attrNameLst>
                                      </p:cBhvr>
                                      <p:tavLst>
                                        <p:tav tm="0">
                                          <p:val>
                                            <p:strVal val="#ppt_h"/>
                                          </p:val>
                                        </p:tav>
                                        <p:tav tm="100000">
                                          <p:val>
                                            <p:strVal val="#ppt_h"/>
                                          </p:val>
                                        </p:tav>
                                      </p:tavLst>
                                    </p:anim>
                                    <p:animEffect transition="in" filter="fade">
                                      <p:cBhvr>
                                        <p:cTn id="67" dur="1000"/>
                                        <p:tgtEl>
                                          <p:spTgt spid="6">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0" presetClass="entr" presetSubtype="0" decel="100000" fill="hold" nodeType="clickEffect">
                                  <p:stCondLst>
                                    <p:cond delay="0"/>
                                  </p:stCondLst>
                                  <p:childTnLst>
                                    <p:set>
                                      <p:cBhvr>
                                        <p:cTn id="71" dur="1" fill="hold">
                                          <p:stCondLst>
                                            <p:cond delay="0"/>
                                          </p:stCondLst>
                                        </p:cTn>
                                        <p:tgtEl>
                                          <p:spTgt spid="6">
                                            <p:txEl>
                                              <p:pRg st="7" end="7"/>
                                            </p:txEl>
                                          </p:spTgt>
                                        </p:tgtEl>
                                        <p:attrNameLst>
                                          <p:attrName>style.visibility</p:attrName>
                                        </p:attrNameLst>
                                      </p:cBhvr>
                                      <p:to>
                                        <p:strVal val="visible"/>
                                      </p:to>
                                    </p:set>
                                    <p:anim calcmode="lin" valueType="num">
                                      <p:cBhvr>
                                        <p:cTn id="72" dur="1000" fill="hold"/>
                                        <p:tgtEl>
                                          <p:spTgt spid="6">
                                            <p:txEl>
                                              <p:pRg st="7" end="7"/>
                                            </p:txEl>
                                          </p:spTgt>
                                        </p:tgtEl>
                                        <p:attrNameLst>
                                          <p:attrName>ppt_w</p:attrName>
                                        </p:attrNameLst>
                                      </p:cBhvr>
                                      <p:tavLst>
                                        <p:tav tm="0">
                                          <p:val>
                                            <p:strVal val="#ppt_w+.3"/>
                                          </p:val>
                                        </p:tav>
                                        <p:tav tm="100000">
                                          <p:val>
                                            <p:strVal val="#ppt_w"/>
                                          </p:val>
                                        </p:tav>
                                      </p:tavLst>
                                    </p:anim>
                                    <p:anim calcmode="lin" valueType="num">
                                      <p:cBhvr>
                                        <p:cTn id="73" dur="1000" fill="hold"/>
                                        <p:tgtEl>
                                          <p:spTgt spid="6">
                                            <p:txEl>
                                              <p:pRg st="7" end="7"/>
                                            </p:txEl>
                                          </p:spTgt>
                                        </p:tgtEl>
                                        <p:attrNameLst>
                                          <p:attrName>ppt_h</p:attrName>
                                        </p:attrNameLst>
                                      </p:cBhvr>
                                      <p:tavLst>
                                        <p:tav tm="0">
                                          <p:val>
                                            <p:strVal val="#ppt_h"/>
                                          </p:val>
                                        </p:tav>
                                        <p:tav tm="100000">
                                          <p:val>
                                            <p:strVal val="#ppt_h"/>
                                          </p:val>
                                        </p:tav>
                                      </p:tavLst>
                                    </p:anim>
                                    <p:animEffect transition="in" filter="fade">
                                      <p:cBhvr>
                                        <p:cTn id="74" dur="1000"/>
                                        <p:tgtEl>
                                          <p:spTgt spid="6">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50" presetClass="entr" presetSubtype="0" decel="100000" fill="hold" nodeType="clickEffect">
                                  <p:stCondLst>
                                    <p:cond delay="0"/>
                                  </p:stCondLst>
                                  <p:childTnLst>
                                    <p:set>
                                      <p:cBhvr>
                                        <p:cTn id="78" dur="1" fill="hold">
                                          <p:stCondLst>
                                            <p:cond delay="0"/>
                                          </p:stCondLst>
                                        </p:cTn>
                                        <p:tgtEl>
                                          <p:spTgt spid="6">
                                            <p:txEl>
                                              <p:pRg st="8" end="8"/>
                                            </p:txEl>
                                          </p:spTgt>
                                        </p:tgtEl>
                                        <p:attrNameLst>
                                          <p:attrName>style.visibility</p:attrName>
                                        </p:attrNameLst>
                                      </p:cBhvr>
                                      <p:to>
                                        <p:strVal val="visible"/>
                                      </p:to>
                                    </p:set>
                                    <p:anim calcmode="lin" valueType="num">
                                      <p:cBhvr>
                                        <p:cTn id="79" dur="1000" fill="hold"/>
                                        <p:tgtEl>
                                          <p:spTgt spid="6">
                                            <p:txEl>
                                              <p:pRg st="8" end="8"/>
                                            </p:txEl>
                                          </p:spTgt>
                                        </p:tgtEl>
                                        <p:attrNameLst>
                                          <p:attrName>ppt_w</p:attrName>
                                        </p:attrNameLst>
                                      </p:cBhvr>
                                      <p:tavLst>
                                        <p:tav tm="0">
                                          <p:val>
                                            <p:strVal val="#ppt_w+.3"/>
                                          </p:val>
                                        </p:tav>
                                        <p:tav tm="100000">
                                          <p:val>
                                            <p:strVal val="#ppt_w"/>
                                          </p:val>
                                        </p:tav>
                                      </p:tavLst>
                                    </p:anim>
                                    <p:anim calcmode="lin" valueType="num">
                                      <p:cBhvr>
                                        <p:cTn id="80" dur="1000" fill="hold"/>
                                        <p:tgtEl>
                                          <p:spTgt spid="6">
                                            <p:txEl>
                                              <p:pRg st="8" end="8"/>
                                            </p:txEl>
                                          </p:spTgt>
                                        </p:tgtEl>
                                        <p:attrNameLst>
                                          <p:attrName>ppt_h</p:attrName>
                                        </p:attrNameLst>
                                      </p:cBhvr>
                                      <p:tavLst>
                                        <p:tav tm="0">
                                          <p:val>
                                            <p:strVal val="#ppt_h"/>
                                          </p:val>
                                        </p:tav>
                                        <p:tav tm="100000">
                                          <p:val>
                                            <p:strVal val="#ppt_h"/>
                                          </p:val>
                                        </p:tav>
                                      </p:tavLst>
                                    </p:anim>
                                    <p:animEffect transition="in" filter="fade">
                                      <p:cBhvr>
                                        <p:cTn id="81" dur="1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295923382v2_225x225_Front_padToSquare-true.jpg"/>
          <p:cNvPicPr>
            <a:picLocks noChangeAspect="1"/>
          </p:cNvPicPr>
          <p:nvPr/>
        </p:nvPicPr>
        <p:blipFill>
          <a:blip r:embed="rId2" cstate="print"/>
          <a:stretch>
            <a:fillRect/>
          </a:stretch>
        </p:blipFill>
        <p:spPr>
          <a:xfrm>
            <a:off x="6232124" y="440925"/>
            <a:ext cx="5096029" cy="2590800"/>
          </a:xfrm>
          <a:prstGeom prst="rect">
            <a:avLst/>
          </a:prstGeom>
        </p:spPr>
      </p:pic>
      <p:pic>
        <p:nvPicPr>
          <p:cNvPr id="4" name="Picture 3" descr="458188781v1_225x225_Front_padToSquare-true.jpg"/>
          <p:cNvPicPr>
            <a:picLocks noChangeAspect="1"/>
          </p:cNvPicPr>
          <p:nvPr/>
        </p:nvPicPr>
        <p:blipFill>
          <a:blip r:embed="rId3" cstate="print"/>
          <a:stretch>
            <a:fillRect/>
          </a:stretch>
        </p:blipFill>
        <p:spPr>
          <a:xfrm>
            <a:off x="686293" y="2010051"/>
            <a:ext cx="2743200" cy="3591757"/>
          </a:xfrm>
          <a:prstGeom prst="rect">
            <a:avLst/>
          </a:prstGeom>
        </p:spPr>
      </p:pic>
      <p:pic>
        <p:nvPicPr>
          <p:cNvPr id="6" name="Picture 5" descr="409440202v4_225x225_Front_padToSquare-true.jpg">
            <a:extLst>
              <a:ext uri="{FF2B5EF4-FFF2-40B4-BE49-F238E27FC236}">
                <a16:creationId xmlns:a16="http://schemas.microsoft.com/office/drawing/2014/main" id="{D81FC19F-33A6-0FA2-B8BB-E3AE017039B5}"/>
              </a:ext>
            </a:extLst>
          </p:cNvPr>
          <p:cNvPicPr>
            <a:picLocks noChangeAspect="1"/>
          </p:cNvPicPr>
          <p:nvPr/>
        </p:nvPicPr>
        <p:blipFill>
          <a:blip r:embed="rId4" cstate="print"/>
          <a:stretch>
            <a:fillRect/>
          </a:stretch>
        </p:blipFill>
        <p:spPr>
          <a:xfrm>
            <a:off x="4634144" y="3582879"/>
            <a:ext cx="6260977" cy="2693633"/>
          </a:xfrm>
          <a:prstGeom prst="rect">
            <a:avLst/>
          </a:prstGeom>
        </p:spPr>
      </p:pic>
      <p:pic>
        <p:nvPicPr>
          <p:cNvPr id="7" name="Picture 6" descr="Laurel%20and%20Hardy111111.gif">
            <a:extLst>
              <a:ext uri="{FF2B5EF4-FFF2-40B4-BE49-F238E27FC236}">
                <a16:creationId xmlns:a16="http://schemas.microsoft.com/office/drawing/2014/main" id="{F32ACD8D-EF6B-0A39-8253-B6C8D1AA53BA}"/>
              </a:ext>
            </a:extLst>
          </p:cNvPr>
          <p:cNvPicPr>
            <a:picLocks noChangeAspect="1"/>
          </p:cNvPicPr>
          <p:nvPr/>
        </p:nvPicPr>
        <p:blipFill>
          <a:blip r:embed="rId5" cstate="print"/>
          <a:stretch>
            <a:fillRect/>
          </a:stretch>
        </p:blipFill>
        <p:spPr>
          <a:xfrm>
            <a:off x="3979714" y="1167088"/>
            <a:ext cx="1905000" cy="1685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206594" name="Rectangle 2">
            <a:extLst>
              <a:ext uri="{FF2B5EF4-FFF2-40B4-BE49-F238E27FC236}">
                <a16:creationId xmlns:a16="http://schemas.microsoft.com/office/drawing/2014/main" id="{5EB11BF1-3D74-C95B-4D75-8E94BAE3DFB6}"/>
              </a:ext>
            </a:extLst>
          </p:cNvPr>
          <p:cNvSpPr>
            <a:spLocks noGrp="1" noChangeArrowheads="1"/>
          </p:cNvSpPr>
          <p:nvPr>
            <p:ph type="title"/>
          </p:nvPr>
        </p:nvSpPr>
        <p:spPr>
          <a:xfrm>
            <a:off x="-22941481" y="0"/>
            <a:ext cx="22941481" cy="838200"/>
          </a:xfrm>
        </p:spPr>
        <p:txBody>
          <a:bodyPr/>
          <a:lstStyle/>
          <a:p>
            <a:pPr eaLnBrk="1" hangingPunct="1">
              <a:defRPr/>
            </a:pPr>
            <a:r>
              <a:rPr lang="en-US" sz="6600" b="1" dirty="0">
                <a:solidFill>
                  <a:srgbClr val="FF0000"/>
                </a:solidFill>
                <a:effectLst>
                  <a:outerShdw blurRad="38100" dist="38100" dir="2700000" algn="tl">
                    <a:srgbClr val="C0C0C0"/>
                  </a:outerShdw>
                </a:effectLst>
              </a:rPr>
              <a:t>Thomas Jefferson:  “The Liberty Tree Is Refreshed By Blood!”</a:t>
            </a:r>
          </a:p>
        </p:txBody>
      </p:sp>
      <p:sp>
        <p:nvSpPr>
          <p:cNvPr id="4206596" name="WordArt 4">
            <a:extLst>
              <a:ext uri="{FF2B5EF4-FFF2-40B4-BE49-F238E27FC236}">
                <a16:creationId xmlns:a16="http://schemas.microsoft.com/office/drawing/2014/main" id="{4CF0EF45-D879-31FF-1F19-43348520752E}"/>
              </a:ext>
            </a:extLst>
          </p:cNvPr>
          <p:cNvSpPr>
            <a:spLocks noChangeArrowheads="1" noChangeShapeType="1" noTextEdit="1"/>
          </p:cNvSpPr>
          <p:nvPr/>
        </p:nvSpPr>
        <p:spPr bwMode="auto">
          <a:xfrm>
            <a:off x="2057400" y="5638800"/>
            <a:ext cx="8077200" cy="1219200"/>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THE TREE OF LIFE IS REFRESHED BY LOVE!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4206594"/>
                                        </p:tgtEl>
                                        <p:attrNameLst>
                                          <p:attrName>style.visibility</p:attrName>
                                        </p:attrNameLst>
                                      </p:cBhvr>
                                      <p:to>
                                        <p:strVal val="visible"/>
                                      </p:to>
                                    </p:set>
                                    <p:anim calcmode="lin" valueType="num">
                                      <p:cBhvr additive="base">
                                        <p:cTn id="7" dur="10000" fill="hold"/>
                                        <p:tgtEl>
                                          <p:spTgt spid="4206594"/>
                                        </p:tgtEl>
                                        <p:attrNameLst>
                                          <p:attrName>ppt_x</p:attrName>
                                        </p:attrNameLst>
                                      </p:cBhvr>
                                      <p:tavLst>
                                        <p:tav tm="0">
                                          <p:val>
                                            <p:strVal val="1+#ppt_w/2"/>
                                          </p:val>
                                        </p:tav>
                                        <p:tav tm="100000">
                                          <p:val>
                                            <p:strVal val="#ppt_x"/>
                                          </p:val>
                                        </p:tav>
                                      </p:tavLst>
                                    </p:anim>
                                    <p:anim calcmode="lin" valueType="num">
                                      <p:cBhvr additive="base">
                                        <p:cTn id="8" dur="10000" fill="hold"/>
                                        <p:tgtEl>
                                          <p:spTgt spid="42065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nodeType="clickEffect">
                                  <p:stCondLst>
                                    <p:cond delay="0"/>
                                  </p:stCondLst>
                                  <p:childTnLst>
                                    <p:set>
                                      <p:cBhvr>
                                        <p:cTn id="12" dur="1" fill="hold">
                                          <p:stCondLst>
                                            <p:cond delay="0"/>
                                          </p:stCondLst>
                                        </p:cTn>
                                        <p:tgtEl>
                                          <p:spTgt spid="4206596"/>
                                        </p:tgtEl>
                                        <p:attrNameLst>
                                          <p:attrName>style.visibility</p:attrName>
                                        </p:attrNameLst>
                                      </p:cBhvr>
                                      <p:to>
                                        <p:strVal val="visible"/>
                                      </p:to>
                                    </p:set>
                                    <p:anim calcmode="lin" valueType="num">
                                      <p:cBhvr additive="base">
                                        <p:cTn id="13" dur="5000" fill="hold"/>
                                        <p:tgtEl>
                                          <p:spTgt spid="4206596"/>
                                        </p:tgtEl>
                                        <p:attrNameLst>
                                          <p:attrName>ppt_x</p:attrName>
                                        </p:attrNameLst>
                                      </p:cBhvr>
                                      <p:tavLst>
                                        <p:tav tm="0">
                                          <p:val>
                                            <p:strVal val="#ppt_x"/>
                                          </p:val>
                                        </p:tav>
                                        <p:tav tm="100000">
                                          <p:val>
                                            <p:strVal val="#ppt_x"/>
                                          </p:val>
                                        </p:tav>
                                      </p:tavLst>
                                    </p:anim>
                                    <p:anim calcmode="lin" valueType="num">
                                      <p:cBhvr additive="base">
                                        <p:cTn id="14" dur="5000" fill="hold"/>
                                        <p:tgtEl>
                                          <p:spTgt spid="42065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6594"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10787020v2_225x225_Front_padToSquare-true.jpg"/>
          <p:cNvPicPr>
            <a:picLocks noChangeAspect="1"/>
          </p:cNvPicPr>
          <p:nvPr/>
        </p:nvPicPr>
        <p:blipFill>
          <a:blip r:embed="rId2" cstate="print"/>
          <a:stretch>
            <a:fillRect/>
          </a:stretch>
        </p:blipFill>
        <p:spPr>
          <a:xfrm>
            <a:off x="0" y="1"/>
            <a:ext cx="12191999" cy="6858000"/>
          </a:xfrm>
          <a:prstGeom prst="rect">
            <a:avLst/>
          </a:prstGeom>
        </p:spPr>
      </p:pic>
      <p:sp>
        <p:nvSpPr>
          <p:cNvPr id="5" name="Rectangle 4"/>
          <p:cNvSpPr/>
          <p:nvPr/>
        </p:nvSpPr>
        <p:spPr>
          <a:xfrm>
            <a:off x="150920" y="221943"/>
            <a:ext cx="11780667" cy="6186309"/>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r>
              <a:rPr lang="en-US" sz="4400" b="1" dirty="0">
                <a:ln w="50800"/>
                <a:solidFill>
                  <a:srgbClr val="FFFFFF">
                    <a:shade val="50000"/>
                  </a:srgbClr>
                </a:solidFill>
                <a:latin typeface="Calligrapher" pitchFamily="2" charset="0"/>
              </a:rPr>
              <a:t>The Hokey Pokey is a corruption of the ‘hocus pocus’  beloved of magicians, an expression that derives, in turn, from the words of the Catholic Mass, hoc corpus </a:t>
            </a:r>
            <a:r>
              <a:rPr lang="en-US" sz="4400" b="1" dirty="0" err="1">
                <a:ln w="50800"/>
                <a:solidFill>
                  <a:srgbClr val="FFFFFF">
                    <a:shade val="50000"/>
                  </a:srgbClr>
                </a:solidFill>
                <a:latin typeface="Calligrapher" pitchFamily="2" charset="0"/>
              </a:rPr>
              <a:t>meum</a:t>
            </a:r>
            <a:r>
              <a:rPr lang="en-US" sz="4400" b="1" dirty="0">
                <a:ln w="50800"/>
                <a:solidFill>
                  <a:srgbClr val="FFFFFF">
                    <a:shade val="50000"/>
                  </a:srgbClr>
                </a:solidFill>
                <a:latin typeface="Calligrapher" pitchFamily="2" charset="0"/>
              </a:rPr>
              <a:t>,  ‘this is my body,’  indicating the conversion of the Communion ‘bread’ into the body of Christ.  The Puritans,  against anything that could be construed as idolatrous,  mocked the accompanying words   as a kind of magical incantation.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10787020v2_225x225_Front_padToSquare-true.jpg"/>
          <p:cNvPicPr>
            <a:picLocks noChangeAspect="1"/>
          </p:cNvPicPr>
          <p:nvPr/>
        </p:nvPicPr>
        <p:blipFill>
          <a:blip r:embed="rId2" cstate="print"/>
          <a:stretch>
            <a:fillRect/>
          </a:stretch>
        </p:blipFill>
        <p:spPr>
          <a:xfrm>
            <a:off x="0" y="1"/>
            <a:ext cx="12191999" cy="6858000"/>
          </a:xfrm>
          <a:prstGeom prst="rect">
            <a:avLst/>
          </a:prstGeom>
        </p:spPr>
      </p:pic>
      <p:sp>
        <p:nvSpPr>
          <p:cNvPr id="5" name="Rectangle 4"/>
          <p:cNvSpPr/>
          <p:nvPr/>
        </p:nvSpPr>
        <p:spPr>
          <a:xfrm>
            <a:off x="426128" y="443883"/>
            <a:ext cx="11265762" cy="6186309"/>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fontAlgn="base">
              <a:spcBef>
                <a:spcPct val="0"/>
              </a:spcBef>
              <a:spcAft>
                <a:spcPct val="0"/>
              </a:spcAft>
            </a:pPr>
            <a:r>
              <a:rPr lang="en-US" sz="4400" b="1" dirty="0">
                <a:ln w="50800"/>
                <a:solidFill>
                  <a:srgbClr val="FFFFFF">
                    <a:shade val="50000"/>
                  </a:srgbClr>
                </a:solidFill>
                <a:latin typeface="Calligrapher" pitchFamily="2" charset="0"/>
              </a:rPr>
              <a:t>The dance that goes along with the song –        in which the participants all dance in a ring,  putting the relevant limb in and out,  and then shaking it about – goes back a fair way, too. </a:t>
            </a:r>
          </a:p>
          <a:p>
            <a:pPr algn="ctr" fontAlgn="base">
              <a:spcBef>
                <a:spcPct val="0"/>
              </a:spcBef>
              <a:spcAft>
                <a:spcPct val="0"/>
              </a:spcAft>
            </a:pPr>
            <a:r>
              <a:rPr lang="en-US" sz="4400" b="1" dirty="0">
                <a:ln w="50800"/>
                <a:solidFill>
                  <a:srgbClr val="FFFFFF">
                    <a:shade val="50000"/>
                  </a:srgbClr>
                </a:solidFill>
                <a:latin typeface="Calligrapher" pitchFamily="2" charset="0"/>
              </a:rPr>
              <a:t>‘The Hokey Pokey’ would appear to parody the religious rituals of the Shakers(so named for their jerky movements while in worship),     who both danced and sang during their services.  -  Albert Jack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5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71106" name="Rectangle 2">
            <a:extLst>
              <a:ext uri="{FF2B5EF4-FFF2-40B4-BE49-F238E27FC236}">
                <a16:creationId xmlns:a16="http://schemas.microsoft.com/office/drawing/2014/main" id="{35D303E8-F09E-74A1-1FF7-9824CAD77D2B}"/>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64856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71413" y="609600"/>
            <a:ext cx="8187655" cy="1143000"/>
          </a:xfrm>
          <a:ln w="76200">
            <a:solidFill>
              <a:srgbClr val="FF0000"/>
            </a:solidFill>
          </a:ln>
        </p:spPr>
        <p:txBody>
          <a:bodyPr/>
          <a:lstStyle/>
          <a:p>
            <a:r>
              <a:rPr lang="en-US" dirty="0">
                <a:effectLst>
                  <a:outerShdw blurRad="38100" dist="38100" dir="2700000" algn="tl">
                    <a:srgbClr val="FFFFFF"/>
                  </a:outerShdw>
                </a:effectLst>
              </a:rPr>
              <a:t>ARISTOTLE THRU THE AGES</a:t>
            </a:r>
          </a:p>
        </p:txBody>
      </p:sp>
      <p:sp>
        <p:nvSpPr>
          <p:cNvPr id="23555" name="Rectangle 3"/>
          <p:cNvSpPr>
            <a:spLocks noGrp="1" noChangeArrowheads="1"/>
          </p:cNvSpPr>
          <p:nvPr>
            <p:ph type="body" sz="half" idx="1"/>
          </p:nvPr>
        </p:nvSpPr>
        <p:spPr>
          <a:xfrm>
            <a:off x="2209800" y="1904999"/>
            <a:ext cx="3810000" cy="4822971"/>
          </a:xfrm>
          <a:ln w="76200">
            <a:solidFill>
              <a:schemeClr val="bg1"/>
            </a:solidFill>
          </a:ln>
        </p:spPr>
        <p:txBody>
          <a:bodyPr/>
          <a:lstStyle/>
          <a:p>
            <a:pPr>
              <a:lnSpc>
                <a:spcPct val="90000"/>
              </a:lnSpc>
            </a:pPr>
            <a:r>
              <a:rPr lang="en-US" sz="1600" dirty="0">
                <a:effectLst>
                  <a:outerShdw blurRad="38100" dist="38100" dir="2700000" algn="tl">
                    <a:srgbClr val="000000">
                      <a:alpha val="43137"/>
                    </a:srgbClr>
                  </a:outerShdw>
                </a:effectLst>
              </a:rPr>
              <a:t>Aristotle will always be significant to scholars as the most famous student of Plato.</a:t>
            </a:r>
          </a:p>
          <a:p>
            <a:pPr>
              <a:lnSpc>
                <a:spcPct val="90000"/>
              </a:lnSpc>
            </a:pPr>
            <a:r>
              <a:rPr lang="en-US" sz="1600" dirty="0">
                <a:effectLst>
                  <a:outerShdw blurRad="38100" dist="38100" dir="2700000" algn="tl">
                    <a:srgbClr val="000000">
                      <a:alpha val="43137"/>
                    </a:srgbClr>
                  </a:outerShdw>
                </a:effectLst>
              </a:rPr>
              <a:t>His works on logic are among the classics.  He basically believed our existence is related to substance and that everything is caused by something else – uniform theory. </a:t>
            </a:r>
          </a:p>
          <a:p>
            <a:pPr>
              <a:lnSpc>
                <a:spcPct val="90000"/>
              </a:lnSpc>
            </a:pPr>
            <a:r>
              <a:rPr lang="en-US" sz="1600" dirty="0">
                <a:effectLst>
                  <a:outerShdw blurRad="38100" dist="38100" dir="2700000" algn="tl">
                    <a:srgbClr val="000000">
                      <a:alpha val="43137"/>
                    </a:srgbClr>
                  </a:outerShdw>
                </a:effectLst>
              </a:rPr>
              <a:t>His practical philosophy proved more controversial. </a:t>
            </a:r>
            <a:r>
              <a:rPr lang="en-US" sz="1600" dirty="0">
                <a:solidFill>
                  <a:srgbClr val="C00000"/>
                </a:solidFill>
                <a:effectLst>
                  <a:outerShdw blurRad="38100" dist="38100" dir="2700000" algn="tl">
                    <a:srgbClr val="000000">
                      <a:alpha val="43137"/>
                    </a:srgbClr>
                  </a:outerShdw>
                </a:effectLst>
              </a:rPr>
              <a:t>He states that our souls are formed by habits, skills, and virtues.  These same virtues are like skills in  that they are formed by practice – by working at it.   </a:t>
            </a:r>
            <a:r>
              <a:rPr lang="en-US" sz="1600" dirty="0">
                <a:effectLst>
                  <a:outerShdw blurRad="38100" dist="38100" dir="2700000" algn="tl">
                    <a:srgbClr val="000000">
                      <a:alpha val="43137"/>
                    </a:srgbClr>
                  </a:outerShdw>
                </a:effectLst>
              </a:rPr>
              <a:t>The other way our souls are shaped is through perception.</a:t>
            </a:r>
          </a:p>
          <a:p>
            <a:pPr>
              <a:lnSpc>
                <a:spcPct val="90000"/>
              </a:lnSpc>
            </a:pPr>
            <a:r>
              <a:rPr lang="en-US" sz="1600" dirty="0">
                <a:effectLst>
                  <a:outerShdw blurRad="38100" dist="38100" dir="2700000" algn="tl">
                    <a:srgbClr val="000000">
                      <a:alpha val="43137"/>
                    </a:srgbClr>
                  </a:outerShdw>
                </a:effectLst>
              </a:rPr>
              <a:t>Aristotle has remained an ageless  figure and forever thought provoking  as regards his postulation - in purely physical terms - of an “Unmoved Mover” – an irreducible final cause     to the</a:t>
            </a:r>
            <a:r>
              <a:rPr lang="en-US" sz="1800" dirty="0">
                <a:effectLst>
                  <a:outerShdw blurRad="38100" dist="38100" dir="2700000" algn="tl">
                    <a:srgbClr val="000000">
                      <a:alpha val="43137"/>
                    </a:srgbClr>
                  </a:outerShdw>
                </a:effectLst>
              </a:rPr>
              <a:t> universe.</a:t>
            </a:r>
            <a:endParaRPr lang="en-US" sz="2400" dirty="0">
              <a:effectLst>
                <a:outerShdw blurRad="38100" dist="38100" dir="2700000" algn="tl">
                  <a:srgbClr val="000000">
                    <a:alpha val="43137"/>
                  </a:srgbClr>
                </a:outerShdw>
              </a:effectLst>
            </a:endParaRPr>
          </a:p>
          <a:p>
            <a:pPr>
              <a:lnSpc>
                <a:spcPct val="90000"/>
              </a:lnSpc>
            </a:pPr>
            <a:endParaRPr lang="en-US" sz="2400" dirty="0"/>
          </a:p>
          <a:p>
            <a:pPr>
              <a:lnSpc>
                <a:spcPct val="90000"/>
              </a:lnSpc>
            </a:pPr>
            <a:endParaRPr lang="en-US" sz="2400" dirty="0"/>
          </a:p>
        </p:txBody>
      </p:sp>
      <p:pic>
        <p:nvPicPr>
          <p:cNvPr id="23558" name="Picture 6" descr="C:\Documents and Settings\Owner\My Documents\Educational Illustrations\Aristotle.jpeg"/>
          <p:cNvPicPr>
            <a:picLocks noGrp="1" noChangeAspect="1" noChangeArrowheads="1"/>
          </p:cNvPicPr>
          <p:nvPr>
            <p:ph type="clipArt" sz="half" idx="2"/>
          </p:nvPr>
        </p:nvPicPr>
        <p:blipFill>
          <a:blip r:embed="rId3" cstate="print"/>
          <a:srcRect/>
          <a:stretch>
            <a:fillRect/>
          </a:stretch>
        </p:blipFill>
        <p:spPr>
          <a:xfrm>
            <a:off x="6350466" y="2057400"/>
            <a:ext cx="3749879" cy="4561514"/>
          </a:xfrm>
          <a:noFill/>
          <a:ln/>
        </p:spPr>
      </p:pic>
    </p:spTree>
    <p:extLst>
      <p:ext uri="{BB962C8B-B14F-4D97-AF65-F5344CB8AC3E}">
        <p14:creationId xmlns:p14="http://schemas.microsoft.com/office/powerpoint/2010/main" val="3673091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2209800" y="228600"/>
            <a:ext cx="7772400" cy="1828800"/>
          </a:xfrm>
          <a:solidFill>
            <a:schemeClr val="folHlink"/>
          </a:solidFill>
        </p:spPr>
        <p:txBody>
          <a:bodyPr/>
          <a:lstStyle/>
          <a:p>
            <a:r>
              <a:rPr lang="en-US" sz="4800" dirty="0">
                <a:solidFill>
                  <a:schemeClr val="bg1"/>
                </a:solidFill>
                <a:latin typeface="CloisterBlack BT" pitchFamily="66" charset="0"/>
              </a:rPr>
              <a:t>Debate Begins With Aristotle:                                 </a:t>
            </a:r>
            <a:r>
              <a:rPr lang="en-US" sz="4000" dirty="0">
                <a:solidFill>
                  <a:schemeClr val="bg1"/>
                </a:solidFill>
                <a:latin typeface="CloisterBlack BT" pitchFamily="66" charset="0"/>
              </a:rPr>
              <a:t>How Are People Changed Within?</a:t>
            </a:r>
            <a:r>
              <a:rPr lang="en-US" sz="4000" dirty="0">
                <a:latin typeface="CloisterBlack BT" pitchFamily="66" charset="0"/>
              </a:rPr>
              <a:t> </a:t>
            </a:r>
          </a:p>
        </p:txBody>
      </p:sp>
      <p:sp>
        <p:nvSpPr>
          <p:cNvPr id="149507" name="Rectangle 3" descr="White marble"/>
          <p:cNvSpPr>
            <a:spLocks noGrp="1" noChangeArrowheads="1"/>
          </p:cNvSpPr>
          <p:nvPr>
            <p:ph type="body" idx="1"/>
          </p:nvPr>
        </p:nvSpPr>
        <p:spPr>
          <a:xfrm>
            <a:off x="1905000" y="2514600"/>
            <a:ext cx="8382000" cy="3352800"/>
          </a:xfrm>
          <a:blipFill dpi="0" rotWithShape="0">
            <a:blip r:embed="rId3" cstate="print"/>
            <a:srcRect/>
            <a:tile tx="0" ty="0" sx="100000" sy="100000" flip="none" algn="tl"/>
          </a:blipFill>
        </p:spPr>
        <p:txBody>
          <a:bodyPr/>
          <a:lstStyle/>
          <a:p>
            <a:pPr>
              <a:lnSpc>
                <a:spcPct val="90000"/>
              </a:lnSpc>
              <a:buFontTx/>
              <a:buNone/>
            </a:pPr>
            <a:r>
              <a:rPr lang="en-US" sz="3600" b="1" u="sng">
                <a:solidFill>
                  <a:schemeClr val="bg2"/>
                </a:solidFill>
              </a:rPr>
              <a:t>“To Be Is To Do” - Or - “To Do Is To Be”</a:t>
            </a:r>
          </a:p>
          <a:p>
            <a:pPr>
              <a:lnSpc>
                <a:spcPct val="90000"/>
              </a:lnSpc>
              <a:buFontTx/>
              <a:buNone/>
            </a:pPr>
            <a:r>
              <a:rPr lang="en-US" i="1">
                <a:solidFill>
                  <a:srgbClr val="0099CC"/>
                </a:solidFill>
              </a:rPr>
              <a:t>  “Excellence is an art won by training and habituation.  We do not act rightly because we have virtue or excellence,  but rather we have those because we have acted rightly.  We are what we repeatedly do…  Excellence, then is not an act but a habit.”</a:t>
            </a:r>
            <a:r>
              <a:rPr lang="en-US" sz="2800"/>
              <a:t> </a:t>
            </a:r>
          </a:p>
        </p:txBody>
      </p:sp>
      <p:sp>
        <p:nvSpPr>
          <p:cNvPr id="149508" name="WordArt 4"/>
          <p:cNvSpPr>
            <a:spLocks noChangeArrowheads="1" noChangeShapeType="1" noTextEdit="1"/>
          </p:cNvSpPr>
          <p:nvPr/>
        </p:nvSpPr>
        <p:spPr bwMode="auto">
          <a:xfrm>
            <a:off x="1981200" y="6096000"/>
            <a:ext cx="8001000" cy="762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outerShdw blurRad="38100" dist="38100" dir="2700000" algn="tl">
                    <a:srgbClr val="000000">
                      <a:alpha val="43137"/>
                    </a:srgbClr>
                  </a:outerShdw>
                </a:effectLst>
                <a:uLnTx/>
                <a:uFillTx/>
                <a:latin typeface="Times New Roman"/>
                <a:ea typeface="+mn-ea"/>
                <a:cs typeface="Times New Roman"/>
              </a:rPr>
              <a:t>* Disputing Human Nature!</a:t>
            </a:r>
          </a:p>
        </p:txBody>
      </p:sp>
    </p:spTree>
    <p:extLst>
      <p:ext uri="{BB962C8B-B14F-4D97-AF65-F5344CB8AC3E}">
        <p14:creationId xmlns:p14="http://schemas.microsoft.com/office/powerpoint/2010/main" val="168715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anim calcmode="lin" valueType="num">
                                      <p:cBhvr>
                                        <p:cTn id="7" dur="500" fill="hold"/>
                                        <p:tgtEl>
                                          <p:spTgt spid="149508"/>
                                        </p:tgtEl>
                                        <p:attrNameLst>
                                          <p:attrName>ppt_w</p:attrName>
                                        </p:attrNameLst>
                                      </p:cBhvr>
                                      <p:tavLst>
                                        <p:tav tm="0">
                                          <p:val>
                                            <p:strVal val="4/3*#ppt_w"/>
                                          </p:val>
                                        </p:tav>
                                        <p:tav tm="100000">
                                          <p:val>
                                            <p:strVal val="#ppt_w"/>
                                          </p:val>
                                        </p:tav>
                                      </p:tavLst>
                                    </p:anim>
                                    <p:anim calcmode="lin" valueType="num">
                                      <p:cBhvr>
                                        <p:cTn id="8" dur="500" fill="hold"/>
                                        <p:tgtEl>
                                          <p:spTgt spid="14950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209800" y="228600"/>
            <a:ext cx="7772400" cy="1447800"/>
          </a:xfrm>
          <a:solidFill>
            <a:schemeClr val="hlink"/>
          </a:solidFill>
          <a:ln>
            <a:solidFill>
              <a:schemeClr val="bg2"/>
            </a:solidFill>
          </a:ln>
        </p:spPr>
        <p:txBody>
          <a:bodyPr/>
          <a:lstStyle/>
          <a:p>
            <a:r>
              <a:rPr lang="en-US">
                <a:solidFill>
                  <a:schemeClr val="bg1"/>
                </a:solidFill>
              </a:rPr>
              <a:t>Luther Critique’s Clairvaux: </a:t>
            </a:r>
            <a:r>
              <a:rPr lang="en-US" i="1">
                <a:solidFill>
                  <a:schemeClr val="bg1"/>
                </a:solidFill>
              </a:rPr>
              <a:t>Spiritual Maturity &amp; Progress</a:t>
            </a:r>
            <a:r>
              <a:rPr lang="en-US"/>
              <a:t> </a:t>
            </a:r>
          </a:p>
        </p:txBody>
      </p:sp>
      <p:sp>
        <p:nvSpPr>
          <p:cNvPr id="67587" name="Rectangle 3"/>
          <p:cNvSpPr>
            <a:spLocks noGrp="1" noChangeArrowheads="1"/>
          </p:cNvSpPr>
          <p:nvPr>
            <p:ph type="body" idx="1"/>
          </p:nvPr>
        </p:nvSpPr>
        <p:spPr>
          <a:xfrm>
            <a:off x="2209800" y="1828800"/>
            <a:ext cx="7772400" cy="3810000"/>
          </a:xfrm>
          <a:ln>
            <a:solidFill>
              <a:schemeClr val="bg2"/>
            </a:solidFill>
          </a:ln>
        </p:spPr>
        <p:txBody>
          <a:bodyPr/>
          <a:lstStyle/>
          <a:p>
            <a:pPr lvl="1">
              <a:buFontTx/>
              <a:buNone/>
            </a:pPr>
            <a:r>
              <a:rPr lang="en-US" u="sng">
                <a:solidFill>
                  <a:srgbClr val="0000FF"/>
                </a:solidFill>
                <a:effectLst>
                  <a:outerShdw blurRad="38100" dist="38100" dir="2700000" algn="tl">
                    <a:srgbClr val="C0C0C0"/>
                  </a:outerShdw>
                </a:effectLst>
              </a:rPr>
              <a:t>FIRST</a:t>
            </a:r>
            <a:r>
              <a:rPr lang="en-US">
                <a:solidFill>
                  <a:srgbClr val="0000FF"/>
                </a:solidFill>
                <a:effectLst>
                  <a:outerShdw blurRad="38100" dist="38100" dir="2700000" algn="tl">
                    <a:srgbClr val="C0C0C0"/>
                  </a:outerShdw>
                </a:effectLst>
              </a:rPr>
              <a:t> –      </a:t>
            </a:r>
            <a:r>
              <a:rPr lang="en-US" b="1">
                <a:solidFill>
                  <a:srgbClr val="0000FF"/>
                </a:solidFill>
                <a:effectLst>
                  <a:outerShdw blurRad="38100" dist="38100" dir="2700000" algn="tl">
                    <a:srgbClr val="C0C0C0"/>
                  </a:outerShdw>
                </a:effectLst>
              </a:rPr>
              <a:t>Love Of Self For Your Own Sake.</a:t>
            </a:r>
          </a:p>
          <a:p>
            <a:pPr lvl="1">
              <a:buFontTx/>
              <a:buNone/>
            </a:pPr>
            <a:endParaRPr lang="en-US" b="1">
              <a:solidFill>
                <a:srgbClr val="0000FF"/>
              </a:solidFill>
              <a:effectLst>
                <a:outerShdw blurRad="38100" dist="38100" dir="2700000" algn="tl">
                  <a:srgbClr val="C0C0C0"/>
                </a:outerShdw>
              </a:effectLst>
            </a:endParaRPr>
          </a:p>
          <a:p>
            <a:pPr lvl="1">
              <a:buFontTx/>
              <a:buNone/>
            </a:pPr>
            <a:r>
              <a:rPr lang="en-US" u="sng">
                <a:solidFill>
                  <a:srgbClr val="0000FF"/>
                </a:solidFill>
                <a:effectLst>
                  <a:outerShdw blurRad="38100" dist="38100" dir="2700000" algn="tl">
                    <a:srgbClr val="C0C0C0"/>
                  </a:outerShdw>
                </a:effectLst>
              </a:rPr>
              <a:t>SECOND</a:t>
            </a:r>
            <a:r>
              <a:rPr lang="en-US">
                <a:solidFill>
                  <a:srgbClr val="0000FF"/>
                </a:solidFill>
                <a:effectLst>
                  <a:outerShdw blurRad="38100" dist="38100" dir="2700000" algn="tl">
                    <a:srgbClr val="C0C0C0"/>
                  </a:outerShdw>
                </a:effectLst>
              </a:rPr>
              <a:t> – </a:t>
            </a:r>
            <a:r>
              <a:rPr lang="en-US" b="1">
                <a:solidFill>
                  <a:srgbClr val="0000FF"/>
                </a:solidFill>
                <a:effectLst>
                  <a:outerShdw blurRad="38100" dist="38100" dir="2700000" algn="tl">
                    <a:srgbClr val="C0C0C0"/>
                  </a:outerShdw>
                </a:effectLst>
              </a:rPr>
              <a:t>Love Of God For Your Own Sake.</a:t>
            </a:r>
          </a:p>
          <a:p>
            <a:pPr lvl="1">
              <a:buFontTx/>
              <a:buNone/>
            </a:pPr>
            <a:endParaRPr lang="en-US" b="1">
              <a:solidFill>
                <a:srgbClr val="0000FF"/>
              </a:solidFill>
              <a:effectLst>
                <a:outerShdw blurRad="38100" dist="38100" dir="2700000" algn="tl">
                  <a:srgbClr val="C0C0C0"/>
                </a:outerShdw>
              </a:effectLst>
            </a:endParaRPr>
          </a:p>
          <a:p>
            <a:pPr lvl="1">
              <a:buFontTx/>
              <a:buNone/>
            </a:pPr>
            <a:r>
              <a:rPr lang="en-US" u="sng">
                <a:solidFill>
                  <a:srgbClr val="0000FF"/>
                </a:solidFill>
                <a:effectLst>
                  <a:outerShdw blurRad="38100" dist="38100" dir="2700000" algn="tl">
                    <a:srgbClr val="C0C0C0"/>
                  </a:outerShdw>
                </a:effectLst>
              </a:rPr>
              <a:t>THIRD</a:t>
            </a:r>
            <a:r>
              <a:rPr lang="en-US">
                <a:solidFill>
                  <a:srgbClr val="0000FF"/>
                </a:solidFill>
                <a:effectLst>
                  <a:outerShdw blurRad="38100" dist="38100" dir="2700000" algn="tl">
                    <a:srgbClr val="C0C0C0"/>
                  </a:outerShdw>
                </a:effectLst>
              </a:rPr>
              <a:t> –     </a:t>
            </a:r>
            <a:r>
              <a:rPr lang="en-US" b="1">
                <a:solidFill>
                  <a:srgbClr val="0000FF"/>
                </a:solidFill>
                <a:effectLst>
                  <a:outerShdw blurRad="38100" dist="38100" dir="2700000" algn="tl">
                    <a:srgbClr val="C0C0C0"/>
                  </a:outerShdw>
                </a:effectLst>
              </a:rPr>
              <a:t>Love Of God For God’s Sake.</a:t>
            </a:r>
          </a:p>
          <a:p>
            <a:pPr lvl="1">
              <a:buFontTx/>
              <a:buNone/>
            </a:pPr>
            <a:endParaRPr lang="en-US" b="1">
              <a:solidFill>
                <a:srgbClr val="0000FF"/>
              </a:solidFill>
              <a:effectLst>
                <a:outerShdw blurRad="38100" dist="38100" dir="2700000" algn="tl">
                  <a:srgbClr val="C0C0C0"/>
                </a:outerShdw>
              </a:effectLst>
            </a:endParaRPr>
          </a:p>
          <a:p>
            <a:pPr lvl="1">
              <a:buFontTx/>
              <a:buNone/>
            </a:pPr>
            <a:r>
              <a:rPr lang="en-US" u="sng">
                <a:solidFill>
                  <a:srgbClr val="0000FF"/>
                </a:solidFill>
                <a:effectLst>
                  <a:outerShdw blurRad="38100" dist="38100" dir="2700000" algn="tl">
                    <a:srgbClr val="C0C0C0"/>
                  </a:outerShdw>
                </a:effectLst>
              </a:rPr>
              <a:t>FOURTH</a:t>
            </a:r>
            <a:r>
              <a:rPr lang="en-US">
                <a:solidFill>
                  <a:srgbClr val="0000FF"/>
                </a:solidFill>
                <a:effectLst>
                  <a:outerShdw blurRad="38100" dist="38100" dir="2700000" algn="tl">
                    <a:srgbClr val="C0C0C0"/>
                  </a:outerShdw>
                </a:effectLst>
              </a:rPr>
              <a:t> – </a:t>
            </a:r>
            <a:r>
              <a:rPr lang="en-US" b="1">
                <a:solidFill>
                  <a:srgbClr val="0000FF"/>
                </a:solidFill>
                <a:effectLst>
                  <a:outerShdw blurRad="38100" dist="38100" dir="2700000" algn="tl">
                    <a:srgbClr val="C0C0C0"/>
                  </a:outerShdw>
                </a:effectLst>
              </a:rPr>
              <a:t>Love Of Self  For God’s Sake.</a:t>
            </a:r>
            <a:endParaRPr lang="en-US" u="sng">
              <a:solidFill>
                <a:srgbClr val="0000FF"/>
              </a:solidFill>
              <a:effectLst>
                <a:outerShdw blurRad="38100" dist="38100" dir="2700000" algn="tl">
                  <a:srgbClr val="C0C0C0"/>
                </a:outerShdw>
              </a:effectLst>
            </a:endParaRPr>
          </a:p>
        </p:txBody>
      </p:sp>
    </p:spTree>
    <p:extLst>
      <p:ext uri="{BB962C8B-B14F-4D97-AF65-F5344CB8AC3E}">
        <p14:creationId xmlns:p14="http://schemas.microsoft.com/office/powerpoint/2010/main" val="735731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43842" name="Rectangle 2"/>
          <p:cNvSpPr>
            <a:spLocks noGrp="1" noChangeArrowheads="1"/>
          </p:cNvSpPr>
          <p:nvPr>
            <p:ph type="title"/>
          </p:nvPr>
        </p:nvSpPr>
        <p:spPr>
          <a:xfrm>
            <a:off x="2209800" y="228600"/>
            <a:ext cx="7772400" cy="1447800"/>
          </a:xfrm>
          <a:solidFill>
            <a:schemeClr val="hlink"/>
          </a:solidFill>
          <a:ln>
            <a:solidFill>
              <a:schemeClr val="bg2"/>
            </a:solidFill>
          </a:ln>
        </p:spPr>
        <p:txBody>
          <a:bodyPr/>
          <a:lstStyle/>
          <a:p>
            <a:r>
              <a:rPr lang="en-US">
                <a:solidFill>
                  <a:schemeClr val="bg1"/>
                </a:solidFill>
              </a:rPr>
              <a:t>Luther On The Gravity Of Sin: </a:t>
            </a:r>
            <a:r>
              <a:rPr lang="en-US" b="1">
                <a:solidFill>
                  <a:schemeClr val="bg1"/>
                </a:solidFill>
              </a:rPr>
              <a:t>Mankind Is</a:t>
            </a:r>
            <a:r>
              <a:rPr lang="en-US">
                <a:solidFill>
                  <a:schemeClr val="bg1"/>
                </a:solidFill>
                <a:effectLst>
                  <a:outerShdw blurRad="38100" dist="38100" dir="2700000" algn="tl">
                    <a:srgbClr val="000000"/>
                  </a:outerShdw>
                </a:effectLst>
              </a:rPr>
              <a:t>  </a:t>
            </a:r>
            <a:r>
              <a:rPr lang="en-US" b="1" i="1">
                <a:solidFill>
                  <a:schemeClr val="bg1"/>
                </a:solidFill>
                <a:effectLst>
                  <a:outerShdw blurRad="38100" dist="38100" dir="2700000" algn="tl">
                    <a:srgbClr val="000000"/>
                  </a:outerShdw>
                </a:effectLst>
              </a:rPr>
              <a:t>Incurvatus In Se</a:t>
            </a:r>
            <a:r>
              <a:rPr lang="en-US"/>
              <a:t> </a:t>
            </a:r>
          </a:p>
        </p:txBody>
      </p:sp>
      <p:sp>
        <p:nvSpPr>
          <p:cNvPr id="4643843" name="Rectangle 3"/>
          <p:cNvSpPr>
            <a:spLocks noGrp="1" noChangeArrowheads="1"/>
          </p:cNvSpPr>
          <p:nvPr>
            <p:ph type="body" idx="1"/>
          </p:nvPr>
        </p:nvSpPr>
        <p:spPr>
          <a:xfrm>
            <a:off x="2209800" y="1828800"/>
            <a:ext cx="7772400" cy="3810000"/>
          </a:xfrm>
          <a:ln>
            <a:solidFill>
              <a:schemeClr val="bg2"/>
            </a:solidFill>
          </a:ln>
        </p:spPr>
        <p:txBody>
          <a:bodyPr/>
          <a:lstStyle/>
          <a:p>
            <a:pPr lvl="1">
              <a:buFontTx/>
              <a:buNone/>
            </a:pPr>
            <a:endParaRPr lang="en-US" sz="1400" b="1" u="sng">
              <a:solidFill>
                <a:srgbClr val="0000FF"/>
              </a:solidFill>
            </a:endParaRPr>
          </a:p>
          <a:p>
            <a:pPr lvl="1">
              <a:buFontTx/>
              <a:buNone/>
            </a:pPr>
            <a:r>
              <a:rPr lang="en-US" sz="3200" b="1" u="sng">
                <a:solidFill>
                  <a:srgbClr val="0000FF"/>
                </a:solidFill>
              </a:rPr>
              <a:t>Humanity Has </a:t>
            </a:r>
            <a:r>
              <a:rPr lang="en-US" sz="3200" b="1" i="1" u="sng">
                <a:solidFill>
                  <a:srgbClr val="0000FF"/>
                </a:solidFill>
              </a:rPr>
              <a:t>Curved In Upon Itself</a:t>
            </a:r>
            <a:r>
              <a:rPr lang="en-US" sz="3600" u="sng">
                <a:solidFill>
                  <a:srgbClr val="0000FF"/>
                </a:solidFill>
                <a:effectLst>
                  <a:outerShdw blurRad="38100" dist="38100" dir="2700000" algn="tl">
                    <a:srgbClr val="C0C0C0"/>
                  </a:outerShdw>
                </a:effectLst>
              </a:rPr>
              <a:t> </a:t>
            </a:r>
          </a:p>
          <a:p>
            <a:pPr lvl="1">
              <a:buFontTx/>
              <a:buNone/>
            </a:pPr>
            <a:endParaRPr lang="en-US" sz="2000" u="sng">
              <a:solidFill>
                <a:srgbClr val="0000FF"/>
              </a:solidFill>
              <a:effectLst>
                <a:outerShdw blurRad="38100" dist="38100" dir="2700000" algn="tl">
                  <a:srgbClr val="C0C0C0"/>
                </a:outerShdw>
              </a:effectLst>
            </a:endParaRPr>
          </a:p>
          <a:p>
            <a:pPr lvl="1">
              <a:buFontTx/>
              <a:buNone/>
            </a:pPr>
            <a:r>
              <a:rPr lang="en-US" sz="5400" u="sng">
                <a:solidFill>
                  <a:srgbClr val="0000FF"/>
                </a:solidFill>
                <a:effectLst>
                  <a:outerShdw blurRad="38100" dist="38100" dir="2700000" algn="tl">
                    <a:srgbClr val="C0C0C0"/>
                  </a:outerShdw>
                </a:effectLst>
              </a:rPr>
              <a:t>With Meaning Twisted</a:t>
            </a:r>
          </a:p>
          <a:p>
            <a:pPr lvl="1">
              <a:buFontTx/>
              <a:buNone/>
            </a:pPr>
            <a:r>
              <a:rPr lang="en-US" sz="6000" u="sng">
                <a:solidFill>
                  <a:srgbClr val="0000FF"/>
                </a:solidFill>
                <a:effectLst>
                  <a:outerShdw blurRad="38100" dist="38100" dir="2700000" algn="tl">
                    <a:srgbClr val="C0C0C0"/>
                  </a:outerShdw>
                </a:effectLst>
              </a:rPr>
              <a:t>&amp; Our Ideals Warped</a:t>
            </a:r>
            <a:r>
              <a:rPr lang="en-US" u="sng">
                <a:solidFill>
                  <a:srgbClr val="0000FF"/>
                </a:solidFill>
                <a:effectLst>
                  <a:outerShdw blurRad="38100" dist="38100" dir="2700000" algn="tl">
                    <a:srgbClr val="C0C0C0"/>
                  </a:outerShdw>
                </a:effectLst>
              </a:rPr>
              <a:t> </a:t>
            </a:r>
            <a:r>
              <a:rPr lang="en-US">
                <a:solidFill>
                  <a:srgbClr val="0000FF"/>
                </a:solidFill>
                <a:effectLst>
                  <a:outerShdw blurRad="38100" dist="38100" dir="2700000" algn="tl">
                    <a:srgbClr val="C0C0C0"/>
                  </a:outerShdw>
                </a:effectLst>
              </a:rPr>
              <a:t>     </a:t>
            </a:r>
            <a:endParaRPr lang="en-US" u="sng">
              <a:solidFill>
                <a:srgbClr val="0000FF"/>
              </a:solidFill>
              <a:effectLst>
                <a:outerShdw blurRad="38100" dist="38100" dir="2700000" algn="tl">
                  <a:srgbClr val="C0C0C0"/>
                </a:outerShdw>
              </a:effectLst>
            </a:endParaRPr>
          </a:p>
        </p:txBody>
      </p:sp>
      <p:sp>
        <p:nvSpPr>
          <p:cNvPr id="4643844" name="WordArt 4"/>
          <p:cNvSpPr>
            <a:spLocks noChangeArrowheads="1" noChangeShapeType="1" noTextEdit="1"/>
          </p:cNvSpPr>
          <p:nvPr/>
        </p:nvSpPr>
        <p:spPr bwMode="auto">
          <a:xfrm>
            <a:off x="2947988" y="6096000"/>
            <a:ext cx="6424612" cy="4572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 Spiritual Physics Of Heavy Mass</a:t>
            </a:r>
          </a:p>
        </p:txBody>
      </p:sp>
    </p:spTree>
    <p:extLst>
      <p:ext uri="{BB962C8B-B14F-4D97-AF65-F5344CB8AC3E}">
        <p14:creationId xmlns:p14="http://schemas.microsoft.com/office/powerpoint/2010/main" val="177642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643843">
                                            <p:txEl>
                                              <p:pRg st="1" end="1"/>
                                            </p:txEl>
                                          </p:spTgt>
                                        </p:tgtEl>
                                        <p:attrNameLst>
                                          <p:attrName>style.visibility</p:attrName>
                                        </p:attrNameLst>
                                      </p:cBhvr>
                                      <p:to>
                                        <p:strVal val="visible"/>
                                      </p:to>
                                    </p:set>
                                    <p:anim calcmode="lin" valueType="num">
                                      <p:cBhvr additive="base">
                                        <p:cTn id="7" dur="300" fill="hold"/>
                                        <p:tgtEl>
                                          <p:spTgt spid="4643843">
                                            <p:txEl>
                                              <p:pRg st="1" end="1"/>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643843">
                                            <p:txEl>
                                              <p:pRg st="1" end="1"/>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wd">
                                    <p:tmPct val="100000"/>
                                  </p:iterate>
                                  <p:childTnLst>
                                    <p:set>
                                      <p:cBhvr>
                                        <p:cTn id="10" dur="1" fill="hold">
                                          <p:stCondLst>
                                            <p:cond delay="0"/>
                                          </p:stCondLst>
                                        </p:cTn>
                                        <p:tgtEl>
                                          <p:spTgt spid="4643843">
                                            <p:txEl>
                                              <p:pRg st="3" end="3"/>
                                            </p:txEl>
                                          </p:spTgt>
                                        </p:tgtEl>
                                        <p:attrNameLst>
                                          <p:attrName>style.visibility</p:attrName>
                                        </p:attrNameLst>
                                      </p:cBhvr>
                                      <p:to>
                                        <p:strVal val="visible"/>
                                      </p:to>
                                    </p:set>
                                    <p:anim calcmode="lin" valueType="num">
                                      <p:cBhvr additive="base">
                                        <p:cTn id="11" dur="300" fill="hold"/>
                                        <p:tgtEl>
                                          <p:spTgt spid="4643843">
                                            <p:txEl>
                                              <p:pRg st="3" end="3"/>
                                            </p:txEl>
                                          </p:spTgt>
                                        </p:tgtEl>
                                        <p:attrNameLst>
                                          <p:attrName>ppt_x</p:attrName>
                                        </p:attrNameLst>
                                      </p:cBhvr>
                                      <p:tavLst>
                                        <p:tav tm="0">
                                          <p:val>
                                            <p:strVal val="#ppt_x"/>
                                          </p:val>
                                        </p:tav>
                                        <p:tav tm="100000">
                                          <p:val>
                                            <p:strVal val="#ppt_x"/>
                                          </p:val>
                                        </p:tav>
                                      </p:tavLst>
                                    </p:anim>
                                    <p:anim calcmode="lin" valueType="num">
                                      <p:cBhvr additive="base">
                                        <p:cTn id="12" dur="300" fill="hold"/>
                                        <p:tgtEl>
                                          <p:spTgt spid="4643843">
                                            <p:txEl>
                                              <p:pRg st="3" end="3"/>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iterate type="wd">
                                    <p:tmPct val="100000"/>
                                  </p:iterate>
                                  <p:childTnLst>
                                    <p:set>
                                      <p:cBhvr>
                                        <p:cTn id="14" dur="1" fill="hold">
                                          <p:stCondLst>
                                            <p:cond delay="0"/>
                                          </p:stCondLst>
                                        </p:cTn>
                                        <p:tgtEl>
                                          <p:spTgt spid="4643843">
                                            <p:txEl>
                                              <p:pRg st="4" end="4"/>
                                            </p:txEl>
                                          </p:spTgt>
                                        </p:tgtEl>
                                        <p:attrNameLst>
                                          <p:attrName>style.visibility</p:attrName>
                                        </p:attrNameLst>
                                      </p:cBhvr>
                                      <p:to>
                                        <p:strVal val="visible"/>
                                      </p:to>
                                    </p:set>
                                    <p:anim calcmode="lin" valueType="num">
                                      <p:cBhvr additive="base">
                                        <p:cTn id="15" dur="300" fill="hold"/>
                                        <p:tgtEl>
                                          <p:spTgt spid="4643843">
                                            <p:txEl>
                                              <p:pRg st="4" end="4"/>
                                            </p:txEl>
                                          </p:spTgt>
                                        </p:tgtEl>
                                        <p:attrNameLst>
                                          <p:attrName>ppt_x</p:attrName>
                                        </p:attrNameLst>
                                      </p:cBhvr>
                                      <p:tavLst>
                                        <p:tav tm="0">
                                          <p:val>
                                            <p:strVal val="#ppt_x"/>
                                          </p:val>
                                        </p:tav>
                                        <p:tav tm="100000">
                                          <p:val>
                                            <p:strVal val="#ppt_x"/>
                                          </p:val>
                                        </p:tav>
                                      </p:tavLst>
                                    </p:anim>
                                    <p:anim calcmode="lin" valueType="num">
                                      <p:cBhvr additive="base">
                                        <p:cTn id="16" dur="300" fill="hold"/>
                                        <p:tgtEl>
                                          <p:spTgt spid="464384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272" fill="hold" grpId="0" nodeType="clickEffect">
                                  <p:stCondLst>
                                    <p:cond delay="0"/>
                                  </p:stCondLst>
                                  <p:childTnLst>
                                    <p:set>
                                      <p:cBhvr>
                                        <p:cTn id="20" dur="1" fill="hold">
                                          <p:stCondLst>
                                            <p:cond delay="0"/>
                                          </p:stCondLst>
                                        </p:cTn>
                                        <p:tgtEl>
                                          <p:spTgt spid="4643844"/>
                                        </p:tgtEl>
                                        <p:attrNameLst>
                                          <p:attrName>style.visibility</p:attrName>
                                        </p:attrNameLst>
                                      </p:cBhvr>
                                      <p:to>
                                        <p:strVal val="visible"/>
                                      </p:to>
                                    </p:set>
                                    <p:anim calcmode="lin" valueType="num">
                                      <p:cBhvr>
                                        <p:cTn id="21" dur="500" fill="hold"/>
                                        <p:tgtEl>
                                          <p:spTgt spid="4643844"/>
                                        </p:tgtEl>
                                        <p:attrNameLst>
                                          <p:attrName>ppt_w</p:attrName>
                                        </p:attrNameLst>
                                      </p:cBhvr>
                                      <p:tavLst>
                                        <p:tav tm="0">
                                          <p:val>
                                            <p:strVal val="2/3*#ppt_w"/>
                                          </p:val>
                                        </p:tav>
                                        <p:tav tm="100000">
                                          <p:val>
                                            <p:strVal val="#ppt_w"/>
                                          </p:val>
                                        </p:tav>
                                      </p:tavLst>
                                    </p:anim>
                                    <p:anim calcmode="lin" valueType="num">
                                      <p:cBhvr>
                                        <p:cTn id="22" dur="500" fill="hold"/>
                                        <p:tgtEl>
                                          <p:spTgt spid="464384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3843" grpId="0" build="p" autoUpdateAnimBg="0"/>
      <p:bldP spid="4643844"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181442" name="Rectangle 2"/>
          <p:cNvSpPr>
            <a:spLocks noGrp="1" noChangeArrowheads="1"/>
          </p:cNvSpPr>
          <p:nvPr>
            <p:ph type="title"/>
          </p:nvPr>
        </p:nvSpPr>
        <p:spPr>
          <a:xfrm>
            <a:off x="1828800" y="84841"/>
            <a:ext cx="8534400" cy="1470582"/>
          </a:xfrm>
          <a:solidFill>
            <a:srgbClr val="A50021"/>
          </a:solidFill>
        </p:spPr>
        <p:txBody>
          <a:bodyPr/>
          <a:lstStyle/>
          <a:p>
            <a:r>
              <a:rPr lang="en-US" sz="6000" b="1" dirty="0">
                <a:solidFill>
                  <a:srgbClr val="CC9900"/>
                </a:solidFill>
                <a:effectLst>
                  <a:outerShdw blurRad="38100" dist="38100" dir="2700000" algn="tl">
                    <a:srgbClr val="000000"/>
                  </a:outerShdw>
                </a:effectLst>
                <a:latin typeface="Andy" pitchFamily="66" charset="0"/>
              </a:rPr>
              <a:t>COUNTERING THE </a:t>
            </a:r>
            <a:r>
              <a:rPr lang="en-US" sz="5400" b="1" dirty="0">
                <a:solidFill>
                  <a:srgbClr val="CC9900"/>
                </a:solidFill>
                <a:effectLst>
                  <a:outerShdw blurRad="38100" dist="38100" dir="2700000" algn="tl">
                    <a:srgbClr val="000000"/>
                  </a:outerShdw>
                </a:effectLst>
                <a:latin typeface="Andy" pitchFamily="66" charset="0"/>
              </a:rPr>
              <a:t>COUNTERFACTUAL TEST</a:t>
            </a:r>
          </a:p>
        </p:txBody>
      </p:sp>
      <p:sp>
        <p:nvSpPr>
          <p:cNvPr id="5181443" name="Rectangle 3"/>
          <p:cNvSpPr>
            <a:spLocks noGrp="1" noChangeArrowheads="1"/>
          </p:cNvSpPr>
          <p:nvPr>
            <p:ph type="body" idx="1"/>
          </p:nvPr>
        </p:nvSpPr>
        <p:spPr>
          <a:xfrm>
            <a:off x="1905000" y="1676400"/>
            <a:ext cx="8382000" cy="4572000"/>
          </a:xfrm>
          <a:solidFill>
            <a:srgbClr val="CCCC00"/>
          </a:solidFill>
        </p:spPr>
        <p:txBody>
          <a:bodyPr/>
          <a:lstStyle/>
          <a:p>
            <a:pPr>
              <a:buFont typeface="Wingdings" pitchFamily="2" charset="2"/>
              <a:buChar char="v"/>
            </a:pPr>
            <a:endParaRPr lang="en-US" sz="1400" b="1" u="sng">
              <a:solidFill>
                <a:srgbClr val="CC0000"/>
              </a:solidFill>
              <a:effectLst>
                <a:outerShdw blurRad="38100" dist="38100" dir="2700000" algn="tl">
                  <a:srgbClr val="000000"/>
                </a:outerShdw>
              </a:effectLst>
            </a:endParaRPr>
          </a:p>
          <a:p>
            <a:pPr>
              <a:buFont typeface="Wingdings" pitchFamily="2" charset="2"/>
              <a:buChar char="v"/>
            </a:pPr>
            <a:r>
              <a:rPr lang="en-US" sz="2800" b="1" u="sng">
                <a:solidFill>
                  <a:srgbClr val="CC0000"/>
                </a:solidFill>
                <a:effectLst>
                  <a:outerShdw blurRad="38100" dist="38100" dir="2700000" algn="tl">
                    <a:srgbClr val="000000"/>
                  </a:outerShdw>
                </a:effectLst>
              </a:rPr>
              <a:t> Bible Says You Are In Charge Of Your Own Heart</a:t>
            </a:r>
          </a:p>
          <a:p>
            <a:pPr>
              <a:buFont typeface="Wingdings" pitchFamily="2" charset="2"/>
              <a:buChar char="v"/>
            </a:pPr>
            <a:endParaRPr lang="en-US" sz="1400" b="1" u="sng">
              <a:solidFill>
                <a:srgbClr val="CC0000"/>
              </a:solidFill>
              <a:effectLst>
                <a:outerShdw blurRad="38100" dist="38100" dir="2700000" algn="tl">
                  <a:srgbClr val="000000"/>
                </a:outerShdw>
              </a:effectLst>
            </a:endParaRPr>
          </a:p>
          <a:p>
            <a:pPr>
              <a:buFont typeface="Wingdings" pitchFamily="2" charset="2"/>
              <a:buChar char="v"/>
            </a:pPr>
            <a:r>
              <a:rPr lang="en-US" sz="2400" b="1" i="1">
                <a:solidFill>
                  <a:srgbClr val="CC0000"/>
                </a:solidFill>
                <a:effectLst>
                  <a:outerShdw blurRad="38100" dist="38100" dir="2700000" algn="tl">
                    <a:srgbClr val="000000"/>
                  </a:outerShdw>
                </a:effectLst>
              </a:rPr>
              <a:t> </a:t>
            </a:r>
            <a:r>
              <a:rPr lang="en-US" sz="2800" i="1">
                <a:solidFill>
                  <a:srgbClr val="CC0000"/>
                </a:solidFill>
                <a:effectLst>
                  <a:outerShdw blurRad="38100" dist="38100" dir="2700000" algn="tl">
                    <a:srgbClr val="000000"/>
                  </a:outerShdw>
                </a:effectLst>
              </a:rPr>
              <a:t>Jeremiah 4: 4 – “Remove the foreskin of your hearts”</a:t>
            </a:r>
          </a:p>
          <a:p>
            <a:pPr>
              <a:buFont typeface="Wingdings" pitchFamily="2" charset="2"/>
              <a:buChar char="v"/>
            </a:pPr>
            <a:r>
              <a:rPr lang="en-US" sz="2800" i="1">
                <a:solidFill>
                  <a:srgbClr val="CC0000"/>
                </a:solidFill>
                <a:effectLst>
                  <a:outerShdw blurRad="38100" dist="38100" dir="2700000" algn="tl">
                    <a:srgbClr val="000000"/>
                  </a:outerShdw>
                </a:effectLst>
              </a:rPr>
              <a:t> Jeremiah 9: 13 – “Stubbornly followed their hearts”</a:t>
            </a:r>
          </a:p>
          <a:p>
            <a:pPr>
              <a:buFont typeface="Wingdings" pitchFamily="2" charset="2"/>
              <a:buChar char="v"/>
            </a:pPr>
            <a:r>
              <a:rPr lang="en-US" sz="2800" i="1">
                <a:solidFill>
                  <a:srgbClr val="CC0000"/>
                </a:solidFill>
                <a:effectLst>
                  <a:outerShdw blurRad="38100" dist="38100" dir="2700000" algn="tl">
                    <a:srgbClr val="000000"/>
                  </a:outerShdw>
                </a:effectLst>
              </a:rPr>
              <a:t> Jeremiah 18: 11 – “Act according to his evil heart”</a:t>
            </a:r>
          </a:p>
          <a:p>
            <a:pPr>
              <a:buFont typeface="Wingdings" pitchFamily="2" charset="2"/>
              <a:buChar char="v"/>
            </a:pPr>
            <a:endParaRPr lang="en-US" sz="1400" i="1">
              <a:solidFill>
                <a:srgbClr val="CC0000"/>
              </a:solidFill>
              <a:effectLst>
                <a:outerShdw blurRad="38100" dist="38100" dir="2700000" algn="tl">
                  <a:srgbClr val="000000"/>
                </a:outerShdw>
              </a:effectLst>
            </a:endParaRPr>
          </a:p>
          <a:p>
            <a:pPr>
              <a:buFont typeface="Wingdings" pitchFamily="2" charset="2"/>
              <a:buChar char="v"/>
            </a:pPr>
            <a:r>
              <a:rPr lang="en-US" sz="2800" b="1" i="1">
                <a:solidFill>
                  <a:srgbClr val="CC0000"/>
                </a:solidFill>
                <a:effectLst>
                  <a:outerShdw blurRad="38100" dist="38100" dir="2700000" algn="tl">
                    <a:srgbClr val="000000"/>
                  </a:outerShdw>
                </a:effectLst>
              </a:rPr>
              <a:t> </a:t>
            </a:r>
            <a:r>
              <a:rPr lang="en-US" sz="4000" b="1" i="1">
                <a:solidFill>
                  <a:srgbClr val="CC0000"/>
                </a:solidFill>
                <a:effectLst>
                  <a:outerShdw blurRad="38100" dist="38100" dir="2700000" algn="tl">
                    <a:srgbClr val="000000"/>
                  </a:outerShdw>
                </a:effectLst>
              </a:rPr>
              <a:t>Ezekiel 18:31 – “Make Yourselves   A New Heart &amp; A New Spirit!”</a:t>
            </a:r>
            <a:endParaRPr lang="en-US" sz="4000" b="1" i="1"/>
          </a:p>
        </p:txBody>
      </p:sp>
    </p:spTree>
    <p:extLst>
      <p:ext uri="{BB962C8B-B14F-4D97-AF65-F5344CB8AC3E}">
        <p14:creationId xmlns:p14="http://schemas.microsoft.com/office/powerpoint/2010/main" val="6018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181443">
                                            <p:txEl>
                                              <p:pRg st="1" end="1"/>
                                            </p:txEl>
                                          </p:spTgt>
                                        </p:tgtEl>
                                        <p:attrNameLst>
                                          <p:attrName>style.visibility</p:attrName>
                                        </p:attrNameLst>
                                      </p:cBhvr>
                                      <p:to>
                                        <p:strVal val="visible"/>
                                      </p:to>
                                    </p:set>
                                    <p:anim to="" calcmode="lin" valueType="num">
                                      <p:cBhvr>
                                        <p:cTn id="7" dur="1" fill="hold"/>
                                        <p:tgtEl>
                                          <p:spTgt spid="518144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5181443">
                                            <p:txEl>
                                              <p:pRg st="3" end="3"/>
                                            </p:txEl>
                                          </p:spTgt>
                                        </p:tgtEl>
                                        <p:attrNameLst>
                                          <p:attrName>style.visibility</p:attrName>
                                        </p:attrNameLst>
                                      </p:cBhvr>
                                      <p:to>
                                        <p:strVal val="visible"/>
                                      </p:to>
                                    </p:set>
                                    <p:anim to="" calcmode="lin" valueType="num">
                                      <p:cBhvr>
                                        <p:cTn id="12" dur="1" fill="hold"/>
                                        <p:tgtEl>
                                          <p:spTgt spid="5181443">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5181443">
                                            <p:txEl>
                                              <p:pRg st="4" end="4"/>
                                            </p:txEl>
                                          </p:spTgt>
                                        </p:tgtEl>
                                        <p:attrNameLst>
                                          <p:attrName>style.visibility</p:attrName>
                                        </p:attrNameLst>
                                      </p:cBhvr>
                                      <p:to>
                                        <p:strVal val="visible"/>
                                      </p:to>
                                    </p:set>
                                    <p:anim to="" calcmode="lin" valueType="num">
                                      <p:cBhvr>
                                        <p:cTn id="17" dur="1" fill="hold"/>
                                        <p:tgtEl>
                                          <p:spTgt spid="5181443">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5181443">
                                            <p:txEl>
                                              <p:pRg st="5" end="5"/>
                                            </p:txEl>
                                          </p:spTgt>
                                        </p:tgtEl>
                                        <p:attrNameLst>
                                          <p:attrName>style.visibility</p:attrName>
                                        </p:attrNameLst>
                                      </p:cBhvr>
                                      <p:to>
                                        <p:strVal val="visible"/>
                                      </p:to>
                                    </p:set>
                                    <p:anim to="" calcmode="lin" valueType="num">
                                      <p:cBhvr>
                                        <p:cTn id="22" dur="1" fill="hold"/>
                                        <p:tgtEl>
                                          <p:spTgt spid="5181443">
                                            <p:txEl>
                                              <p:pRg st="5" end="5"/>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5181443">
                                            <p:txEl>
                                              <p:pRg st="7" end="7"/>
                                            </p:txEl>
                                          </p:spTgt>
                                        </p:tgtEl>
                                        <p:attrNameLst>
                                          <p:attrName>style.visibility</p:attrName>
                                        </p:attrNameLst>
                                      </p:cBhvr>
                                      <p:to>
                                        <p:strVal val="visible"/>
                                      </p:to>
                                    </p:set>
                                    <p:anim to="" calcmode="lin" valueType="num">
                                      <p:cBhvr>
                                        <p:cTn id="27" dur="1" fill="hold"/>
                                        <p:tgtEl>
                                          <p:spTgt spid="518144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43"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211843" name="Picture 3" descr="C:\Documents and Settings\Owner\My Documents\Educational Illustrations\AnniCross_Love.gif">
            <a:extLst>
              <a:ext uri="{FF2B5EF4-FFF2-40B4-BE49-F238E27FC236}">
                <a16:creationId xmlns:a16="http://schemas.microsoft.com/office/drawing/2014/main" id="{5581D082-0F7C-EECD-0C7F-2E80271B0A4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22460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44" name="Picture 4" descr="C:\Documents and Settings\Owner\My Documents\Educational Illustrations\AnniCross_Love.gif">
            <a:extLst>
              <a:ext uri="{FF2B5EF4-FFF2-40B4-BE49-F238E27FC236}">
                <a16:creationId xmlns:a16="http://schemas.microsoft.com/office/drawing/2014/main" id="{E236CD44-A68A-6474-3CF9-96ECF09AFDA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60746" y="0"/>
            <a:ext cx="213951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381020"/>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211843"/>
                                        </p:tgtEl>
                                        <p:attrNameLst>
                                          <p:attrName>style.visibility</p:attrName>
                                        </p:attrNameLst>
                                      </p:cBhvr>
                                      <p:to>
                                        <p:strVal val="visible"/>
                                      </p:to>
                                    </p:set>
                                    <p:anim calcmode="lin" valueType="num">
                                      <p:cBhvr additive="base">
                                        <p:cTn id="7" dur="500" fill="hold"/>
                                        <p:tgtEl>
                                          <p:spTgt spid="2211843"/>
                                        </p:tgtEl>
                                        <p:attrNameLst>
                                          <p:attrName>ppt_x</p:attrName>
                                        </p:attrNameLst>
                                      </p:cBhvr>
                                      <p:tavLst>
                                        <p:tav tm="0">
                                          <p:val>
                                            <p:strVal val="0-#ppt_w/2"/>
                                          </p:val>
                                        </p:tav>
                                        <p:tav tm="100000">
                                          <p:val>
                                            <p:strVal val="#ppt_x"/>
                                          </p:val>
                                        </p:tav>
                                      </p:tavLst>
                                    </p:anim>
                                    <p:anim calcmode="lin" valueType="num">
                                      <p:cBhvr additive="base">
                                        <p:cTn id="8" dur="500" fill="hold"/>
                                        <p:tgtEl>
                                          <p:spTgt spid="221184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2211844"/>
                                        </p:tgtEl>
                                        <p:attrNameLst>
                                          <p:attrName>style.visibility</p:attrName>
                                        </p:attrNameLst>
                                      </p:cBhvr>
                                      <p:to>
                                        <p:strVal val="visible"/>
                                      </p:to>
                                    </p:set>
                                    <p:anim calcmode="lin" valueType="num">
                                      <p:cBhvr additive="base">
                                        <p:cTn id="12" dur="500" fill="hold"/>
                                        <p:tgtEl>
                                          <p:spTgt spid="2211844"/>
                                        </p:tgtEl>
                                        <p:attrNameLst>
                                          <p:attrName>ppt_x</p:attrName>
                                        </p:attrNameLst>
                                      </p:cBhvr>
                                      <p:tavLst>
                                        <p:tav tm="0">
                                          <p:val>
                                            <p:strVal val="1+#ppt_w/2"/>
                                          </p:val>
                                        </p:tav>
                                        <p:tav tm="100000">
                                          <p:val>
                                            <p:strVal val="#ppt_x"/>
                                          </p:val>
                                        </p:tav>
                                      </p:tavLst>
                                    </p:anim>
                                    <p:anim calcmode="lin" valueType="num">
                                      <p:cBhvr additive="base">
                                        <p:cTn id="13" dur="500" fill="hold"/>
                                        <p:tgtEl>
                                          <p:spTgt spid="22118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76867" name="Rectangle 3"/>
          <p:cNvSpPr>
            <a:spLocks noGrp="1" noChangeArrowheads="1"/>
          </p:cNvSpPr>
          <p:nvPr>
            <p:ph type="body" idx="1"/>
          </p:nvPr>
        </p:nvSpPr>
        <p:spPr/>
        <p:txBody>
          <a:bodyPr/>
          <a:lstStyle/>
          <a:p>
            <a:r>
              <a:rPr lang="en-US"/>
              <a:t>“It is needful [to] come to a clear distinction between those basic doctrines on which we unite … [and] differences on which we are not in agreement while yet standing true to the essence of biblical Christianity.”</a:t>
            </a:r>
            <a:br>
              <a:rPr lang="en-US"/>
            </a:br>
            <a:r>
              <a:rPr lang="en-US" i="1"/>
              <a:t>—Carl F.H. Henry</a:t>
            </a:r>
            <a:endParaRPr lang="en-US"/>
          </a:p>
        </p:txBody>
      </p:sp>
      <p:sp>
        <p:nvSpPr>
          <p:cNvPr id="676869" name="Rectangle 5"/>
          <p:cNvSpPr>
            <a:spLocks noGrp="1" noChangeArrowheads="1"/>
          </p:cNvSpPr>
          <p:nvPr>
            <p:ph type="title"/>
          </p:nvPr>
        </p:nvSpPr>
        <p:spPr/>
        <p:txBody>
          <a:bodyPr/>
          <a:lstStyle/>
          <a:p>
            <a:r>
              <a:rPr lang="en-US"/>
              <a:t>Quotes</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67010" name="Rectangle 1026">
            <a:extLst>
              <a:ext uri="{FF2B5EF4-FFF2-40B4-BE49-F238E27FC236}">
                <a16:creationId xmlns:a16="http://schemas.microsoft.com/office/drawing/2014/main" id="{7C18385B-7969-83B5-C12A-87498563AB74}"/>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70082" name="Rectangle 1026">
            <a:extLst>
              <a:ext uri="{FF2B5EF4-FFF2-40B4-BE49-F238E27FC236}">
                <a16:creationId xmlns:a16="http://schemas.microsoft.com/office/drawing/2014/main" id="{DC5282D7-CB7E-17ED-3A7A-0DB46BA5AE96}"/>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72130" name="Rectangle 2">
            <a:extLst>
              <a:ext uri="{FF2B5EF4-FFF2-40B4-BE49-F238E27FC236}">
                <a16:creationId xmlns:a16="http://schemas.microsoft.com/office/drawing/2014/main" id="{529FE2C4-8A03-84BC-A2B3-465734DBA14D}"/>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7778" name="Rectangle 2">
            <a:extLst>
              <a:ext uri="{FF2B5EF4-FFF2-40B4-BE49-F238E27FC236}">
                <a16:creationId xmlns:a16="http://schemas.microsoft.com/office/drawing/2014/main" id="{52889B8F-36EB-0555-C4B9-96631A5B26E4}"/>
              </a:ext>
            </a:extLst>
          </p:cNvPr>
          <p:cNvSpPr>
            <a:spLocks noGrp="1" noChangeArrowheads="1"/>
          </p:cNvSpPr>
          <p:nvPr>
            <p:ph type="title"/>
          </p:nvPr>
        </p:nvSpPr>
        <p:spPr/>
        <p:txBody>
          <a:bodyPr/>
          <a:lstStyle/>
          <a:p>
            <a:pPr eaLnBrk="1" hangingPunct="1"/>
            <a:endParaRPr lang="en-US" altLang="en-US"/>
          </a:p>
        </p:txBody>
      </p:sp>
      <p:sp>
        <p:nvSpPr>
          <p:cNvPr id="3" name="Rectangle 2">
            <a:extLst>
              <a:ext uri="{FF2B5EF4-FFF2-40B4-BE49-F238E27FC236}">
                <a16:creationId xmlns:a16="http://schemas.microsoft.com/office/drawing/2014/main" id="{D43F90AF-665B-349D-7142-4D506841ED0A}"/>
              </a:ext>
            </a:extLst>
          </p:cNvPr>
          <p:cNvSpPr/>
          <p:nvPr/>
        </p:nvSpPr>
        <p:spPr>
          <a:xfrm>
            <a:off x="0" y="5246703"/>
            <a:ext cx="12192000" cy="148206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all" spc="0" normalizeH="0" baseline="0" noProof="0" dirty="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uLnTx/>
                <a:uFillTx/>
                <a:latin typeface="Calligrapher" pitchFamily="2" charset="0"/>
                <a:ea typeface="+mn-ea"/>
                <a:cs typeface="Arial" panose="020B0604020202020204" pitchFamily="34" charset="0"/>
              </a:rPr>
              <a:t>“LOVE DOESN’T MAKE THE WORLD GO ‘ROUND.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all" spc="0" normalizeH="0" baseline="0" noProof="0" dirty="0">
                <a:ln w="9000" cmpd="sng">
                  <a:solidFill>
                    <a:srgbClr val="000000">
                      <a:shade val="50000"/>
                      <a:satMod val="120000"/>
                    </a:srgbClr>
                  </a:solidFill>
                  <a:prstDash val="solid"/>
                </a:ln>
                <a:solidFill>
                  <a:srgbClr val="FF0000"/>
                </a:solidFill>
                <a:effectLst>
                  <a:reflection blurRad="12700" stA="28000" endPos="45000" dist="1000" dir="5400000" sy="-100000" algn="bl" rotWithShape="0"/>
                </a:effectLst>
                <a:uLnTx/>
                <a:uFillTx/>
                <a:latin typeface="Calligrapher" pitchFamily="2" charset="0"/>
                <a:ea typeface="+mn-ea"/>
                <a:cs typeface="Arial" panose="020B0604020202020204" pitchFamily="34" charset="0"/>
              </a:rPr>
              <a:t>LOVE IS WHAT MAKES THE TRIP WORTHWHILE!”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nodeType="clickEffect">
                                  <p:stCondLst>
                                    <p:cond delay="0"/>
                                  </p:stCondLst>
                                  <p:iterate type="lt">
                                    <p:tmPct val="10000"/>
                                  </p:iterate>
                                  <p:childTnLst>
                                    <p:animScale>
                                      <p:cBhvr>
                                        <p:cTn id="6" dur="250" autoRev="1" fill="hold">
                                          <p:stCondLst>
                                            <p:cond delay="0"/>
                                          </p:stCondLst>
                                        </p:cTn>
                                        <p:tgtEl>
                                          <p:spTgt spid="3">
                                            <p:txEl>
                                              <p:pRg st="0" end="0"/>
                                            </p:txEl>
                                          </p:spTgt>
                                        </p:tgtEl>
                                      </p:cBhvr>
                                      <p:to x="80000" y="100000"/>
                                    </p:animScale>
                                    <p:anim by="(#ppt_w*0.10)" calcmode="lin" valueType="num">
                                      <p:cBhvr>
                                        <p:cTn id="7" dur="250" autoRev="1" fill="hold">
                                          <p:stCondLst>
                                            <p:cond delay="0"/>
                                          </p:stCondLst>
                                        </p:cTn>
                                        <p:tgtEl>
                                          <p:spTgt spid="3">
                                            <p:txEl>
                                              <p:pRg st="0" end="0"/>
                                            </p:txEl>
                                          </p:spTgt>
                                        </p:tgtEl>
                                        <p:attrNameLst>
                                          <p:attrName>ppt_x</p:attrName>
                                        </p:attrNameLst>
                                      </p:cBhvr>
                                    </p:anim>
                                    <p:anim by="(-#ppt_w*0.10)" calcmode="lin" valueType="num">
                                      <p:cBhvr>
                                        <p:cTn id="8" dur="250" autoRev="1" fill="hold">
                                          <p:stCondLst>
                                            <p:cond delay="0"/>
                                          </p:stCondLst>
                                        </p:cTn>
                                        <p:tgtEl>
                                          <p:spTgt spid="3">
                                            <p:txEl>
                                              <p:pRg st="0" end="0"/>
                                            </p:txEl>
                                          </p:spTgt>
                                        </p:tgtEl>
                                        <p:attrNameLst>
                                          <p:attrName>ppt_y</p:attrName>
                                        </p:attrNameLst>
                                      </p:cBhvr>
                                    </p:anim>
                                    <p:animRot by="-480000">
                                      <p:cBhvr>
                                        <p:cTn id="9" dur="250" autoRev="1" fill="hold">
                                          <p:stCondLst>
                                            <p:cond delay="0"/>
                                          </p:stCondLst>
                                        </p:cTn>
                                        <p:tgtEl>
                                          <p:spTgt spid="3">
                                            <p:txEl>
                                              <p:pRg st="0" end="0"/>
                                            </p:txEl>
                                          </p:spTgt>
                                        </p:tgtEl>
                                        <p:attrNameLst>
                                          <p:attrName>r</p:attrName>
                                        </p:attrNameLst>
                                      </p:cBhvr>
                                    </p:animRot>
                                  </p:childTnLst>
                                </p:cTn>
                              </p:par>
                              <p:par>
                                <p:cTn id="10" presetID="36" presetClass="emph" presetSubtype="0" fill="hold" nodeType="withEffect">
                                  <p:stCondLst>
                                    <p:cond delay="0"/>
                                  </p:stCondLst>
                                  <p:iterate type="lt">
                                    <p:tmPct val="10000"/>
                                  </p:iterate>
                                  <p:childTnLst>
                                    <p:animScale>
                                      <p:cBhvr>
                                        <p:cTn id="11" dur="250" autoRev="1" fill="hold">
                                          <p:stCondLst>
                                            <p:cond delay="0"/>
                                          </p:stCondLst>
                                        </p:cTn>
                                        <p:tgtEl>
                                          <p:spTgt spid="3">
                                            <p:txEl>
                                              <p:pRg st="1" end="1"/>
                                            </p:txEl>
                                          </p:spTgt>
                                        </p:tgtEl>
                                      </p:cBhvr>
                                      <p:to x="80000" y="100000"/>
                                    </p:animScale>
                                    <p:anim by="(#ppt_w*0.10)" calcmode="lin" valueType="num">
                                      <p:cBhvr>
                                        <p:cTn id="12" dur="250" autoRev="1" fill="hold">
                                          <p:stCondLst>
                                            <p:cond delay="0"/>
                                          </p:stCondLst>
                                        </p:cTn>
                                        <p:tgtEl>
                                          <p:spTgt spid="3">
                                            <p:txEl>
                                              <p:pRg st="1" end="1"/>
                                            </p:txEl>
                                          </p:spTgt>
                                        </p:tgtEl>
                                        <p:attrNameLst>
                                          <p:attrName>ppt_x</p:attrName>
                                        </p:attrNameLst>
                                      </p:cBhvr>
                                    </p:anim>
                                    <p:anim by="(-#ppt_w*0.10)" calcmode="lin" valueType="num">
                                      <p:cBhvr>
                                        <p:cTn id="13" dur="250" autoRev="1" fill="hold">
                                          <p:stCondLst>
                                            <p:cond delay="0"/>
                                          </p:stCondLst>
                                        </p:cTn>
                                        <p:tgtEl>
                                          <p:spTgt spid="3">
                                            <p:txEl>
                                              <p:pRg st="1" end="1"/>
                                            </p:txEl>
                                          </p:spTgt>
                                        </p:tgtEl>
                                        <p:attrNameLst>
                                          <p:attrName>ppt_y</p:attrName>
                                        </p:attrNameLst>
                                      </p:cBhvr>
                                    </p:anim>
                                    <p:animRot by="-480000">
                                      <p:cBhvr>
                                        <p:cTn id="14" dur="250" autoRev="1"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415618" name="Rectangle 2"/>
          <p:cNvSpPr>
            <a:spLocks noGrp="1" noChangeArrowheads="1"/>
          </p:cNvSpPr>
          <p:nvPr>
            <p:ph type="title"/>
          </p:nvPr>
        </p:nvSpPr>
        <p:spPr/>
        <p:txBody>
          <a:bodyPr/>
          <a:lstStyle/>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416642" name="Rectangle 2"/>
          <p:cNvSpPr>
            <a:spLocks noGrp="1" noChangeArrowheads="1"/>
          </p:cNvSpPr>
          <p:nvPr>
            <p:ph type="title"/>
          </p:nvPr>
        </p:nvSpPr>
        <p:spPr/>
        <p:txBody>
          <a:bodyP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cover/>
  </p:transition>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76226" name="Rectangle 2">
            <a:extLst>
              <a:ext uri="{FF2B5EF4-FFF2-40B4-BE49-F238E27FC236}">
                <a16:creationId xmlns:a16="http://schemas.microsoft.com/office/drawing/2014/main" id="{623EE43B-DC5A-AD68-4BF5-96E520C89D6F}"/>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77250" name="Rectangle 2">
            <a:extLst>
              <a:ext uri="{FF2B5EF4-FFF2-40B4-BE49-F238E27FC236}">
                <a16:creationId xmlns:a16="http://schemas.microsoft.com/office/drawing/2014/main" id="{7A3257F8-DC98-825D-9514-605D60F39473}"/>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01445" name="Rectangle 5"/>
          <p:cNvSpPr>
            <a:spLocks noGrp="1" noChangeArrowheads="1"/>
          </p:cNvSpPr>
          <p:nvPr>
            <p:ph type="title"/>
          </p:nvPr>
        </p:nvSpPr>
        <p:spPr/>
        <p:txBody>
          <a:bodyPr/>
          <a:lstStyle/>
          <a:p>
            <a:r>
              <a:rPr lang="en-US"/>
              <a:t>The Protestants</a:t>
            </a:r>
          </a:p>
        </p:txBody>
      </p:sp>
      <p:sp>
        <p:nvSpPr>
          <p:cNvPr id="701446" name="Rectangle 6"/>
          <p:cNvSpPr>
            <a:spLocks noGrp="1" noChangeArrowheads="1"/>
          </p:cNvSpPr>
          <p:nvPr>
            <p:ph type="body" idx="1"/>
          </p:nvPr>
        </p:nvSpPr>
        <p:spPr>
          <a:xfrm>
            <a:off x="2590800" y="990600"/>
            <a:ext cx="8077200" cy="5867400"/>
          </a:xfrm>
        </p:spPr>
        <p:txBody>
          <a:bodyPr/>
          <a:lstStyle/>
          <a:p>
            <a:endParaRPr lang="en-US" dirty="0"/>
          </a:p>
        </p:txBody>
      </p:sp>
      <p:pic>
        <p:nvPicPr>
          <p:cNvPr id="4" name="Picture 3" descr="http://www.mun.ca/rels/restmov/pics/people/general/pics/motto1.gif"/>
          <p:cNvPicPr/>
          <p:nvPr/>
        </p:nvPicPr>
        <p:blipFill>
          <a:blip r:embed="rId4" cstate="print"/>
          <a:srcRect/>
          <a:stretch>
            <a:fillRect/>
          </a:stretch>
        </p:blipFill>
        <p:spPr bwMode="auto">
          <a:xfrm>
            <a:off x="1376039" y="876935"/>
            <a:ext cx="10815961" cy="5867400"/>
          </a:xfrm>
          <a:prstGeom prst="rect">
            <a:avLst/>
          </a:prstGeom>
          <a:noFill/>
          <a:ln w="9525">
            <a:noFill/>
            <a:miter lim="800000"/>
            <a:headEnd/>
            <a:tailEnd/>
          </a:ln>
        </p:spPr>
      </p:pic>
      <p:sp>
        <p:nvSpPr>
          <p:cNvPr id="5" name="Rectangle 4"/>
          <p:cNvSpPr/>
          <p:nvPr/>
        </p:nvSpPr>
        <p:spPr>
          <a:xfrm>
            <a:off x="3124200" y="3048000"/>
            <a:ext cx="7010400" cy="1569660"/>
          </a:xfrm>
          <a:prstGeom prst="rect">
            <a:avLst/>
          </a:prstGeom>
          <a:noFill/>
        </p:spPr>
        <p:txBody>
          <a:bodyPr wrap="square" lIns="91440" tIns="45720" rIns="91440" bIns="45720">
            <a:spAutoFit/>
          </a:bodyPr>
          <a:lstStyle/>
          <a:p>
            <a:pPr algn="ctr" fontAlgn="base">
              <a:spcBef>
                <a:spcPct val="0"/>
              </a:spcBef>
              <a:spcAft>
                <a:spcPct val="0"/>
              </a:spcAft>
            </a:pPr>
            <a:r>
              <a:rPr lang="en-US" sz="4800" b="1"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ligrapher" pitchFamily="2" charset="0"/>
                <a:ea typeface="ＭＳ Ｐゴシック"/>
              </a:rPr>
              <a:t>Lutheran </a:t>
            </a:r>
            <a:r>
              <a:rPr lang="en-US" sz="4800" b="1" dirty="0" err="1">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ligrapher" pitchFamily="2" charset="0"/>
                <a:ea typeface="ＭＳ Ｐゴシック"/>
              </a:rPr>
              <a:t>Meiderlin’s</a:t>
            </a:r>
            <a:r>
              <a:rPr lang="en-US" sz="4800" b="1"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ligrapher" pitchFamily="2" charset="0"/>
                <a:ea typeface="ＭＳ Ｐゴシック"/>
              </a:rPr>
              <a:t> Famous Quote:</a:t>
            </a: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68034" name="Rectangle 2">
            <a:extLst>
              <a:ext uri="{FF2B5EF4-FFF2-40B4-BE49-F238E27FC236}">
                <a16:creationId xmlns:a16="http://schemas.microsoft.com/office/drawing/2014/main" id="{2315ED85-374C-8E1E-F155-2A069FDFEA32}"/>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9058" name="Rectangle 2">
            <a:extLst>
              <a:ext uri="{FF2B5EF4-FFF2-40B4-BE49-F238E27FC236}">
                <a16:creationId xmlns:a16="http://schemas.microsoft.com/office/drawing/2014/main" id="{2620DF53-24F7-BFE2-A639-E4ABFD24A8A4}"/>
              </a:ext>
            </a:extLst>
          </p:cNvPr>
          <p:cNvSpPr>
            <a:spLocks noGrp="1" noChangeArrowheads="1"/>
          </p:cNvSpPr>
          <p:nvPr>
            <p:ph type="body" idx="1"/>
          </p:nvPr>
        </p:nvSpPr>
        <p:spPr>
          <a:xfrm>
            <a:off x="1828800" y="304800"/>
            <a:ext cx="8458200" cy="6248400"/>
          </a:xfrm>
        </p:spPr>
        <p:txBody>
          <a:bodyPr/>
          <a:lstStyle/>
          <a:p>
            <a:pPr algn="ctr" eaLnBrk="1" hangingPunct="1">
              <a:lnSpc>
                <a:spcPct val="90000"/>
              </a:lnSpc>
              <a:buFontTx/>
              <a:buNone/>
            </a:pPr>
            <a:r>
              <a:rPr lang="en-US" altLang="en-US" sz="2800">
                <a:solidFill>
                  <a:srgbClr val="FFFFFF"/>
                </a:solidFill>
                <a:latin typeface="Comic Sans MS" panose="030F0702030302020204" pitchFamily="66" charset="0"/>
              </a:rPr>
              <a:t>And coming up one of the scribes heard them reasoning, knowing that He had answered them well, he asked Him, Which is </a:t>
            </a:r>
            <a:r>
              <a:rPr lang="en-US" altLang="en-US" sz="2800" i="1">
                <a:solidFill>
                  <a:srgbClr val="FFFFFF"/>
                </a:solidFill>
                <a:latin typeface="Comic Sans MS" panose="030F0702030302020204" pitchFamily="66" charset="0"/>
              </a:rPr>
              <a:t>the</a:t>
            </a:r>
            <a:r>
              <a:rPr lang="en-US" altLang="en-US" sz="2800">
                <a:solidFill>
                  <a:srgbClr val="FFFFFF"/>
                </a:solidFill>
                <a:latin typeface="Comic Sans MS" panose="030F0702030302020204" pitchFamily="66" charset="0"/>
              </a:rPr>
              <a:t> first commandment of all?</a:t>
            </a:r>
          </a:p>
          <a:p>
            <a:pPr algn="ctr" eaLnBrk="1" hangingPunct="1">
              <a:lnSpc>
                <a:spcPct val="90000"/>
              </a:lnSpc>
              <a:buFontTx/>
              <a:buNone/>
            </a:pPr>
            <a:r>
              <a:rPr lang="en-US" altLang="en-US" sz="2800">
                <a:solidFill>
                  <a:srgbClr val="FFFFFF"/>
                </a:solidFill>
                <a:latin typeface="Comic Sans MS" panose="030F0702030302020204" pitchFamily="66" charset="0"/>
              </a:rPr>
              <a:t>And Jesus answered him, The first of all the commandments </a:t>
            </a:r>
            <a:r>
              <a:rPr lang="en-US" altLang="en-US" sz="2800" i="1">
                <a:solidFill>
                  <a:srgbClr val="FFFFFF"/>
                </a:solidFill>
                <a:latin typeface="Comic Sans MS" panose="030F0702030302020204" pitchFamily="66" charset="0"/>
              </a:rPr>
              <a:t>is</a:t>
            </a:r>
            <a:r>
              <a:rPr lang="en-US" altLang="en-US" sz="2800">
                <a:solidFill>
                  <a:srgbClr val="FFFFFF"/>
                </a:solidFill>
                <a:latin typeface="Comic Sans MS" panose="030F0702030302020204" pitchFamily="66" charset="0"/>
              </a:rPr>
              <a:t>, “Hear, O Israel, </a:t>
            </a:r>
            <a:r>
              <a:rPr lang="en-US" altLang="en-US" sz="2800" i="1">
                <a:solidFill>
                  <a:srgbClr val="FFFFFF"/>
                </a:solidFill>
                <a:latin typeface="Comic Sans MS" panose="030F0702030302020204" pitchFamily="66" charset="0"/>
              </a:rPr>
              <a:t>the</a:t>
            </a:r>
            <a:r>
              <a:rPr lang="en-US" altLang="en-US" sz="2800">
                <a:solidFill>
                  <a:srgbClr val="FFFFFF"/>
                </a:solidFill>
                <a:latin typeface="Comic Sans MS" panose="030F0702030302020204" pitchFamily="66" charset="0"/>
              </a:rPr>
              <a:t> Lord our God is one Lord;</a:t>
            </a:r>
          </a:p>
          <a:p>
            <a:pPr algn="ctr" eaLnBrk="1" hangingPunct="1">
              <a:lnSpc>
                <a:spcPct val="90000"/>
              </a:lnSpc>
              <a:buFontTx/>
              <a:buNone/>
            </a:pPr>
            <a:r>
              <a:rPr lang="en-US" altLang="en-US" sz="2800">
                <a:solidFill>
                  <a:srgbClr val="FFFFFF"/>
                </a:solidFill>
                <a:latin typeface="Comic Sans MS" panose="030F0702030302020204" pitchFamily="66" charset="0"/>
              </a:rPr>
              <a:t>and you shall love </a:t>
            </a:r>
            <a:r>
              <a:rPr lang="en-US" altLang="en-US" sz="2800" i="1">
                <a:solidFill>
                  <a:srgbClr val="FFFFFF"/>
                </a:solidFill>
                <a:latin typeface="Comic Sans MS" panose="030F0702030302020204" pitchFamily="66" charset="0"/>
              </a:rPr>
              <a:t>the</a:t>
            </a:r>
            <a:r>
              <a:rPr lang="en-US" altLang="en-US" sz="2800">
                <a:solidFill>
                  <a:srgbClr val="FFFFFF"/>
                </a:solidFill>
                <a:latin typeface="Comic Sans MS" panose="030F0702030302020204" pitchFamily="66" charset="0"/>
              </a:rPr>
              <a:t> Lord your God with all your heart, and with all your soul, and with all your mind, and with all your strength.” This </a:t>
            </a:r>
            <a:r>
              <a:rPr lang="en-US" altLang="en-US" sz="2800" i="1">
                <a:solidFill>
                  <a:srgbClr val="FFFFFF"/>
                </a:solidFill>
                <a:latin typeface="Comic Sans MS" panose="030F0702030302020204" pitchFamily="66" charset="0"/>
              </a:rPr>
              <a:t>is</a:t>
            </a:r>
            <a:r>
              <a:rPr lang="en-US" altLang="en-US" sz="2800">
                <a:solidFill>
                  <a:srgbClr val="FFFFFF"/>
                </a:solidFill>
                <a:latin typeface="Comic Sans MS" panose="030F0702030302020204" pitchFamily="66" charset="0"/>
              </a:rPr>
              <a:t> the first commandment.</a:t>
            </a:r>
          </a:p>
          <a:p>
            <a:pPr algn="ctr" eaLnBrk="1" hangingPunct="1">
              <a:lnSpc>
                <a:spcPct val="90000"/>
              </a:lnSpc>
              <a:buFontTx/>
              <a:buNone/>
            </a:pPr>
            <a:r>
              <a:rPr lang="en-US" altLang="en-US" sz="2800">
                <a:solidFill>
                  <a:srgbClr val="FFFFFF"/>
                </a:solidFill>
                <a:latin typeface="Comic Sans MS" panose="030F0702030302020204" pitchFamily="66" charset="0"/>
              </a:rPr>
              <a:t>And </a:t>
            </a:r>
            <a:r>
              <a:rPr lang="en-US" altLang="en-US" sz="2800" i="1">
                <a:solidFill>
                  <a:srgbClr val="FFFFFF"/>
                </a:solidFill>
                <a:latin typeface="Comic Sans MS" panose="030F0702030302020204" pitchFamily="66" charset="0"/>
              </a:rPr>
              <a:t>the</a:t>
            </a:r>
            <a:r>
              <a:rPr lang="en-US" altLang="en-US" sz="2800">
                <a:solidFill>
                  <a:srgbClr val="FFFFFF"/>
                </a:solidFill>
                <a:latin typeface="Comic Sans MS" panose="030F0702030302020204" pitchFamily="66" charset="0"/>
              </a:rPr>
              <a:t> second </a:t>
            </a:r>
            <a:r>
              <a:rPr lang="en-US" altLang="en-US" sz="2800" i="1">
                <a:solidFill>
                  <a:srgbClr val="FFFFFF"/>
                </a:solidFill>
                <a:latin typeface="Comic Sans MS" panose="030F0702030302020204" pitchFamily="66" charset="0"/>
              </a:rPr>
              <a:t>is</a:t>
            </a:r>
            <a:r>
              <a:rPr lang="en-US" altLang="en-US" sz="2800">
                <a:solidFill>
                  <a:srgbClr val="FFFFFF"/>
                </a:solidFill>
                <a:latin typeface="Comic Sans MS" panose="030F0702030302020204" pitchFamily="66" charset="0"/>
              </a:rPr>
              <a:t> like this: You shall love your neighbor as yourself. There is no other commandment greater than these.</a:t>
            </a:r>
          </a:p>
          <a:p>
            <a:pPr algn="ctr" eaLnBrk="1" hangingPunct="1">
              <a:lnSpc>
                <a:spcPct val="90000"/>
              </a:lnSpc>
              <a:buFontTx/>
              <a:buNone/>
            </a:pPr>
            <a:r>
              <a:rPr lang="en-US" altLang="en-US" sz="2800">
                <a:solidFill>
                  <a:srgbClr val="993366"/>
                </a:solidFill>
                <a:latin typeface="Comic Sans MS" panose="030F0702030302020204" pitchFamily="66" charset="0"/>
              </a:rPr>
              <a:t>Mark 12: 29-31</a:t>
            </a:r>
            <a:endParaRPr lang="en-US" altLang="en-US" sz="1000">
              <a:solidFill>
                <a:srgbClr val="993366"/>
              </a:solidFill>
              <a:latin typeface="Geneva"/>
            </a:endParaRPr>
          </a:p>
        </p:txBody>
      </p:sp>
    </p:spTree>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75202" name="Rectangle 2">
            <a:extLst>
              <a:ext uri="{FF2B5EF4-FFF2-40B4-BE49-F238E27FC236}">
                <a16:creationId xmlns:a16="http://schemas.microsoft.com/office/drawing/2014/main" id="{A7EF8312-7476-1698-C687-FE92D7FB7075}"/>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78274" name="Rectangle 1026">
            <a:extLst>
              <a:ext uri="{FF2B5EF4-FFF2-40B4-BE49-F238E27FC236}">
                <a16:creationId xmlns:a16="http://schemas.microsoft.com/office/drawing/2014/main" id="{C6BB9EDC-B198-F048-051D-CAB01EA3168F}"/>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96706" name="WordArt 2">
            <a:extLst>
              <a:ext uri="{FF2B5EF4-FFF2-40B4-BE49-F238E27FC236}">
                <a16:creationId xmlns:a16="http://schemas.microsoft.com/office/drawing/2014/main" id="{C73CEF9B-D07E-88EF-6BF9-FB8DEF298CA0}"/>
              </a:ext>
            </a:extLst>
          </p:cNvPr>
          <p:cNvSpPr>
            <a:spLocks noChangeArrowheads="1" noChangeShapeType="1" noTextEdit="1"/>
          </p:cNvSpPr>
          <p:nvPr/>
        </p:nvSpPr>
        <p:spPr bwMode="auto">
          <a:xfrm>
            <a:off x="2172832" y="3929204"/>
            <a:ext cx="12222178" cy="1783533"/>
          </a:xfrm>
          <a:prstGeom prst="rect">
            <a:avLst/>
          </a:prstGeom>
        </p:spPr>
        <p:txBody>
          <a:bodyPr wrap="none" fromWordArt="1">
            <a:prstTxWarp prst="textDeflateBottom">
              <a:avLst>
                <a:gd name="adj" fmla="val 85824"/>
              </a:avLst>
            </a:prstTxWarp>
            <a:scene3d>
              <a:camera prst="legacyPerspectiveFront">
                <a:rot lat="19799980" lon="19439992" rev="0"/>
              </a:camera>
              <a:lightRig rig="legacyNormal2" dir="t"/>
            </a:scene3d>
            <a:sp3d extrusionH="354000" prstMaterial="legacyMatte">
              <a:extrusionClr>
                <a:srgbClr val="939676"/>
              </a:extrusionClr>
              <a:contourClr>
                <a:srgbClr val="707070"/>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707070"/>
                    </a:gs>
                    <a:gs pos="50000">
                      <a:srgbClr val="FFFFFF"/>
                    </a:gs>
                    <a:gs pos="100000">
                      <a:srgbClr val="707070"/>
                    </a:gs>
                  </a:gsLst>
                  <a:lin ang="2700000" scaled="1"/>
                </a:gradFill>
                <a:effectLst/>
                <a:uLnTx/>
                <a:uFillTx/>
                <a:latin typeface="Impact" panose="020B0806030902050204" pitchFamily="34" charset="0"/>
                <a:ea typeface="+mn-ea"/>
                <a:cs typeface="Arial" panose="020B0604020202020204" pitchFamily="34" charset="0"/>
              </a:rPr>
              <a:t>Romans 12:9-10</a:t>
            </a:r>
          </a:p>
        </p:txBody>
      </p:sp>
      <p:pic>
        <p:nvPicPr>
          <p:cNvPr id="1079299" name="Picture 3" descr="C:\Documents and Settings\Owner\My Documents\ATT1399353.gif">
            <a:extLst>
              <a:ext uri="{FF2B5EF4-FFF2-40B4-BE49-F238E27FC236}">
                <a16:creationId xmlns:a16="http://schemas.microsoft.com/office/drawing/2014/main" id="{118E9453-FC2F-2BE6-D002-FC6A3B34701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114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1096706"/>
                                        </p:tgtEl>
                                        <p:attrNameLst>
                                          <p:attrName>style.visibility</p:attrName>
                                        </p:attrNameLst>
                                      </p:cBhvr>
                                      <p:to>
                                        <p:strVal val="visible"/>
                                      </p:to>
                                    </p:set>
                                    <p:anim calcmode="lin" valueType="num">
                                      <p:cBhvr>
                                        <p:cTn id="7" dur="500" fill="hold"/>
                                        <p:tgtEl>
                                          <p:spTgt spid="1096706"/>
                                        </p:tgtEl>
                                        <p:attrNameLst>
                                          <p:attrName>ppt_w</p:attrName>
                                        </p:attrNameLst>
                                      </p:cBhvr>
                                      <p:tavLst>
                                        <p:tav tm="0">
                                          <p:val>
                                            <p:strVal val="4*#ppt_w"/>
                                          </p:val>
                                        </p:tav>
                                        <p:tav tm="100000">
                                          <p:val>
                                            <p:strVal val="#ppt_w"/>
                                          </p:val>
                                        </p:tav>
                                      </p:tavLst>
                                    </p:anim>
                                    <p:anim calcmode="lin" valueType="num">
                                      <p:cBhvr>
                                        <p:cTn id="8" dur="500" fill="hold"/>
                                        <p:tgtEl>
                                          <p:spTgt spid="109670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098754" name="Rectangle 2">
            <a:extLst>
              <a:ext uri="{FF2B5EF4-FFF2-40B4-BE49-F238E27FC236}">
                <a16:creationId xmlns:a16="http://schemas.microsoft.com/office/drawing/2014/main" id="{89FEDF7E-A5F7-D560-F97C-EDD5EE1CC3E9}"/>
              </a:ext>
            </a:extLst>
          </p:cNvPr>
          <p:cNvSpPr>
            <a:spLocks noGrp="1" noChangeArrowheads="1"/>
          </p:cNvSpPr>
          <p:nvPr>
            <p:ph type="body" idx="1"/>
          </p:nvPr>
        </p:nvSpPr>
        <p:spPr>
          <a:xfrm>
            <a:off x="1981200" y="609600"/>
            <a:ext cx="8153400" cy="6248400"/>
          </a:xfrm>
        </p:spPr>
        <p:txBody>
          <a:bodyPr/>
          <a:lstStyle/>
          <a:p>
            <a:pPr marL="609600" indent="-609600" eaLnBrk="1" hangingPunct="1">
              <a:buFontTx/>
              <a:buAutoNum type="arabicPeriod" startAt="9"/>
            </a:pPr>
            <a:r>
              <a:rPr lang="en-US" altLang="en-US" i="1">
                <a:solidFill>
                  <a:srgbClr val="FFFFFF"/>
                </a:solidFill>
                <a:latin typeface="Comic Sans MS" panose="030F0702030302020204" pitchFamily="66" charset="0"/>
              </a:rPr>
              <a:t>Let</a:t>
            </a:r>
            <a:r>
              <a:rPr lang="en-US" altLang="en-US">
                <a:solidFill>
                  <a:srgbClr val="FFFFFF"/>
                </a:solidFill>
                <a:latin typeface="Comic Sans MS" panose="030F0702030302020204" pitchFamily="66" charset="0"/>
              </a:rPr>
              <a:t> love </a:t>
            </a:r>
            <a:r>
              <a:rPr lang="en-US" altLang="en-US" i="1">
                <a:solidFill>
                  <a:srgbClr val="FFFFFF"/>
                </a:solidFill>
                <a:latin typeface="Comic Sans MS" panose="030F0702030302020204" pitchFamily="66" charset="0"/>
              </a:rPr>
              <a:t>be</a:t>
            </a:r>
            <a:r>
              <a:rPr lang="en-US" altLang="en-US">
                <a:solidFill>
                  <a:srgbClr val="FFFFFF"/>
                </a:solidFill>
                <a:latin typeface="Comic Sans MS" panose="030F0702030302020204" pitchFamily="66" charset="0"/>
              </a:rPr>
              <a:t> without hypocrisy. Abhor what is evil.  Cling to what is good.</a:t>
            </a:r>
          </a:p>
          <a:p>
            <a:pPr marL="609600" indent="-609600" eaLnBrk="1" hangingPunct="1"/>
            <a:r>
              <a:rPr lang="en-US" altLang="en-US" u="sng">
                <a:solidFill>
                  <a:srgbClr val="FFFFFF"/>
                </a:solidFill>
                <a:latin typeface="Comic Sans MS" panose="030F0702030302020204" pitchFamily="66" charset="0"/>
              </a:rPr>
              <a:t>NLT</a:t>
            </a:r>
            <a:r>
              <a:rPr lang="en-US" altLang="en-US">
                <a:solidFill>
                  <a:srgbClr val="FFFFFF"/>
                </a:solidFill>
                <a:latin typeface="Comic Sans MS" panose="030F0702030302020204" pitchFamily="66" charset="0"/>
              </a:rPr>
              <a:t>  Don’t just pretend that you love others. Really love them. Hate what is wrong.  Stand on the side of the good.</a:t>
            </a:r>
          </a:p>
          <a:p>
            <a:pPr marL="609600" indent="-609600" eaLnBrk="1" hangingPunct="1">
              <a:buFontTx/>
              <a:buAutoNum type="arabicPeriod" startAt="10"/>
            </a:pPr>
            <a:r>
              <a:rPr lang="en-US" altLang="en-US" i="1">
                <a:solidFill>
                  <a:srgbClr val="FFFFFF"/>
                </a:solidFill>
                <a:latin typeface="Comic Sans MS" panose="030F0702030302020204" pitchFamily="66" charset="0"/>
              </a:rPr>
              <a:t>Be</a:t>
            </a:r>
            <a:r>
              <a:rPr lang="en-US" altLang="en-US">
                <a:solidFill>
                  <a:srgbClr val="FFFFFF"/>
                </a:solidFill>
                <a:latin typeface="Comic Sans MS" panose="030F0702030302020204" pitchFamily="66" charset="0"/>
              </a:rPr>
              <a:t> kindly affectionate to one another with brotherly love, in honor giving preference to one another;</a:t>
            </a:r>
          </a:p>
          <a:p>
            <a:pPr marL="609600" indent="-609600" eaLnBrk="1" hangingPunct="1"/>
            <a:r>
              <a:rPr lang="en-US" altLang="en-US" u="sng">
                <a:solidFill>
                  <a:srgbClr val="FFFFFF"/>
                </a:solidFill>
                <a:latin typeface="Comic Sans MS" panose="030F0702030302020204" pitchFamily="66" charset="0"/>
              </a:rPr>
              <a:t>NLT</a:t>
            </a:r>
            <a:r>
              <a:rPr lang="en-US" altLang="en-US">
                <a:solidFill>
                  <a:srgbClr val="FFFFFF"/>
                </a:solidFill>
                <a:latin typeface="Comic Sans MS" panose="030F0702030302020204" pitchFamily="66" charset="0"/>
              </a:rPr>
              <a:t>  Love each other with genuine affection, and take delight in honoring each other.</a:t>
            </a:r>
            <a:endParaRPr lang="en-US" altLang="en-US" sz="1000">
              <a:solidFill>
                <a:srgbClr val="FFFFFF"/>
              </a:solidFill>
              <a:latin typeface="Genev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098754">
                                            <p:txEl>
                                              <p:pRg st="0" end="0"/>
                                            </p:txEl>
                                          </p:spTgt>
                                        </p:tgtEl>
                                        <p:attrNameLst>
                                          <p:attrName>style.visibility</p:attrName>
                                        </p:attrNameLst>
                                      </p:cBhvr>
                                      <p:to>
                                        <p:strVal val="visible"/>
                                      </p:to>
                                    </p:set>
                                    <p:anim calcmode="lin" valueType="num">
                                      <p:cBhvr>
                                        <p:cTn id="7" dur="500" fill="hold"/>
                                        <p:tgtEl>
                                          <p:spTgt spid="109875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98754">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098754">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1098754">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1098754">
                                            <p:txEl>
                                              <p:pRg st="1" end="1"/>
                                            </p:txEl>
                                          </p:spTgt>
                                        </p:tgtEl>
                                        <p:attrNameLst>
                                          <p:attrName>style.visibility</p:attrName>
                                        </p:attrNameLst>
                                      </p:cBhvr>
                                      <p:to>
                                        <p:strVal val="visible"/>
                                      </p:to>
                                    </p:set>
                                    <p:anim calcmode="lin" valueType="num">
                                      <p:cBhvr>
                                        <p:cTn id="15" dur="500" fill="hold"/>
                                        <p:tgtEl>
                                          <p:spTgt spid="1098754">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098754">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1098754">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1098754">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1098754">
                                            <p:txEl>
                                              <p:pRg st="2" end="2"/>
                                            </p:txEl>
                                          </p:spTgt>
                                        </p:tgtEl>
                                        <p:attrNameLst>
                                          <p:attrName>style.visibility</p:attrName>
                                        </p:attrNameLst>
                                      </p:cBhvr>
                                      <p:to>
                                        <p:strVal val="visible"/>
                                      </p:to>
                                    </p:set>
                                    <p:anim calcmode="lin" valueType="num">
                                      <p:cBhvr>
                                        <p:cTn id="23" dur="500" fill="hold"/>
                                        <p:tgtEl>
                                          <p:spTgt spid="109875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098754">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1098754">
                                            <p:txEl>
                                              <p:pRg st="2" end="2"/>
                                            </p:txEl>
                                          </p:spTgt>
                                        </p:tgtEl>
                                        <p:attrNameLst>
                                          <p:attrName>ppt_x</p:attrName>
                                        </p:attrNameLst>
                                      </p:cBhvr>
                                      <p:tavLst>
                                        <p:tav tm="0">
                                          <p:val>
                                            <p:fltVal val="0.5"/>
                                          </p:val>
                                        </p:tav>
                                        <p:tav tm="100000">
                                          <p:val>
                                            <p:strVal val="#ppt_x"/>
                                          </p:val>
                                        </p:tav>
                                      </p:tavLst>
                                    </p:anim>
                                    <p:anim calcmode="lin" valueType="num">
                                      <p:cBhvr>
                                        <p:cTn id="26" dur="500" fill="hold"/>
                                        <p:tgtEl>
                                          <p:spTgt spid="1098754">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1098754">
                                            <p:txEl>
                                              <p:pRg st="3" end="3"/>
                                            </p:txEl>
                                          </p:spTgt>
                                        </p:tgtEl>
                                        <p:attrNameLst>
                                          <p:attrName>style.visibility</p:attrName>
                                        </p:attrNameLst>
                                      </p:cBhvr>
                                      <p:to>
                                        <p:strVal val="visible"/>
                                      </p:to>
                                    </p:set>
                                    <p:anim calcmode="lin" valueType="num">
                                      <p:cBhvr>
                                        <p:cTn id="31" dur="500" fill="hold"/>
                                        <p:tgtEl>
                                          <p:spTgt spid="1098754">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098754">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1098754">
                                            <p:txEl>
                                              <p:pRg st="3" end="3"/>
                                            </p:txEl>
                                          </p:spTgt>
                                        </p:tgtEl>
                                        <p:attrNameLst>
                                          <p:attrName>ppt_x</p:attrName>
                                        </p:attrNameLst>
                                      </p:cBhvr>
                                      <p:tavLst>
                                        <p:tav tm="0">
                                          <p:val>
                                            <p:fltVal val="0.5"/>
                                          </p:val>
                                        </p:tav>
                                        <p:tav tm="100000">
                                          <p:val>
                                            <p:strVal val="#ppt_x"/>
                                          </p:val>
                                        </p:tav>
                                      </p:tavLst>
                                    </p:anim>
                                    <p:anim calcmode="lin" valueType="num">
                                      <p:cBhvr>
                                        <p:cTn id="34" dur="500" fill="hold"/>
                                        <p:tgtEl>
                                          <p:spTgt spid="1098754">
                                            <p:txEl>
                                              <p:pRg st="3" end="3"/>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54"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00802" name="Rectangle 2">
            <a:extLst>
              <a:ext uri="{FF2B5EF4-FFF2-40B4-BE49-F238E27FC236}">
                <a16:creationId xmlns:a16="http://schemas.microsoft.com/office/drawing/2014/main" id="{F17B72AD-1704-A777-817E-202A7EE17E44}"/>
              </a:ext>
            </a:extLst>
          </p:cNvPr>
          <p:cNvSpPr>
            <a:spLocks noGrp="1" noChangeArrowheads="1"/>
          </p:cNvSpPr>
          <p:nvPr>
            <p:ph type="title"/>
          </p:nvPr>
        </p:nvSpPr>
        <p:spPr>
          <a:xfrm>
            <a:off x="1905000" y="304800"/>
            <a:ext cx="8382000" cy="1143000"/>
          </a:xfrm>
        </p:spPr>
        <p:txBody>
          <a:bodyPr/>
          <a:lstStyle/>
          <a:p>
            <a:pPr eaLnBrk="1" hangingPunct="1">
              <a:defRPr/>
            </a:pPr>
            <a:r>
              <a:rPr lang="en-US" b="1">
                <a:effectLst>
                  <a:outerShdw blurRad="38100" dist="38100" dir="2700000" algn="tl">
                    <a:srgbClr val="FFFFFF"/>
                  </a:outerShdw>
                </a:effectLst>
                <a:latin typeface="Comic Sans MS" pitchFamily="66" charset="0"/>
              </a:rPr>
              <a:t>The Gold Standard Of Christian Character</a:t>
            </a:r>
            <a:endParaRPr lang="en-US">
              <a:effectLst>
                <a:outerShdw blurRad="38100" dist="38100" dir="2700000" algn="tl">
                  <a:srgbClr val="FFFFFF"/>
                </a:outerShdw>
              </a:effectLst>
            </a:endParaRPr>
          </a:p>
        </p:txBody>
      </p:sp>
      <p:sp>
        <p:nvSpPr>
          <p:cNvPr id="1100803" name="Rectangle 3">
            <a:extLst>
              <a:ext uri="{FF2B5EF4-FFF2-40B4-BE49-F238E27FC236}">
                <a16:creationId xmlns:a16="http://schemas.microsoft.com/office/drawing/2014/main" id="{86412E9C-16CC-287B-23AE-0C4DCC81DF17}"/>
              </a:ext>
            </a:extLst>
          </p:cNvPr>
          <p:cNvSpPr>
            <a:spLocks noGrp="1" noChangeArrowheads="1"/>
          </p:cNvSpPr>
          <p:nvPr>
            <p:ph type="body" idx="1"/>
          </p:nvPr>
        </p:nvSpPr>
        <p:spPr>
          <a:xfrm>
            <a:off x="1524000" y="1828800"/>
            <a:ext cx="9144000" cy="5029200"/>
          </a:xfrm>
        </p:spPr>
        <p:txBody>
          <a:bodyPr/>
          <a:lstStyle/>
          <a:p>
            <a:pPr eaLnBrk="1" hangingPunct="1">
              <a:defRPr/>
            </a:pPr>
            <a:r>
              <a:rPr lang="en-US" sz="3600" b="1">
                <a:solidFill>
                  <a:srgbClr val="FFFFFF"/>
                </a:solidFill>
                <a:effectLst>
                  <a:outerShdw blurRad="38100" dist="38100" dir="2700000" algn="tl">
                    <a:srgbClr val="000000"/>
                  </a:outerShdw>
                </a:effectLst>
                <a:latin typeface="Comic Sans MS" pitchFamily="66" charset="0"/>
              </a:rPr>
              <a:t>There is no higher calling than the calling to love as we have been loved by the Lord Himself</a:t>
            </a:r>
          </a:p>
          <a:p>
            <a:pPr eaLnBrk="1" hangingPunct="1">
              <a:defRPr/>
            </a:pPr>
            <a:r>
              <a:rPr lang="en-US" sz="3600" b="1">
                <a:solidFill>
                  <a:srgbClr val="FFFFFF"/>
                </a:solidFill>
                <a:effectLst>
                  <a:outerShdw blurRad="38100" dist="38100" dir="2700000" algn="tl">
                    <a:srgbClr val="000000"/>
                  </a:outerShdw>
                </a:effectLst>
                <a:latin typeface="Comic Sans MS" pitchFamily="66" charset="0"/>
              </a:rPr>
              <a:t>If we cannot love one another how will we ever reach the many others that Jesus died for</a:t>
            </a:r>
          </a:p>
          <a:p>
            <a:pPr eaLnBrk="1" hangingPunct="1">
              <a:defRPr/>
            </a:pPr>
            <a:r>
              <a:rPr lang="en-US" sz="3600" b="1">
                <a:solidFill>
                  <a:srgbClr val="FFFFFF"/>
                </a:solidFill>
                <a:effectLst>
                  <a:outerShdw blurRad="38100" dist="38100" dir="2700000" algn="tl">
                    <a:srgbClr val="000000"/>
                  </a:outerShdw>
                </a:effectLst>
                <a:latin typeface="Comic Sans MS" pitchFamily="66" charset="0"/>
              </a:rPr>
              <a:t>Its an easy subject to talk about and a tougher issue to live out</a:t>
            </a:r>
            <a:endParaRPr lang="en-US" sz="3600" b="1">
              <a:solidFill>
                <a:srgbClr val="FFFFFF"/>
              </a:solidFill>
              <a:effectLst>
                <a:outerShdw blurRad="38100" dist="38100" dir="2700000" algn="tl">
                  <a:srgbClr val="000000"/>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100803">
                                            <p:txEl>
                                              <p:pRg st="0" end="0"/>
                                            </p:txEl>
                                          </p:spTgt>
                                        </p:tgtEl>
                                        <p:attrNameLst>
                                          <p:attrName>style.visibility</p:attrName>
                                        </p:attrNameLst>
                                      </p:cBhvr>
                                      <p:to>
                                        <p:strVal val="visible"/>
                                      </p:to>
                                    </p:set>
                                    <p:anim calcmode="lin" valueType="num">
                                      <p:cBhvr>
                                        <p:cTn id="7" dur="1000" fill="hold"/>
                                        <p:tgtEl>
                                          <p:spTgt spid="110080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0080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0080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0080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100803">
                                            <p:txEl>
                                              <p:pRg st="1" end="1"/>
                                            </p:txEl>
                                          </p:spTgt>
                                        </p:tgtEl>
                                        <p:attrNameLst>
                                          <p:attrName>style.visibility</p:attrName>
                                        </p:attrNameLst>
                                      </p:cBhvr>
                                      <p:to>
                                        <p:strVal val="visible"/>
                                      </p:to>
                                    </p:set>
                                    <p:anim calcmode="lin" valueType="num">
                                      <p:cBhvr>
                                        <p:cTn id="15" dur="1000" fill="hold"/>
                                        <p:tgtEl>
                                          <p:spTgt spid="110080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0080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0080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0080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100803">
                                            <p:txEl>
                                              <p:pRg st="2" end="2"/>
                                            </p:txEl>
                                          </p:spTgt>
                                        </p:tgtEl>
                                        <p:attrNameLst>
                                          <p:attrName>style.visibility</p:attrName>
                                        </p:attrNameLst>
                                      </p:cBhvr>
                                      <p:to>
                                        <p:strVal val="visible"/>
                                      </p:to>
                                    </p:set>
                                    <p:anim calcmode="lin" valueType="num">
                                      <p:cBhvr>
                                        <p:cTn id="23" dur="1000" fill="hold"/>
                                        <p:tgtEl>
                                          <p:spTgt spid="110080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0080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0080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0080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0803"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02850" name="Rectangle 2">
            <a:extLst>
              <a:ext uri="{FF2B5EF4-FFF2-40B4-BE49-F238E27FC236}">
                <a16:creationId xmlns:a16="http://schemas.microsoft.com/office/drawing/2014/main" id="{0CE75450-89B9-25AA-216C-A6150C502396}"/>
              </a:ext>
            </a:extLst>
          </p:cNvPr>
          <p:cNvSpPr>
            <a:spLocks noGrp="1" noChangeArrowheads="1"/>
          </p:cNvSpPr>
          <p:nvPr>
            <p:ph type="title"/>
          </p:nvPr>
        </p:nvSpPr>
        <p:spPr>
          <a:xfrm>
            <a:off x="1524000" y="0"/>
            <a:ext cx="9144000" cy="1371600"/>
          </a:xfrm>
        </p:spPr>
        <p:txBody>
          <a:bodyPr/>
          <a:lstStyle/>
          <a:p>
            <a:pPr eaLnBrk="1" hangingPunct="1">
              <a:defRPr/>
            </a:pPr>
            <a:r>
              <a:rPr lang="en-US" b="1">
                <a:solidFill>
                  <a:srgbClr val="FFFF00"/>
                </a:solidFill>
                <a:effectLst>
                  <a:outerShdw blurRad="38100" dist="38100" dir="2700000" algn="tl">
                    <a:srgbClr val="000000"/>
                  </a:outerShdw>
                </a:effectLst>
                <a:latin typeface="Comic Sans MS" pitchFamily="66" charset="0"/>
              </a:rPr>
              <a:t>Understanding the Command</a:t>
            </a:r>
          </a:p>
        </p:txBody>
      </p:sp>
      <p:sp>
        <p:nvSpPr>
          <p:cNvPr id="1102851" name="Rectangle 3">
            <a:extLst>
              <a:ext uri="{FF2B5EF4-FFF2-40B4-BE49-F238E27FC236}">
                <a16:creationId xmlns:a16="http://schemas.microsoft.com/office/drawing/2014/main" id="{51B974BF-C08D-0E33-1B95-D0F3601A59A7}"/>
              </a:ext>
            </a:extLst>
          </p:cNvPr>
          <p:cNvSpPr>
            <a:spLocks noGrp="1" noChangeArrowheads="1"/>
          </p:cNvSpPr>
          <p:nvPr>
            <p:ph type="body" idx="1"/>
          </p:nvPr>
        </p:nvSpPr>
        <p:spPr>
          <a:xfrm>
            <a:off x="1828800" y="1371600"/>
            <a:ext cx="8839200" cy="5486400"/>
          </a:xfrm>
        </p:spPr>
        <p:txBody>
          <a:bodyPr/>
          <a:lstStyle/>
          <a:p>
            <a:pPr eaLnBrk="1" hangingPunct="1">
              <a:defRPr/>
            </a:pPr>
            <a:r>
              <a:rPr lang="en-US" sz="2800" b="1">
                <a:solidFill>
                  <a:srgbClr val="FFFFFF"/>
                </a:solidFill>
                <a:effectLst>
                  <a:outerShdw blurRad="38100" dist="38100" dir="2700000" algn="tl">
                    <a:srgbClr val="000000"/>
                  </a:outerShdw>
                </a:effectLst>
                <a:latin typeface="Comic Sans MS" pitchFamily="66" charset="0"/>
              </a:rPr>
              <a:t>Let love be without hypocrisy vs. 9(a)</a:t>
            </a:r>
          </a:p>
          <a:p>
            <a:pPr eaLnBrk="1" hangingPunct="1">
              <a:defRPr/>
            </a:pPr>
            <a:r>
              <a:rPr lang="en-US" sz="2800" b="1">
                <a:solidFill>
                  <a:srgbClr val="FFFFFF"/>
                </a:solidFill>
                <a:effectLst>
                  <a:outerShdw blurRad="38100" dist="38100" dir="2700000" algn="tl">
                    <a:srgbClr val="000000"/>
                  </a:outerShdw>
                </a:effectLst>
                <a:latin typeface="Comic Sans MS" pitchFamily="66" charset="0"/>
              </a:rPr>
              <a:t>Love (Agape) is the God type of love which does that which is caring and helpful for the other regardless of the cost or consequence  to oneself. It is will based although involving our total person </a:t>
            </a:r>
          </a:p>
          <a:p>
            <a:pPr eaLnBrk="1" hangingPunct="1">
              <a:defRPr/>
            </a:pPr>
            <a:r>
              <a:rPr lang="en-US" sz="2800" b="1">
                <a:solidFill>
                  <a:srgbClr val="FFFFFF"/>
                </a:solidFill>
                <a:effectLst>
                  <a:outerShdw blurRad="38100" dist="38100" dir="2700000" algn="tl">
                    <a:srgbClr val="000000"/>
                  </a:outerShdw>
                </a:effectLst>
                <a:latin typeface="Comic Sans MS" pitchFamily="66" charset="0"/>
              </a:rPr>
              <a:t>It is the decision made by those who have given themselves totally to the Lord for it is practiced as He lives in and through us</a:t>
            </a:r>
          </a:p>
          <a:p>
            <a:pPr eaLnBrk="1" hangingPunct="1">
              <a:defRPr/>
            </a:pPr>
            <a:r>
              <a:rPr lang="en-US" sz="2800" b="1">
                <a:solidFill>
                  <a:srgbClr val="FFFFFF"/>
                </a:solidFill>
                <a:effectLst>
                  <a:outerShdw blurRad="38100" dist="38100" dir="2700000" algn="tl">
                    <a:srgbClr val="000000"/>
                  </a:outerShdw>
                </a:effectLst>
                <a:latin typeface="Comic Sans MS" pitchFamily="66" charset="0"/>
              </a:rPr>
              <a:t>It is not fake, (we are not just pretending)  it’s the real thing</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02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028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1028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1028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1"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04898" name="Rectangle 2">
            <a:extLst>
              <a:ext uri="{FF2B5EF4-FFF2-40B4-BE49-F238E27FC236}">
                <a16:creationId xmlns:a16="http://schemas.microsoft.com/office/drawing/2014/main" id="{2E75750D-6179-36F1-6159-D0187750D939}"/>
              </a:ext>
            </a:extLst>
          </p:cNvPr>
          <p:cNvSpPr>
            <a:spLocks noGrp="1" noChangeArrowheads="1"/>
          </p:cNvSpPr>
          <p:nvPr>
            <p:ph type="title"/>
          </p:nvPr>
        </p:nvSpPr>
        <p:spPr>
          <a:xfrm>
            <a:off x="1905000" y="0"/>
            <a:ext cx="8305800" cy="914400"/>
          </a:xfrm>
        </p:spPr>
        <p:txBody>
          <a:bodyPr/>
          <a:lstStyle/>
          <a:p>
            <a:pPr eaLnBrk="1" hangingPunct="1">
              <a:defRPr/>
            </a:pPr>
            <a:r>
              <a:rPr lang="en-US" b="1">
                <a:solidFill>
                  <a:srgbClr val="FFFF00"/>
                </a:solidFill>
                <a:effectLst>
                  <a:outerShdw blurRad="38100" dist="38100" dir="2700000" algn="tl">
                    <a:srgbClr val="000000"/>
                  </a:outerShdw>
                </a:effectLst>
                <a:latin typeface="Comic Sans MS" pitchFamily="66" charset="0"/>
              </a:rPr>
              <a:t>Understanding the Command</a:t>
            </a:r>
          </a:p>
        </p:txBody>
      </p:sp>
      <p:sp>
        <p:nvSpPr>
          <p:cNvPr id="1104899" name="Rectangle 3" descr="Stationery">
            <a:extLst>
              <a:ext uri="{FF2B5EF4-FFF2-40B4-BE49-F238E27FC236}">
                <a16:creationId xmlns:a16="http://schemas.microsoft.com/office/drawing/2014/main" id="{CB03DD7F-2EA1-42A3-773C-2482CB80885A}"/>
              </a:ext>
            </a:extLst>
          </p:cNvPr>
          <p:cNvSpPr>
            <a:spLocks noGrp="1" noChangeArrowheads="1"/>
          </p:cNvSpPr>
          <p:nvPr>
            <p:ph type="body" idx="1"/>
          </p:nvPr>
        </p:nvSpPr>
        <p:spPr>
          <a:xfrm>
            <a:off x="2057400" y="1066800"/>
            <a:ext cx="8077200" cy="5334000"/>
          </a:xfrm>
          <a:blipFill dpi="0" rotWithShape="0">
            <a:blip r:embed="rId4" cstate="print"/>
            <a:srcRect/>
            <a:tile tx="0" ty="0" sx="100000" sy="100000" flip="none" algn="tl"/>
          </a:blipFill>
        </p:spPr>
        <p:txBody>
          <a:bodyPr/>
          <a:lstStyle/>
          <a:p>
            <a:pPr eaLnBrk="1" hangingPunct="1">
              <a:lnSpc>
                <a:spcPct val="90000"/>
              </a:lnSpc>
              <a:defRPr/>
            </a:pPr>
            <a:r>
              <a:rPr lang="en-US" sz="3600" b="1">
                <a:solidFill>
                  <a:srgbClr val="FFD309"/>
                </a:solidFill>
                <a:effectLst>
                  <a:outerShdw blurRad="38100" dist="38100" dir="2700000" algn="tl">
                    <a:srgbClr val="000000"/>
                  </a:outerShdw>
                </a:effectLst>
                <a:latin typeface="Comic Sans MS" pitchFamily="66" charset="0"/>
              </a:rPr>
              <a:t>Without Hypocrisy  (anupokritos)</a:t>
            </a:r>
            <a:endParaRPr lang="en-US" sz="3600" b="1">
              <a:effectLst>
                <a:outerShdw blurRad="38100" dist="38100" dir="2700000" algn="tl">
                  <a:srgbClr val="FFFFFF"/>
                </a:outerShdw>
              </a:effectLst>
              <a:latin typeface="Comic Sans MS" pitchFamily="66" charset="0"/>
            </a:endParaRPr>
          </a:p>
          <a:p>
            <a:pPr lvl="1" eaLnBrk="1" hangingPunct="1">
              <a:lnSpc>
                <a:spcPct val="90000"/>
              </a:lnSpc>
              <a:defRPr/>
            </a:pPr>
            <a:r>
              <a:rPr lang="en-US" b="1">
                <a:solidFill>
                  <a:schemeClr val="accent1"/>
                </a:solidFill>
                <a:effectLst>
                  <a:outerShdw blurRad="38100" dist="38100" dir="2700000" algn="tl">
                    <a:srgbClr val="000000"/>
                  </a:outerShdw>
                </a:effectLst>
                <a:latin typeface="Comic Sans MS" pitchFamily="66" charset="0"/>
              </a:rPr>
              <a:t>Used of persons playing a part, actors (their reverted state is different than the part they play)</a:t>
            </a:r>
          </a:p>
          <a:p>
            <a:pPr lvl="1" eaLnBrk="1" hangingPunct="1">
              <a:lnSpc>
                <a:spcPct val="90000"/>
              </a:lnSpc>
              <a:defRPr/>
            </a:pPr>
            <a:r>
              <a:rPr lang="en-US" b="1">
                <a:solidFill>
                  <a:schemeClr val="accent1"/>
                </a:solidFill>
                <a:effectLst>
                  <a:outerShdw blurRad="38100" dist="38100" dir="2700000" algn="tl">
                    <a:srgbClr val="000000"/>
                  </a:outerShdw>
                </a:effectLst>
                <a:latin typeface="Comic Sans MS" pitchFamily="66" charset="0"/>
              </a:rPr>
              <a:t>Impersonators of the authentic or real (Matthew 7:21-24)</a:t>
            </a:r>
          </a:p>
          <a:p>
            <a:pPr lvl="1" eaLnBrk="1" hangingPunct="1">
              <a:lnSpc>
                <a:spcPct val="90000"/>
              </a:lnSpc>
              <a:defRPr/>
            </a:pPr>
            <a:r>
              <a:rPr lang="en-US" b="1">
                <a:solidFill>
                  <a:schemeClr val="accent1"/>
                </a:solidFill>
                <a:effectLst>
                  <a:outerShdw blurRad="38100" dist="38100" dir="2700000" algn="tl">
                    <a:srgbClr val="000000"/>
                  </a:outerShdw>
                </a:effectLst>
                <a:latin typeface="Comic Sans MS" pitchFamily="66" charset="0"/>
              </a:rPr>
              <a:t>To pretend or to simulate</a:t>
            </a:r>
          </a:p>
          <a:p>
            <a:pPr lvl="1" eaLnBrk="1" hangingPunct="1">
              <a:lnSpc>
                <a:spcPct val="90000"/>
              </a:lnSpc>
              <a:defRPr/>
            </a:pPr>
            <a:r>
              <a:rPr lang="en-US" b="1">
                <a:solidFill>
                  <a:schemeClr val="accent1"/>
                </a:solidFill>
                <a:effectLst>
                  <a:outerShdw blurRad="38100" dist="38100" dir="2700000" algn="tl">
                    <a:srgbClr val="000000"/>
                  </a:outerShdw>
                </a:effectLst>
                <a:latin typeface="Comic Sans MS" pitchFamily="66" charset="0"/>
              </a:rPr>
              <a:t>Speaking that which is untrue</a:t>
            </a:r>
          </a:p>
          <a:p>
            <a:pPr lvl="1" eaLnBrk="1" hangingPunct="1">
              <a:lnSpc>
                <a:spcPct val="90000"/>
              </a:lnSpc>
              <a:defRPr/>
            </a:pPr>
            <a:r>
              <a:rPr lang="en-US" b="1">
                <a:solidFill>
                  <a:schemeClr val="accent1"/>
                </a:solidFill>
                <a:effectLst>
                  <a:outerShdw blurRad="38100" dist="38100" dir="2700000" algn="tl">
                    <a:srgbClr val="000000"/>
                  </a:outerShdw>
                </a:effectLst>
                <a:latin typeface="Comic Sans MS" pitchFamily="66" charset="0"/>
              </a:rPr>
              <a:t>That which is not considered really      a part of the person’s character</a:t>
            </a:r>
          </a:p>
          <a:p>
            <a:pPr lvl="1" eaLnBrk="1" hangingPunct="1">
              <a:lnSpc>
                <a:spcPct val="90000"/>
              </a:lnSpc>
              <a:defRPr/>
            </a:pPr>
            <a:r>
              <a:rPr lang="en-US" b="1">
                <a:solidFill>
                  <a:schemeClr val="accent1"/>
                </a:solidFill>
                <a:effectLst>
                  <a:outerShdw blurRad="38100" dist="38100" dir="2700000" algn="tl">
                    <a:srgbClr val="000000"/>
                  </a:outerShdw>
                </a:effectLst>
                <a:latin typeface="Comic Sans MS" pitchFamily="66" charset="0"/>
              </a:rPr>
              <a:t>That state of mind which prejudges</a:t>
            </a:r>
          </a:p>
          <a:p>
            <a:pPr lvl="1" eaLnBrk="1" hangingPunct="1">
              <a:lnSpc>
                <a:spcPct val="90000"/>
              </a:lnSpc>
              <a:defRPr/>
            </a:pPr>
            <a:r>
              <a:rPr lang="en-US" b="1">
                <a:solidFill>
                  <a:schemeClr val="accent1"/>
                </a:solidFill>
                <a:effectLst>
                  <a:outerShdw blurRad="38100" dist="38100" dir="2700000" algn="tl">
                    <a:srgbClr val="000000"/>
                  </a:outerShdw>
                </a:effectLst>
                <a:latin typeface="Comic Sans MS" pitchFamily="66" charset="0"/>
              </a:rPr>
              <a:t>That which is not the actual 24/7</a:t>
            </a:r>
            <a:endParaRPr lang="en-US" b="1">
              <a:effectLst>
                <a:outerShdw blurRad="38100" dist="38100" dir="2700000" algn="tl">
                  <a:srgbClr val="FFFFFF"/>
                </a:outerShdw>
              </a:effectLst>
              <a:latin typeface="Comic Sans MS"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048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048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1048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1048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10489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10489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10489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1048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4899" grpId="0" build="p" bldLvl="2"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211843" name="Picture 3" descr="C:\Documents and Settings\Owner\My Documents\Educational Illustrations\AnniCross_Love.gif">
            <a:extLst>
              <a:ext uri="{FF2B5EF4-FFF2-40B4-BE49-F238E27FC236}">
                <a16:creationId xmlns:a16="http://schemas.microsoft.com/office/drawing/2014/main" id="{5581D082-0F7C-EECD-0C7F-2E80271B0A4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22460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44" name="Picture 4" descr="C:\Documents and Settings\Owner\My Documents\Educational Illustrations\AnniCross_Love.gif">
            <a:extLst>
              <a:ext uri="{FF2B5EF4-FFF2-40B4-BE49-F238E27FC236}">
                <a16:creationId xmlns:a16="http://schemas.microsoft.com/office/drawing/2014/main" id="{E236CD44-A68A-6474-3CF9-96ECF09AFDA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60746" y="0"/>
            <a:ext cx="213951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861863"/>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211843"/>
                                        </p:tgtEl>
                                        <p:attrNameLst>
                                          <p:attrName>style.visibility</p:attrName>
                                        </p:attrNameLst>
                                      </p:cBhvr>
                                      <p:to>
                                        <p:strVal val="visible"/>
                                      </p:to>
                                    </p:set>
                                    <p:anim calcmode="lin" valueType="num">
                                      <p:cBhvr additive="base">
                                        <p:cTn id="7" dur="500" fill="hold"/>
                                        <p:tgtEl>
                                          <p:spTgt spid="2211843"/>
                                        </p:tgtEl>
                                        <p:attrNameLst>
                                          <p:attrName>ppt_x</p:attrName>
                                        </p:attrNameLst>
                                      </p:cBhvr>
                                      <p:tavLst>
                                        <p:tav tm="0">
                                          <p:val>
                                            <p:strVal val="0-#ppt_w/2"/>
                                          </p:val>
                                        </p:tav>
                                        <p:tav tm="100000">
                                          <p:val>
                                            <p:strVal val="#ppt_x"/>
                                          </p:val>
                                        </p:tav>
                                      </p:tavLst>
                                    </p:anim>
                                    <p:anim calcmode="lin" valueType="num">
                                      <p:cBhvr additive="base">
                                        <p:cTn id="8" dur="500" fill="hold"/>
                                        <p:tgtEl>
                                          <p:spTgt spid="221184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2211844"/>
                                        </p:tgtEl>
                                        <p:attrNameLst>
                                          <p:attrName>style.visibility</p:attrName>
                                        </p:attrNameLst>
                                      </p:cBhvr>
                                      <p:to>
                                        <p:strVal val="visible"/>
                                      </p:to>
                                    </p:set>
                                    <p:anim calcmode="lin" valueType="num">
                                      <p:cBhvr additive="base">
                                        <p:cTn id="12" dur="500" fill="hold"/>
                                        <p:tgtEl>
                                          <p:spTgt spid="2211844"/>
                                        </p:tgtEl>
                                        <p:attrNameLst>
                                          <p:attrName>ppt_x</p:attrName>
                                        </p:attrNameLst>
                                      </p:cBhvr>
                                      <p:tavLst>
                                        <p:tav tm="0">
                                          <p:val>
                                            <p:strVal val="1+#ppt_w/2"/>
                                          </p:val>
                                        </p:tav>
                                        <p:tav tm="100000">
                                          <p:val>
                                            <p:strVal val="#ppt_x"/>
                                          </p:val>
                                        </p:tav>
                                      </p:tavLst>
                                    </p:anim>
                                    <p:anim calcmode="lin" valueType="num">
                                      <p:cBhvr additive="base">
                                        <p:cTn id="13" dur="500" fill="hold"/>
                                        <p:tgtEl>
                                          <p:spTgt spid="22118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01445" name="Rectangle 5"/>
          <p:cNvSpPr>
            <a:spLocks noGrp="1" noChangeArrowheads="1"/>
          </p:cNvSpPr>
          <p:nvPr>
            <p:ph type="title"/>
          </p:nvPr>
        </p:nvSpPr>
        <p:spPr/>
        <p:txBody>
          <a:bodyPr/>
          <a:lstStyle/>
          <a:p>
            <a:r>
              <a:rPr lang="en-US"/>
              <a:t>The Protestants</a:t>
            </a:r>
          </a:p>
        </p:txBody>
      </p:sp>
      <p:sp>
        <p:nvSpPr>
          <p:cNvPr id="701446" name="Rectangle 6"/>
          <p:cNvSpPr>
            <a:spLocks noGrp="1" noChangeArrowheads="1"/>
          </p:cNvSpPr>
          <p:nvPr>
            <p:ph type="body" idx="1"/>
          </p:nvPr>
        </p:nvSpPr>
        <p:spPr>
          <a:xfrm>
            <a:off x="2590800" y="990600"/>
            <a:ext cx="8077200" cy="5867400"/>
          </a:xfrm>
        </p:spPr>
        <p:txBody>
          <a:bodyPr/>
          <a:lstStyle/>
          <a:p>
            <a:endParaRPr lang="en-US" dirty="0"/>
          </a:p>
        </p:txBody>
      </p:sp>
      <p:pic>
        <p:nvPicPr>
          <p:cNvPr id="4" name="Picture 3" descr="http://www.mun.ca/rels/restmov/pics/people/general/pics/motto1.gif"/>
          <p:cNvPicPr/>
          <p:nvPr/>
        </p:nvPicPr>
        <p:blipFill>
          <a:blip r:embed="rId4" cstate="print"/>
          <a:srcRect/>
          <a:stretch>
            <a:fillRect/>
          </a:stretch>
        </p:blipFill>
        <p:spPr bwMode="auto">
          <a:xfrm>
            <a:off x="1402673" y="876935"/>
            <a:ext cx="10789328" cy="5867400"/>
          </a:xfrm>
          <a:prstGeom prst="rect">
            <a:avLst/>
          </a:prstGeom>
          <a:noFill/>
          <a:ln w="9525">
            <a:noFill/>
            <a:miter lim="800000"/>
            <a:headEnd/>
            <a:tailEnd/>
          </a:ln>
        </p:spPr>
      </p:pic>
      <p:sp>
        <p:nvSpPr>
          <p:cNvPr id="5" name="Rectangle 4"/>
          <p:cNvSpPr/>
          <p:nvPr/>
        </p:nvSpPr>
        <p:spPr>
          <a:xfrm>
            <a:off x="2895600" y="3048000"/>
            <a:ext cx="7772400" cy="1569660"/>
          </a:xfrm>
          <a:prstGeom prst="rect">
            <a:avLst/>
          </a:prstGeom>
          <a:noFill/>
        </p:spPr>
        <p:txBody>
          <a:bodyPr wrap="square" lIns="91440" tIns="45720" rIns="91440" bIns="45720">
            <a:spAutoFit/>
          </a:bodyPr>
          <a:lstStyle/>
          <a:p>
            <a:pPr algn="ctr" fontAlgn="base">
              <a:spcBef>
                <a:spcPct val="0"/>
              </a:spcBef>
              <a:spcAft>
                <a:spcPct val="0"/>
              </a:spcAft>
            </a:pPr>
            <a:r>
              <a:rPr lang="en-US" sz="4800" b="1"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ligrapher" pitchFamily="2" charset="0"/>
                <a:ea typeface="ＭＳ Ｐゴシック"/>
              </a:rPr>
              <a:t>“We would be in the best shape if we…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37346" name="Rectangle 2">
            <a:extLst>
              <a:ext uri="{FF2B5EF4-FFF2-40B4-BE49-F238E27FC236}">
                <a16:creationId xmlns:a16="http://schemas.microsoft.com/office/drawing/2014/main" id="{76B9AC9D-2B26-645C-5948-EA4B69407508}"/>
              </a:ext>
            </a:extLst>
          </p:cNvPr>
          <p:cNvSpPr>
            <a:spLocks noGrp="1" noChangeArrowheads="1"/>
          </p:cNvSpPr>
          <p:nvPr>
            <p:ph type="title"/>
          </p:nvPr>
        </p:nvSpPr>
        <p:spPr>
          <a:xfrm>
            <a:off x="1524000" y="0"/>
            <a:ext cx="9144000" cy="1143000"/>
          </a:xfrm>
        </p:spPr>
        <p:txBody>
          <a:bodyPr/>
          <a:lstStyle/>
          <a:p>
            <a:pPr eaLnBrk="1" hangingPunct="1">
              <a:defRPr/>
            </a:pPr>
            <a:r>
              <a:rPr lang="en-US" sz="4000" b="1">
                <a:solidFill>
                  <a:srgbClr val="FFFF00"/>
                </a:solidFill>
                <a:effectLst>
                  <a:outerShdw blurRad="38100" dist="38100" dir="2700000" algn="tl">
                    <a:srgbClr val="000000"/>
                  </a:outerShdw>
                </a:effectLst>
                <a:latin typeface="Comic Sans MS" pitchFamily="66" charset="0"/>
              </a:rPr>
              <a:t>MODERN PARODY: 1</a:t>
            </a:r>
            <a:r>
              <a:rPr lang="en-US" sz="4000" b="1" baseline="30000">
                <a:solidFill>
                  <a:srgbClr val="FFFF00"/>
                </a:solidFill>
                <a:effectLst>
                  <a:outerShdw blurRad="38100" dist="38100" dir="2700000" algn="tl">
                    <a:srgbClr val="000000"/>
                  </a:outerShdw>
                </a:effectLst>
                <a:latin typeface="Comic Sans MS" pitchFamily="66" charset="0"/>
              </a:rPr>
              <a:t>ST</a:t>
            </a:r>
            <a:r>
              <a:rPr lang="en-US" sz="4000" b="1">
                <a:solidFill>
                  <a:srgbClr val="FFFF00"/>
                </a:solidFill>
                <a:effectLst>
                  <a:outerShdw blurRad="38100" dist="38100" dir="2700000" algn="tl">
                    <a:srgbClr val="000000"/>
                  </a:outerShdw>
                </a:effectLst>
                <a:latin typeface="Comic Sans MS" pitchFamily="66" charset="0"/>
              </a:rPr>
              <a:t> COR. 13</a:t>
            </a:r>
          </a:p>
        </p:txBody>
      </p:sp>
      <p:sp>
        <p:nvSpPr>
          <p:cNvPr id="4537347" name="Rectangle 3" descr="Stationery">
            <a:extLst>
              <a:ext uri="{FF2B5EF4-FFF2-40B4-BE49-F238E27FC236}">
                <a16:creationId xmlns:a16="http://schemas.microsoft.com/office/drawing/2014/main" id="{BA7249C2-2B56-A074-21EE-F0EDB52F0673}"/>
              </a:ext>
            </a:extLst>
          </p:cNvPr>
          <p:cNvSpPr>
            <a:spLocks noGrp="1" noChangeArrowheads="1"/>
          </p:cNvSpPr>
          <p:nvPr>
            <p:ph type="body" idx="1"/>
          </p:nvPr>
        </p:nvSpPr>
        <p:spPr>
          <a:xfrm>
            <a:off x="1905000" y="990600"/>
            <a:ext cx="8382000" cy="5562600"/>
          </a:xfrm>
          <a:blipFill dpi="0" rotWithShape="0">
            <a:blip r:embed="rId4" cstate="print"/>
            <a:srcRect/>
            <a:tile tx="0" ty="0" sx="100000" sy="100000" flip="none" algn="tl"/>
          </a:blipFill>
        </p:spPr>
        <p:txBody>
          <a:bodyPr/>
          <a:lstStyle/>
          <a:p>
            <a:pPr eaLnBrk="1" hangingPunct="1">
              <a:lnSpc>
                <a:spcPct val="90000"/>
              </a:lnSpc>
              <a:defRPr/>
            </a:pPr>
            <a:r>
              <a:rPr lang="en-US" sz="2800" b="1">
                <a:solidFill>
                  <a:schemeClr val="accent1"/>
                </a:solidFill>
                <a:effectLst>
                  <a:outerShdw blurRad="38100" dist="38100" dir="2700000" algn="tl">
                    <a:srgbClr val="000000"/>
                  </a:outerShdw>
                </a:effectLst>
                <a:latin typeface="Comic Sans MS" pitchFamily="66" charset="0"/>
              </a:rPr>
              <a:t>Though I have taken three years of Greek and Hebrew,  if I have not love,  I have become a scholarly windbag,  and though I teach a Bible class,  and attend every gathering of the Saints, and though I have missed only one week of visitation (when I was sick), if I have not love, I am nothing.</a:t>
            </a:r>
          </a:p>
          <a:p>
            <a:pPr eaLnBrk="1" hangingPunct="1">
              <a:lnSpc>
                <a:spcPct val="90000"/>
              </a:lnSpc>
              <a:defRPr/>
            </a:pPr>
            <a:endParaRPr lang="en-US" sz="1400" b="1">
              <a:solidFill>
                <a:schemeClr val="accent1"/>
              </a:solidFill>
              <a:effectLst>
                <a:outerShdw blurRad="38100" dist="38100" dir="2700000" algn="tl">
                  <a:srgbClr val="000000"/>
                </a:outerShdw>
              </a:effectLst>
              <a:latin typeface="Comic Sans MS" pitchFamily="66" charset="0"/>
            </a:endParaRPr>
          </a:p>
          <a:p>
            <a:pPr eaLnBrk="1" hangingPunct="1">
              <a:lnSpc>
                <a:spcPct val="90000"/>
              </a:lnSpc>
              <a:defRPr/>
            </a:pPr>
            <a:r>
              <a:rPr lang="en-US" sz="2800" b="1">
                <a:solidFill>
                  <a:schemeClr val="accent1"/>
                </a:solidFill>
                <a:effectLst>
                  <a:outerShdw blurRad="38100" dist="38100" dir="2700000" algn="tl">
                    <a:srgbClr val="000000"/>
                  </a:outerShdw>
                </a:effectLst>
                <a:latin typeface="Comic Sans MS" pitchFamily="66" charset="0"/>
              </a:rPr>
              <a:t>And though I give liberally of my means,  and always have my Bible lesson done on time,  and have driven bunches of kids to VBS,  and though I invited the preacher’s family to dinner just last month, if I have not love,  the whole thing means nothing.   </a:t>
            </a:r>
            <a:endParaRPr lang="en-US" sz="2400" b="1">
              <a:solidFill>
                <a:schemeClr val="accent1"/>
              </a:solidFill>
              <a:effectLst>
                <a:outerShdw blurRad="38100" dist="38100" dir="2700000" algn="tl">
                  <a:srgbClr val="000000"/>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537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5373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7347"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06946" name="Rectangle 2">
            <a:extLst>
              <a:ext uri="{FF2B5EF4-FFF2-40B4-BE49-F238E27FC236}">
                <a16:creationId xmlns:a16="http://schemas.microsoft.com/office/drawing/2014/main" id="{2CE94FC1-1BCF-CC7D-B7EE-54FECF4CEB60}"/>
              </a:ext>
            </a:extLst>
          </p:cNvPr>
          <p:cNvSpPr>
            <a:spLocks noGrp="1" noChangeArrowheads="1"/>
          </p:cNvSpPr>
          <p:nvPr>
            <p:ph type="title"/>
          </p:nvPr>
        </p:nvSpPr>
        <p:spPr>
          <a:xfrm>
            <a:off x="1905000" y="0"/>
            <a:ext cx="8229600" cy="1143000"/>
          </a:xfrm>
        </p:spPr>
        <p:txBody>
          <a:bodyPr/>
          <a:lstStyle/>
          <a:p>
            <a:pPr eaLnBrk="1" hangingPunct="1">
              <a:defRPr/>
            </a:pPr>
            <a:r>
              <a:rPr lang="en-US" b="1">
                <a:solidFill>
                  <a:srgbClr val="FFFF00"/>
                </a:solidFill>
                <a:effectLst>
                  <a:outerShdw blurRad="38100" dist="38100" dir="2700000" algn="tl">
                    <a:srgbClr val="000000"/>
                  </a:outerShdw>
                </a:effectLst>
                <a:latin typeface="Comic Sans MS" pitchFamily="66" charset="0"/>
              </a:rPr>
              <a:t>Understanding the Command</a:t>
            </a:r>
          </a:p>
        </p:txBody>
      </p:sp>
      <p:sp>
        <p:nvSpPr>
          <p:cNvPr id="1106947" name="Rectangle 3" descr="Stationery">
            <a:extLst>
              <a:ext uri="{FF2B5EF4-FFF2-40B4-BE49-F238E27FC236}">
                <a16:creationId xmlns:a16="http://schemas.microsoft.com/office/drawing/2014/main" id="{4457459E-1EFC-881E-BDC2-0EEB4ED6A3BD}"/>
              </a:ext>
            </a:extLst>
          </p:cNvPr>
          <p:cNvSpPr>
            <a:spLocks noGrp="1" noChangeArrowheads="1"/>
          </p:cNvSpPr>
          <p:nvPr>
            <p:ph type="body" idx="1"/>
          </p:nvPr>
        </p:nvSpPr>
        <p:spPr>
          <a:xfrm>
            <a:off x="1905000" y="1219200"/>
            <a:ext cx="8229600" cy="5181600"/>
          </a:xfrm>
          <a:blipFill dpi="0" rotWithShape="0">
            <a:blip r:embed="rId4" cstate="print"/>
            <a:srcRect/>
            <a:tile tx="0" ty="0" sx="100000" sy="100000" flip="none" algn="tl"/>
          </a:blipFill>
        </p:spPr>
        <p:txBody>
          <a:bodyPr/>
          <a:lstStyle/>
          <a:p>
            <a:pPr eaLnBrk="1" hangingPunct="1">
              <a:lnSpc>
                <a:spcPct val="90000"/>
              </a:lnSpc>
              <a:defRPr/>
            </a:pPr>
            <a:r>
              <a:rPr lang="en-US" sz="2800" b="1">
                <a:solidFill>
                  <a:schemeClr val="accent1"/>
                </a:solidFill>
                <a:effectLst>
                  <a:outerShdw blurRad="38100" dist="38100" dir="2700000" algn="tl">
                    <a:srgbClr val="000000"/>
                  </a:outerShdw>
                </a:effectLst>
                <a:latin typeface="Comic Sans MS" pitchFamily="66" charset="0"/>
              </a:rPr>
              <a:t>It is a common problem that we have a “say” disassociated from the “do”</a:t>
            </a:r>
          </a:p>
          <a:p>
            <a:pPr eaLnBrk="1" hangingPunct="1">
              <a:lnSpc>
                <a:spcPct val="90000"/>
              </a:lnSpc>
              <a:defRPr/>
            </a:pPr>
            <a:r>
              <a:rPr lang="en-US" sz="2800" b="1">
                <a:solidFill>
                  <a:schemeClr val="accent1"/>
                </a:solidFill>
                <a:effectLst>
                  <a:outerShdw blurRad="38100" dist="38100" dir="2700000" algn="tl">
                    <a:srgbClr val="000000"/>
                  </a:outerShdw>
                </a:effectLst>
                <a:latin typeface="Comic Sans MS" pitchFamily="66" charset="0"/>
              </a:rPr>
              <a:t>We have a disconnect of our acts from the fruit of our actions  (love does have fruit) Galatians 5:22-24</a:t>
            </a:r>
          </a:p>
          <a:p>
            <a:pPr eaLnBrk="1" hangingPunct="1">
              <a:lnSpc>
                <a:spcPct val="90000"/>
              </a:lnSpc>
              <a:defRPr/>
            </a:pPr>
            <a:r>
              <a:rPr lang="en-US" sz="2800" b="1">
                <a:solidFill>
                  <a:schemeClr val="accent1"/>
                </a:solidFill>
                <a:effectLst>
                  <a:outerShdw blurRad="38100" dist="38100" dir="2700000" algn="tl">
                    <a:srgbClr val="000000"/>
                  </a:outerShdw>
                </a:effectLst>
                <a:latin typeface="Comic Sans MS" pitchFamily="66" charset="0"/>
              </a:rPr>
              <a:t>We assume getting people over to our point  of view is of more importance than loving. (People usually aren’t simply argued into the Kingdom or into compliance with God’s will) </a:t>
            </a:r>
          </a:p>
          <a:p>
            <a:pPr eaLnBrk="1" hangingPunct="1">
              <a:lnSpc>
                <a:spcPct val="90000"/>
              </a:lnSpc>
              <a:defRPr/>
            </a:pPr>
            <a:r>
              <a:rPr lang="en-US" sz="2800" b="1">
                <a:solidFill>
                  <a:schemeClr val="accent1"/>
                </a:solidFill>
                <a:effectLst>
                  <a:outerShdw blurRad="38100" dist="38100" dir="2700000" algn="tl">
                    <a:srgbClr val="000000"/>
                  </a:outerShdw>
                </a:effectLst>
                <a:latin typeface="Comic Sans MS" pitchFamily="66" charset="0"/>
              </a:rPr>
              <a:t>We presume that loving those that love us – family &amp; friends - is sufficient.  (We have trouble getting out of our comfort zone)</a:t>
            </a:r>
            <a:endParaRPr lang="en-US" sz="2400" b="1">
              <a:solidFill>
                <a:schemeClr val="accent1"/>
              </a:solidFill>
              <a:effectLst>
                <a:outerShdw blurRad="38100" dist="38100" dir="2700000" algn="tl">
                  <a:srgbClr val="000000"/>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069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069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1069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1069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947"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FCD0B2A-B6B6-A14C-67C9-9D2EB3C4F7D0}"/>
              </a:ext>
            </a:extLst>
          </p:cNvPr>
          <p:cNvSpPr>
            <a:spLocks noGrp="1" noChangeArrowheads="1"/>
          </p:cNvSpPr>
          <p:nvPr>
            <p:ph type="title"/>
          </p:nvPr>
        </p:nvSpPr>
        <p:spPr>
          <a:xfrm>
            <a:off x="914400" y="762000"/>
            <a:ext cx="10363200" cy="990599"/>
          </a:xfrm>
        </p:spPr>
        <p:txBody>
          <a:bodyPr/>
          <a:lstStyle/>
          <a:p>
            <a:pPr eaLnBrk="1" hangingPunct="1">
              <a:defRPr/>
            </a:pPr>
            <a:r>
              <a:rPr lang="en-US" sz="6000" b="1" dirty="0">
                <a:solidFill>
                  <a:srgbClr val="D7AC0F"/>
                </a:solidFill>
                <a:effectLst>
                  <a:outerShdw blurRad="38100" dist="38100" dir="2700000" algn="tl">
                    <a:srgbClr val="C0C0C0"/>
                  </a:outerShdw>
                </a:effectLst>
                <a:latin typeface="Comic Sans MS" pitchFamily="1" charset="0"/>
              </a:rPr>
              <a:t>A Great Truth</a:t>
            </a:r>
            <a:br>
              <a:rPr lang="en-US" sz="6000" b="1" dirty="0">
                <a:solidFill>
                  <a:srgbClr val="D7AC0F"/>
                </a:solidFill>
                <a:effectLst>
                  <a:outerShdw blurRad="38100" dist="38100" dir="2700000" algn="tl">
                    <a:srgbClr val="C0C0C0"/>
                  </a:outerShdw>
                </a:effectLst>
                <a:latin typeface="Comic Sans MS" pitchFamily="1" charset="0"/>
              </a:rPr>
            </a:br>
            <a:r>
              <a:rPr lang="en-US" sz="6000" b="1" i="1" dirty="0">
                <a:solidFill>
                  <a:srgbClr val="D7AC0F"/>
                </a:solidFill>
                <a:effectLst>
                  <a:outerShdw blurRad="38100" dist="38100" dir="2700000" algn="tl">
                    <a:srgbClr val="C0C0C0"/>
                  </a:outerShdw>
                </a:effectLst>
                <a:latin typeface="Comic Sans MS" pitchFamily="1" charset="0"/>
              </a:rPr>
              <a:t>Tom Wolfe</a:t>
            </a:r>
            <a:endParaRPr lang="en-US" sz="6000" b="1" dirty="0">
              <a:effectLst>
                <a:outerShdw blurRad="38100" dist="38100" dir="2700000" algn="tl">
                  <a:srgbClr val="C0C0C0"/>
                </a:outerShdw>
              </a:effectLst>
              <a:latin typeface="Comic Sans MS" pitchFamily="1" charset="0"/>
            </a:endParaRPr>
          </a:p>
        </p:txBody>
      </p:sp>
      <p:sp>
        <p:nvSpPr>
          <p:cNvPr id="6147" name="Rectangle 3">
            <a:extLst>
              <a:ext uri="{FF2B5EF4-FFF2-40B4-BE49-F238E27FC236}">
                <a16:creationId xmlns:a16="http://schemas.microsoft.com/office/drawing/2014/main" id="{2608777F-DB56-E82A-3486-850C9F59793F}"/>
              </a:ext>
            </a:extLst>
          </p:cNvPr>
          <p:cNvSpPr>
            <a:spLocks noGrp="1" noChangeArrowheads="1"/>
          </p:cNvSpPr>
          <p:nvPr>
            <p:ph type="body" idx="1"/>
          </p:nvPr>
        </p:nvSpPr>
        <p:spPr>
          <a:xfrm>
            <a:off x="914400" y="2512381"/>
            <a:ext cx="10363200" cy="3583618"/>
          </a:xfrm>
        </p:spPr>
        <p:txBody>
          <a:bodyPr/>
          <a:lstStyle/>
          <a:p>
            <a:pPr marL="609600" indent="-609600" algn="ctr" eaLnBrk="1" hangingPunct="1">
              <a:buNone/>
              <a:defRPr/>
            </a:pPr>
            <a:r>
              <a:rPr lang="en-US" sz="4400" b="1" dirty="0">
                <a:solidFill>
                  <a:schemeClr val="bg1"/>
                </a:solidFill>
                <a:latin typeface="Comic Sans MS" pitchFamily="1" charset="0"/>
              </a:rPr>
              <a:t>There are only 2 reasons people don’t become Christians</a:t>
            </a:r>
            <a:endParaRPr lang="en-US" sz="4400" b="1" dirty="0">
              <a:solidFill>
                <a:schemeClr val="bg1"/>
              </a:solidFill>
              <a:effectLst>
                <a:outerShdw blurRad="38100" dist="38100" dir="2700000" algn="tl">
                  <a:srgbClr val="C0C0C0"/>
                </a:outerShdw>
              </a:effectLst>
              <a:latin typeface="Comic Sans MS" pitchFamily="1" charset="0"/>
            </a:endParaRPr>
          </a:p>
          <a:p>
            <a:pPr marL="990600" lvl="1" indent="-533400" eaLnBrk="1" hangingPunct="1">
              <a:buFontTx/>
              <a:buAutoNum type="arabicPeriod"/>
              <a:defRPr/>
            </a:pPr>
            <a:r>
              <a:rPr lang="en-US" sz="4400" b="1" dirty="0">
                <a:solidFill>
                  <a:srgbClr val="FFF4C8"/>
                </a:solidFill>
                <a:effectLst>
                  <a:outerShdw blurRad="38100" dist="38100" dir="2700000" algn="tl">
                    <a:srgbClr val="C0C0C0"/>
                  </a:outerShdw>
                </a:effectLst>
                <a:latin typeface="Comic Sans MS" pitchFamily="1" charset="0"/>
              </a:rPr>
              <a:t>They’ve never seen a Christian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fade">
                                      <p:cBhvr>
                                        <p:cTn id="12" dur="500"/>
                                        <p:tgtEl>
                                          <p:spTgt spid="61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bldLvl="2"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13090" name="Rectangle 2">
            <a:extLst>
              <a:ext uri="{FF2B5EF4-FFF2-40B4-BE49-F238E27FC236}">
                <a16:creationId xmlns:a16="http://schemas.microsoft.com/office/drawing/2014/main" id="{739EF0A5-0318-ED30-D1FB-564D07874EE8}"/>
              </a:ext>
            </a:extLst>
          </p:cNvPr>
          <p:cNvSpPr>
            <a:spLocks noChangeArrowheads="1"/>
          </p:cNvSpPr>
          <p:nvPr/>
        </p:nvSpPr>
        <p:spPr bwMode="auto">
          <a:xfrm>
            <a:off x="1524000" y="5029200"/>
            <a:ext cx="5334000" cy="381000"/>
          </a:xfrm>
          <a:prstGeom prst="rect">
            <a:avLst/>
          </a:prstGeom>
          <a:solidFill>
            <a:srgbClr val="78ABDA"/>
          </a:solidFill>
          <a:ln w="9525" algn="ctr">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1113091" name="Rectangle 3">
            <a:extLst>
              <a:ext uri="{FF2B5EF4-FFF2-40B4-BE49-F238E27FC236}">
                <a16:creationId xmlns:a16="http://schemas.microsoft.com/office/drawing/2014/main" id="{BD8F40A9-758C-1D22-AD15-F8BB237C5B59}"/>
              </a:ext>
            </a:extLst>
          </p:cNvPr>
          <p:cNvSpPr>
            <a:spLocks noChangeArrowheads="1"/>
          </p:cNvSpPr>
          <p:nvPr/>
        </p:nvSpPr>
        <p:spPr bwMode="auto">
          <a:xfrm>
            <a:off x="1524000" y="4572000"/>
            <a:ext cx="6172200" cy="381000"/>
          </a:xfrm>
          <a:prstGeom prst="rect">
            <a:avLst/>
          </a:prstGeom>
          <a:solidFill>
            <a:srgbClr val="78ABDA"/>
          </a:solidFill>
          <a:ln w="9525" algn="ctr">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1113092" name="Rectangle 4">
            <a:extLst>
              <a:ext uri="{FF2B5EF4-FFF2-40B4-BE49-F238E27FC236}">
                <a16:creationId xmlns:a16="http://schemas.microsoft.com/office/drawing/2014/main" id="{4E9D8D9D-1688-5B0C-B129-628E8C9300C6}"/>
              </a:ext>
            </a:extLst>
          </p:cNvPr>
          <p:cNvSpPr>
            <a:spLocks noChangeArrowheads="1"/>
          </p:cNvSpPr>
          <p:nvPr/>
        </p:nvSpPr>
        <p:spPr bwMode="auto">
          <a:xfrm>
            <a:off x="1524000" y="4114800"/>
            <a:ext cx="5638800" cy="381000"/>
          </a:xfrm>
          <a:prstGeom prst="rect">
            <a:avLst/>
          </a:prstGeom>
          <a:solidFill>
            <a:srgbClr val="78ABDA"/>
          </a:solidFill>
          <a:ln w="9525" algn="ctr">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1103877" name="Rectangle 5">
            <a:extLst>
              <a:ext uri="{FF2B5EF4-FFF2-40B4-BE49-F238E27FC236}">
                <a16:creationId xmlns:a16="http://schemas.microsoft.com/office/drawing/2014/main" id="{09EC8AB1-0FCA-A175-4B1E-8DE1C65A723F}"/>
              </a:ext>
            </a:extLst>
          </p:cNvPr>
          <p:cNvSpPr>
            <a:spLocks noGrp="1" noChangeArrowheads="1"/>
          </p:cNvSpPr>
          <p:nvPr>
            <p:ph type="ctrTitle"/>
          </p:nvPr>
        </p:nvSpPr>
        <p:spPr>
          <a:xfrm>
            <a:off x="2667000" y="1216026"/>
            <a:ext cx="5410200" cy="2670175"/>
          </a:xfrm>
        </p:spPr>
        <p:txBody>
          <a:bodyPr anchor="t"/>
          <a:lstStyle/>
          <a:p>
            <a:pPr algn="l" eaLnBrk="1" hangingPunct="1"/>
            <a:r>
              <a:rPr lang="en-US" altLang="en-US" sz="4000" b="1"/>
              <a:t>We ARE Jesus Presenters</a:t>
            </a:r>
            <a:endParaRPr lang="en-US" altLang="en-US" sz="4000"/>
          </a:p>
        </p:txBody>
      </p:sp>
      <p:sp>
        <p:nvSpPr>
          <p:cNvPr id="1113094" name="Text Box 6">
            <a:extLst>
              <a:ext uri="{FF2B5EF4-FFF2-40B4-BE49-F238E27FC236}">
                <a16:creationId xmlns:a16="http://schemas.microsoft.com/office/drawing/2014/main" id="{39DEF575-9C28-F59B-12A3-CF325704F2EA}"/>
              </a:ext>
            </a:extLst>
          </p:cNvPr>
          <p:cNvSpPr txBox="1">
            <a:spLocks noChangeArrowheads="1"/>
          </p:cNvSpPr>
          <p:nvPr/>
        </p:nvSpPr>
        <p:spPr bwMode="auto">
          <a:xfrm>
            <a:off x="2438400" y="4114800"/>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sym typeface="Wingdings" panose="05000000000000000000" pitchFamily="2" charset="2"/>
              </a:rPr>
              <a:t></a:t>
            </a: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 Our “association” is the church</a:t>
            </a:r>
          </a:p>
        </p:txBody>
      </p:sp>
      <p:sp>
        <p:nvSpPr>
          <p:cNvPr id="1113095" name="Rectangle 7">
            <a:extLst>
              <a:ext uri="{FF2B5EF4-FFF2-40B4-BE49-F238E27FC236}">
                <a16:creationId xmlns:a16="http://schemas.microsoft.com/office/drawing/2014/main" id="{C4B40DC4-C878-185F-A5E7-0DB51D3E8783}"/>
              </a:ext>
            </a:extLst>
          </p:cNvPr>
          <p:cNvSpPr>
            <a:spLocks noChangeArrowheads="1"/>
          </p:cNvSpPr>
          <p:nvPr/>
        </p:nvSpPr>
        <p:spPr bwMode="auto">
          <a:xfrm>
            <a:off x="2667000" y="1219201"/>
            <a:ext cx="5410200" cy="2670175"/>
          </a:xfrm>
          <a:prstGeom prst="rect">
            <a:avLst/>
          </a:prstGeom>
          <a:noFill/>
          <a:ln w="9525">
            <a:noFill/>
            <a:miter lim="800000"/>
            <a:headEnd/>
            <a:tailEnd/>
          </a:ln>
          <a:effectLst>
            <a:outerShdw dist="35921" dir="2700000" algn="ctr" rotWithShape="0">
              <a:srgbClr val="CCFF66"/>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Times New Roman" pitchFamily="18" charset="0"/>
                <a:ea typeface="+mn-ea"/>
                <a:cs typeface="Arial" panose="020B0604020202020204" pitchFamily="34" charset="0"/>
              </a:rPr>
              <a:t>We ARE Jesus Presenters</a:t>
            </a:r>
            <a:r>
              <a:rPr kumimoji="0" lang="en-US" sz="4000" b="0" i="0" u="none" strike="noStrike" kern="1200" cap="none" spc="0" normalizeH="0" baseline="0" noProof="0">
                <a:ln>
                  <a:noFill/>
                </a:ln>
                <a:solidFill>
                  <a:srgbClr val="000000"/>
                </a:solidFill>
                <a:effectLst/>
                <a:uLnTx/>
                <a:uFillTx/>
                <a:latin typeface="Times New Roman" pitchFamily="18" charset="0"/>
                <a:ea typeface="+mn-ea"/>
                <a:cs typeface="Arial" panose="020B0604020202020204" pitchFamily="34" charset="0"/>
              </a:rPr>
              <a:t> and fortunately we              are not alone.</a:t>
            </a:r>
          </a:p>
        </p:txBody>
      </p:sp>
      <p:sp>
        <p:nvSpPr>
          <p:cNvPr id="1113096" name="Text Box 8">
            <a:extLst>
              <a:ext uri="{FF2B5EF4-FFF2-40B4-BE49-F238E27FC236}">
                <a16:creationId xmlns:a16="http://schemas.microsoft.com/office/drawing/2014/main" id="{189A84B4-36A8-A7F5-1D83-EDF5AEB1DFF0}"/>
              </a:ext>
            </a:extLst>
          </p:cNvPr>
          <p:cNvSpPr txBox="1">
            <a:spLocks noChangeArrowheads="1"/>
          </p:cNvSpPr>
          <p:nvPr/>
        </p:nvSpPr>
        <p:spPr bwMode="auto">
          <a:xfrm>
            <a:off x="2438400" y="4572000"/>
            <a:ext cx="5943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Power of God’s Word works thru us</a:t>
            </a:r>
          </a:p>
        </p:txBody>
      </p:sp>
      <p:sp>
        <p:nvSpPr>
          <p:cNvPr id="1113097" name="Text Box 9">
            <a:extLst>
              <a:ext uri="{FF2B5EF4-FFF2-40B4-BE49-F238E27FC236}">
                <a16:creationId xmlns:a16="http://schemas.microsoft.com/office/drawing/2014/main" id="{1D112601-8A3F-2445-2B79-A8EDD19AB33F}"/>
              </a:ext>
            </a:extLst>
          </p:cNvPr>
          <p:cNvSpPr txBox="1">
            <a:spLocks noChangeArrowheads="1"/>
          </p:cNvSpPr>
          <p:nvPr/>
        </p:nvSpPr>
        <p:spPr bwMode="auto">
          <a:xfrm>
            <a:off x="2438400" y="5013326"/>
            <a:ext cx="518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Holy Spirit comforts &amp; assists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130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13094"/>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499"/>
                                          </p:stCondLst>
                                        </p:cTn>
                                        <p:tgtEl>
                                          <p:spTgt spid="111309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1113096"/>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nodeType="afterEffect">
                                  <p:stCondLst>
                                    <p:cond delay="0"/>
                                  </p:stCondLst>
                                  <p:childTnLst>
                                    <p:set>
                                      <p:cBhvr>
                                        <p:cTn id="20" dur="1" fill="hold">
                                          <p:stCondLst>
                                            <p:cond delay="499"/>
                                          </p:stCondLst>
                                        </p:cTn>
                                        <p:tgtEl>
                                          <p:spTgt spid="111309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1113097"/>
                                        </p:tgtEl>
                                        <p:attrNameLst>
                                          <p:attrName>style.visibility</p:attrName>
                                        </p:attrNameLst>
                                      </p:cBhvr>
                                      <p:to>
                                        <p:strVal val="visible"/>
                                      </p:to>
                                    </p:set>
                                  </p:childTnLst>
                                </p:cTn>
                              </p:par>
                            </p:childTnLst>
                          </p:cTn>
                        </p:par>
                        <p:par>
                          <p:cTn id="25" fill="hold" nodeType="afterGroup">
                            <p:stCondLst>
                              <p:cond delay="500"/>
                            </p:stCondLst>
                            <p:childTnLst>
                              <p:par>
                                <p:cTn id="26" presetID="1" presetClass="entr" presetSubtype="0" fill="hold" nodeType="afterEffect">
                                  <p:stCondLst>
                                    <p:cond delay="0"/>
                                  </p:stCondLst>
                                  <p:childTnLst>
                                    <p:set>
                                      <p:cBhvr>
                                        <p:cTn id="27" dur="1" fill="hold">
                                          <p:stCondLst>
                                            <p:cond delay="499"/>
                                          </p:stCondLst>
                                        </p:cTn>
                                        <p:tgtEl>
                                          <p:spTgt spid="1113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3090" grpId="0" animBg="1"/>
      <p:bldP spid="1113091" grpId="0" animBg="1"/>
      <p:bldP spid="1113092" grpId="0" animBg="1"/>
      <p:bldP spid="1113094" grpId="0" autoUpdateAnimBg="0"/>
      <p:bldP spid="1113095" grpId="0" autoUpdateAnimBg="0"/>
      <p:bldP spid="1113096" grpId="0" autoUpdateAnimBg="0"/>
      <p:bldP spid="1113097"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52066" name="Rectangle 2">
            <a:extLst>
              <a:ext uri="{FF2B5EF4-FFF2-40B4-BE49-F238E27FC236}">
                <a16:creationId xmlns:a16="http://schemas.microsoft.com/office/drawing/2014/main" id="{1FBC8138-C370-AD28-19A9-BB53BB30CAAD}"/>
              </a:ext>
            </a:extLst>
          </p:cNvPr>
          <p:cNvSpPr>
            <a:spLocks noChangeArrowheads="1"/>
          </p:cNvSpPr>
          <p:nvPr/>
        </p:nvSpPr>
        <p:spPr bwMode="auto">
          <a:xfrm>
            <a:off x="6057900" y="1057276"/>
            <a:ext cx="4457700" cy="944563"/>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Gospel Awareness</a:t>
            </a:r>
          </a:p>
        </p:txBody>
      </p:sp>
      <p:sp>
        <p:nvSpPr>
          <p:cNvPr id="4952067" name="Rectangle 3">
            <a:extLst>
              <a:ext uri="{FF2B5EF4-FFF2-40B4-BE49-F238E27FC236}">
                <a16:creationId xmlns:a16="http://schemas.microsoft.com/office/drawing/2014/main" id="{AA55CF03-9EEB-3F75-5DC6-DB6C30F388D1}"/>
              </a:ext>
            </a:extLst>
          </p:cNvPr>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STEP ONE -</a:t>
            </a:r>
          </a:p>
        </p:txBody>
      </p:sp>
      <p:sp>
        <p:nvSpPr>
          <p:cNvPr id="4952068" name="Rectangle 4">
            <a:extLst>
              <a:ext uri="{FF2B5EF4-FFF2-40B4-BE49-F238E27FC236}">
                <a16:creationId xmlns:a16="http://schemas.microsoft.com/office/drawing/2014/main" id="{62414725-9099-A298-1F54-C2534A6E3049}"/>
              </a:ext>
            </a:extLst>
          </p:cNvPr>
          <p:cNvSpPr>
            <a:spLocks noChangeArrowheads="1"/>
          </p:cNvSpPr>
          <p:nvPr/>
        </p:nvSpPr>
        <p:spPr bwMode="auto">
          <a:xfrm>
            <a:off x="6019800" y="5811838"/>
            <a:ext cx="4495800" cy="944562"/>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Characterization </a:t>
            </a:r>
          </a:p>
        </p:txBody>
      </p:sp>
      <p:sp>
        <p:nvSpPr>
          <p:cNvPr id="4952069" name="Rectangle 5">
            <a:extLst>
              <a:ext uri="{FF2B5EF4-FFF2-40B4-BE49-F238E27FC236}">
                <a16:creationId xmlns:a16="http://schemas.microsoft.com/office/drawing/2014/main" id="{C328E258-4194-5C94-1727-62C2C690E24D}"/>
              </a:ext>
            </a:extLst>
          </p:cNvPr>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STEP SIX -</a:t>
            </a:r>
            <a:endPar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4952070" name="Rectangle 6">
            <a:extLst>
              <a:ext uri="{FF2B5EF4-FFF2-40B4-BE49-F238E27FC236}">
                <a16:creationId xmlns:a16="http://schemas.microsoft.com/office/drawing/2014/main" id="{5139EF53-EAC5-C807-6865-298E5C815590}"/>
              </a:ext>
            </a:extLst>
          </p:cNvPr>
          <p:cNvSpPr>
            <a:spLocks noChangeArrowheads="1"/>
          </p:cNvSpPr>
          <p:nvPr/>
        </p:nvSpPr>
        <p:spPr bwMode="auto">
          <a:xfrm>
            <a:off x="6057900" y="4906964"/>
            <a:ext cx="4457700" cy="904875"/>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COMMITMENT</a:t>
            </a:r>
          </a:p>
        </p:txBody>
      </p:sp>
      <p:sp>
        <p:nvSpPr>
          <p:cNvPr id="4952071" name="Rectangle 7">
            <a:extLst>
              <a:ext uri="{FF2B5EF4-FFF2-40B4-BE49-F238E27FC236}">
                <a16:creationId xmlns:a16="http://schemas.microsoft.com/office/drawing/2014/main" id="{BBB02D9D-4BFF-6660-F8CC-1CDD6FD20B04}"/>
              </a:ext>
            </a:extLst>
          </p:cNvPr>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STEP FIVE -</a:t>
            </a:r>
          </a:p>
        </p:txBody>
      </p:sp>
      <p:sp>
        <p:nvSpPr>
          <p:cNvPr id="4952072" name="Rectangle 8">
            <a:extLst>
              <a:ext uri="{FF2B5EF4-FFF2-40B4-BE49-F238E27FC236}">
                <a16:creationId xmlns:a16="http://schemas.microsoft.com/office/drawing/2014/main" id="{BE2636FD-C364-B82D-01ED-245000096DD8}"/>
              </a:ext>
            </a:extLst>
          </p:cNvPr>
          <p:cNvSpPr>
            <a:spLocks noChangeArrowheads="1"/>
          </p:cNvSpPr>
          <p:nvPr/>
        </p:nvSpPr>
        <p:spPr bwMode="auto">
          <a:xfrm>
            <a:off x="6057900" y="3984625"/>
            <a:ext cx="4457700" cy="922338"/>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RELATIONSHIPS</a:t>
            </a: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 </a:t>
            </a:r>
          </a:p>
        </p:txBody>
      </p:sp>
      <p:sp>
        <p:nvSpPr>
          <p:cNvPr id="4952073" name="Rectangle 9">
            <a:extLst>
              <a:ext uri="{FF2B5EF4-FFF2-40B4-BE49-F238E27FC236}">
                <a16:creationId xmlns:a16="http://schemas.microsoft.com/office/drawing/2014/main" id="{2E9BD5B7-D37F-3FAF-CA08-475A4BC39150}"/>
              </a:ext>
            </a:extLst>
          </p:cNvPr>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STEP FOUR -</a:t>
            </a:r>
          </a:p>
        </p:txBody>
      </p:sp>
      <p:sp>
        <p:nvSpPr>
          <p:cNvPr id="4952074" name="Rectangle 10">
            <a:extLst>
              <a:ext uri="{FF2B5EF4-FFF2-40B4-BE49-F238E27FC236}">
                <a16:creationId xmlns:a16="http://schemas.microsoft.com/office/drawing/2014/main" id="{6FEEDAED-4325-1BEA-A207-D34B5928A274}"/>
              </a:ext>
            </a:extLst>
          </p:cNvPr>
          <p:cNvSpPr>
            <a:spLocks noChangeArrowheads="1"/>
          </p:cNvSpPr>
          <p:nvPr/>
        </p:nvSpPr>
        <p:spPr bwMode="auto">
          <a:xfrm>
            <a:off x="6057900" y="3078163"/>
            <a:ext cx="4457700" cy="906462"/>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Controlled Attention</a:t>
            </a:r>
          </a:p>
        </p:txBody>
      </p:sp>
      <p:sp>
        <p:nvSpPr>
          <p:cNvPr id="4952075" name="Rectangle 11">
            <a:extLst>
              <a:ext uri="{FF2B5EF4-FFF2-40B4-BE49-F238E27FC236}">
                <a16:creationId xmlns:a16="http://schemas.microsoft.com/office/drawing/2014/main" id="{BC83280D-E649-A365-6F4A-1B868056BB4D}"/>
              </a:ext>
            </a:extLst>
          </p:cNvPr>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STEP THREE -</a:t>
            </a:r>
          </a:p>
        </p:txBody>
      </p:sp>
      <p:sp>
        <p:nvSpPr>
          <p:cNvPr id="4952076" name="Rectangle 12">
            <a:extLst>
              <a:ext uri="{FF2B5EF4-FFF2-40B4-BE49-F238E27FC236}">
                <a16:creationId xmlns:a16="http://schemas.microsoft.com/office/drawing/2014/main" id="{E39F3498-4504-D5CC-B713-D290457F316A}"/>
              </a:ext>
            </a:extLst>
          </p:cNvPr>
          <p:cNvSpPr>
            <a:spLocks noChangeArrowheads="1"/>
          </p:cNvSpPr>
          <p:nvPr/>
        </p:nvSpPr>
        <p:spPr bwMode="auto">
          <a:xfrm>
            <a:off x="6057900" y="2001839"/>
            <a:ext cx="4457700" cy="1076325"/>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Gospel Receptivity</a:t>
            </a:r>
          </a:p>
        </p:txBody>
      </p:sp>
      <p:sp>
        <p:nvSpPr>
          <p:cNvPr id="4952077" name="Rectangle 13">
            <a:extLst>
              <a:ext uri="{FF2B5EF4-FFF2-40B4-BE49-F238E27FC236}">
                <a16:creationId xmlns:a16="http://schemas.microsoft.com/office/drawing/2014/main" id="{D013E5B4-BC32-932D-B3D1-8C021863B2C7}"/>
              </a:ext>
            </a:extLst>
          </p:cNvPr>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STEP TWO -</a:t>
            </a:r>
          </a:p>
        </p:txBody>
      </p:sp>
      <p:sp>
        <p:nvSpPr>
          <p:cNvPr id="4952078" name="Rectangle 14">
            <a:extLst>
              <a:ext uri="{FF2B5EF4-FFF2-40B4-BE49-F238E27FC236}">
                <a16:creationId xmlns:a16="http://schemas.microsoft.com/office/drawing/2014/main" id="{EB54BA9B-3A0D-30CE-23CF-663068C2DF7C}"/>
              </a:ext>
            </a:extLst>
          </p:cNvPr>
          <p:cNvSpPr>
            <a:spLocks noChangeArrowheads="1"/>
          </p:cNvSpPr>
          <p:nvPr/>
        </p:nvSpPr>
        <p:spPr bwMode="auto">
          <a:xfrm>
            <a:off x="6057900" y="152401"/>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Arial" panose="020B0604020202020204" pitchFamily="34" charset="0"/>
              </a:rPr>
              <a:t>Unto Christianity:</a:t>
            </a:r>
          </a:p>
        </p:txBody>
      </p:sp>
      <p:sp>
        <p:nvSpPr>
          <p:cNvPr id="4952079" name="Rectangle 15">
            <a:extLst>
              <a:ext uri="{FF2B5EF4-FFF2-40B4-BE49-F238E27FC236}">
                <a16:creationId xmlns:a16="http://schemas.microsoft.com/office/drawing/2014/main" id="{C0C492C0-E105-1198-7F00-CD3B600BEF1F}"/>
              </a:ext>
            </a:extLst>
          </p:cNvPr>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Arial" panose="020B0604020202020204" pitchFamily="34" charset="0"/>
              </a:rPr>
              <a:t>From Unawareness:</a:t>
            </a:r>
          </a:p>
        </p:txBody>
      </p:sp>
      <p:sp>
        <p:nvSpPr>
          <p:cNvPr id="4952080" name="Line 16">
            <a:extLst>
              <a:ext uri="{FF2B5EF4-FFF2-40B4-BE49-F238E27FC236}">
                <a16:creationId xmlns:a16="http://schemas.microsoft.com/office/drawing/2014/main" id="{E23F9F4D-C67B-FBBB-7C5D-7193F915A43C}"/>
              </a:ext>
            </a:extLst>
          </p:cNvPr>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952081" name="Line 17">
            <a:extLst>
              <a:ext uri="{FF2B5EF4-FFF2-40B4-BE49-F238E27FC236}">
                <a16:creationId xmlns:a16="http://schemas.microsoft.com/office/drawing/2014/main" id="{F7F44EAD-BD52-72EA-5855-7B72EBEF5031}"/>
              </a:ext>
            </a:extLst>
          </p:cNvPr>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952082" name="Line 18">
            <a:extLst>
              <a:ext uri="{FF2B5EF4-FFF2-40B4-BE49-F238E27FC236}">
                <a16:creationId xmlns:a16="http://schemas.microsoft.com/office/drawing/2014/main" id="{4F2502E7-5658-19F3-11FE-55765213E147}"/>
              </a:ext>
            </a:extLst>
          </p:cNvPr>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952083" name="Line 19">
            <a:extLst>
              <a:ext uri="{FF2B5EF4-FFF2-40B4-BE49-F238E27FC236}">
                <a16:creationId xmlns:a16="http://schemas.microsoft.com/office/drawing/2014/main" id="{26623294-F5FA-69FD-BB57-066ED675AB94}"/>
              </a:ext>
            </a:extLst>
          </p:cNvPr>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952084" name="Line 20">
            <a:extLst>
              <a:ext uri="{FF2B5EF4-FFF2-40B4-BE49-F238E27FC236}">
                <a16:creationId xmlns:a16="http://schemas.microsoft.com/office/drawing/2014/main" id="{1DAD645B-2773-4431-8556-8C800E69ECF8}"/>
              </a:ext>
            </a:extLst>
          </p:cNvPr>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952085" name="Line 21">
            <a:extLst>
              <a:ext uri="{FF2B5EF4-FFF2-40B4-BE49-F238E27FC236}">
                <a16:creationId xmlns:a16="http://schemas.microsoft.com/office/drawing/2014/main" id="{E2B51DA0-2C44-D488-9F58-65FCF5B89A8D}"/>
              </a:ext>
            </a:extLst>
          </p:cNvPr>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952086" name="Line 22">
            <a:extLst>
              <a:ext uri="{FF2B5EF4-FFF2-40B4-BE49-F238E27FC236}">
                <a16:creationId xmlns:a16="http://schemas.microsoft.com/office/drawing/2014/main" id="{EA789772-C355-7D54-6A36-CF7A3419A066}"/>
              </a:ext>
            </a:extLst>
          </p:cNvPr>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952087" name="Line 23">
            <a:extLst>
              <a:ext uri="{FF2B5EF4-FFF2-40B4-BE49-F238E27FC236}">
                <a16:creationId xmlns:a16="http://schemas.microsoft.com/office/drawing/2014/main" id="{CE604FD3-1D2F-10A7-C50A-12277C31C223}"/>
              </a:ext>
            </a:extLst>
          </p:cNvPr>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952088" name="Line 24">
            <a:extLst>
              <a:ext uri="{FF2B5EF4-FFF2-40B4-BE49-F238E27FC236}">
                <a16:creationId xmlns:a16="http://schemas.microsoft.com/office/drawing/2014/main" id="{36A2A189-8321-6AB5-E072-FA55065C0F02}"/>
              </a:ext>
            </a:extLst>
          </p:cNvPr>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952089" name="Line 25">
            <a:extLst>
              <a:ext uri="{FF2B5EF4-FFF2-40B4-BE49-F238E27FC236}">
                <a16:creationId xmlns:a16="http://schemas.microsoft.com/office/drawing/2014/main" id="{E061015F-F8FE-90A8-6248-82C01B276B52}"/>
              </a:ext>
            </a:extLst>
          </p:cNvPr>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952090" name="Line 26">
            <a:extLst>
              <a:ext uri="{FF2B5EF4-FFF2-40B4-BE49-F238E27FC236}">
                <a16:creationId xmlns:a16="http://schemas.microsoft.com/office/drawing/2014/main" id="{BF85B5EF-1445-A144-745B-26FFA0B191EB}"/>
              </a:ext>
            </a:extLst>
          </p:cNvPr>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952067"/>
                                        </p:tgtEl>
                                        <p:attrNameLst>
                                          <p:attrName>style.visibility</p:attrName>
                                        </p:attrNameLst>
                                      </p:cBhvr>
                                      <p:to>
                                        <p:strVal val="visible"/>
                                      </p:to>
                                    </p:set>
                                    <p:anim calcmode="lin" valueType="num">
                                      <p:cBhvr>
                                        <p:cTn id="7" dur="1000" fill="hold"/>
                                        <p:tgtEl>
                                          <p:spTgt spid="4952067"/>
                                        </p:tgtEl>
                                        <p:attrNameLst>
                                          <p:attrName>ppt_w</p:attrName>
                                        </p:attrNameLst>
                                      </p:cBhvr>
                                      <p:tavLst>
                                        <p:tav tm="0">
                                          <p:val>
                                            <p:fltVal val="0"/>
                                          </p:val>
                                        </p:tav>
                                        <p:tav tm="100000">
                                          <p:val>
                                            <p:strVal val="#ppt_w"/>
                                          </p:val>
                                        </p:tav>
                                      </p:tavLst>
                                    </p:anim>
                                    <p:anim calcmode="lin" valueType="num">
                                      <p:cBhvr>
                                        <p:cTn id="8" dur="1000" fill="hold"/>
                                        <p:tgtEl>
                                          <p:spTgt spid="4952067"/>
                                        </p:tgtEl>
                                        <p:attrNameLst>
                                          <p:attrName>ppt_h</p:attrName>
                                        </p:attrNameLst>
                                      </p:cBhvr>
                                      <p:tavLst>
                                        <p:tav tm="0">
                                          <p:val>
                                            <p:fltVal val="0"/>
                                          </p:val>
                                        </p:tav>
                                        <p:tav tm="100000">
                                          <p:val>
                                            <p:strVal val="#ppt_h"/>
                                          </p:val>
                                        </p:tav>
                                      </p:tavLst>
                                    </p:anim>
                                    <p:anim calcmode="lin" valueType="num">
                                      <p:cBhvr>
                                        <p:cTn id="9" dur="1000" fill="hold"/>
                                        <p:tgtEl>
                                          <p:spTgt spid="49520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9520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4952066"/>
                                        </p:tgtEl>
                                        <p:attrNameLst>
                                          <p:attrName>style.visibility</p:attrName>
                                        </p:attrNameLst>
                                      </p:cBhvr>
                                      <p:to>
                                        <p:strVal val="visible"/>
                                      </p:to>
                                    </p:set>
                                    <p:anim calcmode="lin" valueType="num">
                                      <p:cBhvr>
                                        <p:cTn id="15" dur="1000" fill="hold"/>
                                        <p:tgtEl>
                                          <p:spTgt spid="4952066"/>
                                        </p:tgtEl>
                                        <p:attrNameLst>
                                          <p:attrName>ppt_w</p:attrName>
                                        </p:attrNameLst>
                                      </p:cBhvr>
                                      <p:tavLst>
                                        <p:tav tm="0">
                                          <p:val>
                                            <p:fltVal val="0"/>
                                          </p:val>
                                        </p:tav>
                                        <p:tav tm="100000">
                                          <p:val>
                                            <p:strVal val="#ppt_w"/>
                                          </p:val>
                                        </p:tav>
                                      </p:tavLst>
                                    </p:anim>
                                    <p:anim calcmode="lin" valueType="num">
                                      <p:cBhvr>
                                        <p:cTn id="16" dur="1000" fill="hold"/>
                                        <p:tgtEl>
                                          <p:spTgt spid="4952066"/>
                                        </p:tgtEl>
                                        <p:attrNameLst>
                                          <p:attrName>ppt_h</p:attrName>
                                        </p:attrNameLst>
                                      </p:cBhvr>
                                      <p:tavLst>
                                        <p:tav tm="0">
                                          <p:val>
                                            <p:fltVal val="0"/>
                                          </p:val>
                                        </p:tav>
                                        <p:tav tm="100000">
                                          <p:val>
                                            <p:strVal val="#ppt_h"/>
                                          </p:val>
                                        </p:tav>
                                      </p:tavLst>
                                    </p:anim>
                                    <p:anim calcmode="lin" valueType="num">
                                      <p:cBhvr>
                                        <p:cTn id="17" dur="1000" fill="hold"/>
                                        <p:tgtEl>
                                          <p:spTgt spid="495206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9520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4952077"/>
                                        </p:tgtEl>
                                        <p:attrNameLst>
                                          <p:attrName>style.visibility</p:attrName>
                                        </p:attrNameLst>
                                      </p:cBhvr>
                                      <p:to>
                                        <p:strVal val="visible"/>
                                      </p:to>
                                    </p:set>
                                    <p:anim calcmode="lin" valueType="num">
                                      <p:cBhvr>
                                        <p:cTn id="23" dur="1000" fill="hold"/>
                                        <p:tgtEl>
                                          <p:spTgt spid="4952077"/>
                                        </p:tgtEl>
                                        <p:attrNameLst>
                                          <p:attrName>ppt_w</p:attrName>
                                        </p:attrNameLst>
                                      </p:cBhvr>
                                      <p:tavLst>
                                        <p:tav tm="0">
                                          <p:val>
                                            <p:fltVal val="0"/>
                                          </p:val>
                                        </p:tav>
                                        <p:tav tm="100000">
                                          <p:val>
                                            <p:strVal val="#ppt_w"/>
                                          </p:val>
                                        </p:tav>
                                      </p:tavLst>
                                    </p:anim>
                                    <p:anim calcmode="lin" valueType="num">
                                      <p:cBhvr>
                                        <p:cTn id="24" dur="1000" fill="hold"/>
                                        <p:tgtEl>
                                          <p:spTgt spid="4952077"/>
                                        </p:tgtEl>
                                        <p:attrNameLst>
                                          <p:attrName>ppt_h</p:attrName>
                                        </p:attrNameLst>
                                      </p:cBhvr>
                                      <p:tavLst>
                                        <p:tav tm="0">
                                          <p:val>
                                            <p:fltVal val="0"/>
                                          </p:val>
                                        </p:tav>
                                        <p:tav tm="100000">
                                          <p:val>
                                            <p:strVal val="#ppt_h"/>
                                          </p:val>
                                        </p:tav>
                                      </p:tavLst>
                                    </p:anim>
                                    <p:anim calcmode="lin" valueType="num">
                                      <p:cBhvr>
                                        <p:cTn id="25" dur="1000" fill="hold"/>
                                        <p:tgtEl>
                                          <p:spTgt spid="495207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9520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4952076"/>
                                        </p:tgtEl>
                                        <p:attrNameLst>
                                          <p:attrName>style.visibility</p:attrName>
                                        </p:attrNameLst>
                                      </p:cBhvr>
                                      <p:to>
                                        <p:strVal val="visible"/>
                                      </p:to>
                                    </p:set>
                                    <p:anim calcmode="lin" valueType="num">
                                      <p:cBhvr>
                                        <p:cTn id="31" dur="1000" fill="hold"/>
                                        <p:tgtEl>
                                          <p:spTgt spid="4952076"/>
                                        </p:tgtEl>
                                        <p:attrNameLst>
                                          <p:attrName>ppt_w</p:attrName>
                                        </p:attrNameLst>
                                      </p:cBhvr>
                                      <p:tavLst>
                                        <p:tav tm="0">
                                          <p:val>
                                            <p:fltVal val="0"/>
                                          </p:val>
                                        </p:tav>
                                        <p:tav tm="100000">
                                          <p:val>
                                            <p:strVal val="#ppt_w"/>
                                          </p:val>
                                        </p:tav>
                                      </p:tavLst>
                                    </p:anim>
                                    <p:anim calcmode="lin" valueType="num">
                                      <p:cBhvr>
                                        <p:cTn id="32" dur="1000" fill="hold"/>
                                        <p:tgtEl>
                                          <p:spTgt spid="4952076"/>
                                        </p:tgtEl>
                                        <p:attrNameLst>
                                          <p:attrName>ppt_h</p:attrName>
                                        </p:attrNameLst>
                                      </p:cBhvr>
                                      <p:tavLst>
                                        <p:tav tm="0">
                                          <p:val>
                                            <p:fltVal val="0"/>
                                          </p:val>
                                        </p:tav>
                                        <p:tav tm="100000">
                                          <p:val>
                                            <p:strVal val="#ppt_h"/>
                                          </p:val>
                                        </p:tav>
                                      </p:tavLst>
                                    </p:anim>
                                    <p:anim calcmode="lin" valueType="num">
                                      <p:cBhvr>
                                        <p:cTn id="33" dur="1000" fill="hold"/>
                                        <p:tgtEl>
                                          <p:spTgt spid="4952076"/>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9520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4952075"/>
                                        </p:tgtEl>
                                        <p:attrNameLst>
                                          <p:attrName>style.visibility</p:attrName>
                                        </p:attrNameLst>
                                      </p:cBhvr>
                                      <p:to>
                                        <p:strVal val="visible"/>
                                      </p:to>
                                    </p:set>
                                    <p:anim calcmode="lin" valueType="num">
                                      <p:cBhvr>
                                        <p:cTn id="39" dur="1000" fill="hold"/>
                                        <p:tgtEl>
                                          <p:spTgt spid="4952075"/>
                                        </p:tgtEl>
                                        <p:attrNameLst>
                                          <p:attrName>ppt_w</p:attrName>
                                        </p:attrNameLst>
                                      </p:cBhvr>
                                      <p:tavLst>
                                        <p:tav tm="0">
                                          <p:val>
                                            <p:fltVal val="0"/>
                                          </p:val>
                                        </p:tav>
                                        <p:tav tm="100000">
                                          <p:val>
                                            <p:strVal val="#ppt_w"/>
                                          </p:val>
                                        </p:tav>
                                      </p:tavLst>
                                    </p:anim>
                                    <p:anim calcmode="lin" valueType="num">
                                      <p:cBhvr>
                                        <p:cTn id="40" dur="1000" fill="hold"/>
                                        <p:tgtEl>
                                          <p:spTgt spid="4952075"/>
                                        </p:tgtEl>
                                        <p:attrNameLst>
                                          <p:attrName>ppt_h</p:attrName>
                                        </p:attrNameLst>
                                      </p:cBhvr>
                                      <p:tavLst>
                                        <p:tav tm="0">
                                          <p:val>
                                            <p:fltVal val="0"/>
                                          </p:val>
                                        </p:tav>
                                        <p:tav tm="100000">
                                          <p:val>
                                            <p:strVal val="#ppt_h"/>
                                          </p:val>
                                        </p:tav>
                                      </p:tavLst>
                                    </p:anim>
                                    <p:anim calcmode="lin" valueType="num">
                                      <p:cBhvr>
                                        <p:cTn id="41" dur="1000" fill="hold"/>
                                        <p:tgtEl>
                                          <p:spTgt spid="4952075"/>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9520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4952074"/>
                                        </p:tgtEl>
                                        <p:attrNameLst>
                                          <p:attrName>style.visibility</p:attrName>
                                        </p:attrNameLst>
                                      </p:cBhvr>
                                      <p:to>
                                        <p:strVal val="visible"/>
                                      </p:to>
                                    </p:set>
                                    <p:anim calcmode="lin" valueType="num">
                                      <p:cBhvr>
                                        <p:cTn id="47" dur="1000" fill="hold"/>
                                        <p:tgtEl>
                                          <p:spTgt spid="4952074"/>
                                        </p:tgtEl>
                                        <p:attrNameLst>
                                          <p:attrName>ppt_w</p:attrName>
                                        </p:attrNameLst>
                                      </p:cBhvr>
                                      <p:tavLst>
                                        <p:tav tm="0">
                                          <p:val>
                                            <p:fltVal val="0"/>
                                          </p:val>
                                        </p:tav>
                                        <p:tav tm="100000">
                                          <p:val>
                                            <p:strVal val="#ppt_w"/>
                                          </p:val>
                                        </p:tav>
                                      </p:tavLst>
                                    </p:anim>
                                    <p:anim calcmode="lin" valueType="num">
                                      <p:cBhvr>
                                        <p:cTn id="48" dur="1000" fill="hold"/>
                                        <p:tgtEl>
                                          <p:spTgt spid="4952074"/>
                                        </p:tgtEl>
                                        <p:attrNameLst>
                                          <p:attrName>ppt_h</p:attrName>
                                        </p:attrNameLst>
                                      </p:cBhvr>
                                      <p:tavLst>
                                        <p:tav tm="0">
                                          <p:val>
                                            <p:fltVal val="0"/>
                                          </p:val>
                                        </p:tav>
                                        <p:tav tm="100000">
                                          <p:val>
                                            <p:strVal val="#ppt_h"/>
                                          </p:val>
                                        </p:tav>
                                      </p:tavLst>
                                    </p:anim>
                                    <p:anim calcmode="lin" valueType="num">
                                      <p:cBhvr>
                                        <p:cTn id="49" dur="1000" fill="hold"/>
                                        <p:tgtEl>
                                          <p:spTgt spid="495207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952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nodeType="clickEffect">
                                  <p:stCondLst>
                                    <p:cond delay="0"/>
                                  </p:stCondLst>
                                  <p:childTnLst>
                                    <p:set>
                                      <p:cBhvr>
                                        <p:cTn id="54" dur="1" fill="hold">
                                          <p:stCondLst>
                                            <p:cond delay="0"/>
                                          </p:stCondLst>
                                        </p:cTn>
                                        <p:tgtEl>
                                          <p:spTgt spid="4952073"/>
                                        </p:tgtEl>
                                        <p:attrNameLst>
                                          <p:attrName>style.visibility</p:attrName>
                                        </p:attrNameLst>
                                      </p:cBhvr>
                                      <p:to>
                                        <p:strVal val="visible"/>
                                      </p:to>
                                    </p:set>
                                    <p:anim calcmode="lin" valueType="num">
                                      <p:cBhvr>
                                        <p:cTn id="55" dur="1000" fill="hold"/>
                                        <p:tgtEl>
                                          <p:spTgt spid="4952073"/>
                                        </p:tgtEl>
                                        <p:attrNameLst>
                                          <p:attrName>ppt_w</p:attrName>
                                        </p:attrNameLst>
                                      </p:cBhvr>
                                      <p:tavLst>
                                        <p:tav tm="0">
                                          <p:val>
                                            <p:fltVal val="0"/>
                                          </p:val>
                                        </p:tav>
                                        <p:tav tm="100000">
                                          <p:val>
                                            <p:strVal val="#ppt_w"/>
                                          </p:val>
                                        </p:tav>
                                      </p:tavLst>
                                    </p:anim>
                                    <p:anim calcmode="lin" valueType="num">
                                      <p:cBhvr>
                                        <p:cTn id="56" dur="1000" fill="hold"/>
                                        <p:tgtEl>
                                          <p:spTgt spid="4952073"/>
                                        </p:tgtEl>
                                        <p:attrNameLst>
                                          <p:attrName>ppt_h</p:attrName>
                                        </p:attrNameLst>
                                      </p:cBhvr>
                                      <p:tavLst>
                                        <p:tav tm="0">
                                          <p:val>
                                            <p:fltVal val="0"/>
                                          </p:val>
                                        </p:tav>
                                        <p:tav tm="100000">
                                          <p:val>
                                            <p:strVal val="#ppt_h"/>
                                          </p:val>
                                        </p:tav>
                                      </p:tavLst>
                                    </p:anim>
                                    <p:anim calcmode="lin" valueType="num">
                                      <p:cBhvr>
                                        <p:cTn id="57" dur="1000" fill="hold"/>
                                        <p:tgtEl>
                                          <p:spTgt spid="495207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95207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nodeType="clickEffect">
                                  <p:stCondLst>
                                    <p:cond delay="0"/>
                                  </p:stCondLst>
                                  <p:childTnLst>
                                    <p:set>
                                      <p:cBhvr>
                                        <p:cTn id="62" dur="1" fill="hold">
                                          <p:stCondLst>
                                            <p:cond delay="0"/>
                                          </p:stCondLst>
                                        </p:cTn>
                                        <p:tgtEl>
                                          <p:spTgt spid="4952072"/>
                                        </p:tgtEl>
                                        <p:attrNameLst>
                                          <p:attrName>style.visibility</p:attrName>
                                        </p:attrNameLst>
                                      </p:cBhvr>
                                      <p:to>
                                        <p:strVal val="visible"/>
                                      </p:to>
                                    </p:set>
                                    <p:anim calcmode="lin" valueType="num">
                                      <p:cBhvr>
                                        <p:cTn id="63" dur="1000" fill="hold"/>
                                        <p:tgtEl>
                                          <p:spTgt spid="4952072"/>
                                        </p:tgtEl>
                                        <p:attrNameLst>
                                          <p:attrName>ppt_w</p:attrName>
                                        </p:attrNameLst>
                                      </p:cBhvr>
                                      <p:tavLst>
                                        <p:tav tm="0">
                                          <p:val>
                                            <p:fltVal val="0"/>
                                          </p:val>
                                        </p:tav>
                                        <p:tav tm="100000">
                                          <p:val>
                                            <p:strVal val="#ppt_w"/>
                                          </p:val>
                                        </p:tav>
                                      </p:tavLst>
                                    </p:anim>
                                    <p:anim calcmode="lin" valueType="num">
                                      <p:cBhvr>
                                        <p:cTn id="64" dur="1000" fill="hold"/>
                                        <p:tgtEl>
                                          <p:spTgt spid="4952072"/>
                                        </p:tgtEl>
                                        <p:attrNameLst>
                                          <p:attrName>ppt_h</p:attrName>
                                        </p:attrNameLst>
                                      </p:cBhvr>
                                      <p:tavLst>
                                        <p:tav tm="0">
                                          <p:val>
                                            <p:fltVal val="0"/>
                                          </p:val>
                                        </p:tav>
                                        <p:tav tm="100000">
                                          <p:val>
                                            <p:strVal val="#ppt_h"/>
                                          </p:val>
                                        </p:tav>
                                      </p:tavLst>
                                    </p:anim>
                                    <p:anim calcmode="lin" valueType="num">
                                      <p:cBhvr>
                                        <p:cTn id="65" dur="1000" fill="hold"/>
                                        <p:tgtEl>
                                          <p:spTgt spid="495207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495207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nodeType="clickEffect">
                                  <p:stCondLst>
                                    <p:cond delay="0"/>
                                  </p:stCondLst>
                                  <p:childTnLst>
                                    <p:set>
                                      <p:cBhvr>
                                        <p:cTn id="70" dur="1" fill="hold">
                                          <p:stCondLst>
                                            <p:cond delay="0"/>
                                          </p:stCondLst>
                                        </p:cTn>
                                        <p:tgtEl>
                                          <p:spTgt spid="4952071"/>
                                        </p:tgtEl>
                                        <p:attrNameLst>
                                          <p:attrName>style.visibility</p:attrName>
                                        </p:attrNameLst>
                                      </p:cBhvr>
                                      <p:to>
                                        <p:strVal val="visible"/>
                                      </p:to>
                                    </p:set>
                                    <p:anim calcmode="lin" valueType="num">
                                      <p:cBhvr>
                                        <p:cTn id="71" dur="1000" fill="hold"/>
                                        <p:tgtEl>
                                          <p:spTgt spid="4952071"/>
                                        </p:tgtEl>
                                        <p:attrNameLst>
                                          <p:attrName>ppt_w</p:attrName>
                                        </p:attrNameLst>
                                      </p:cBhvr>
                                      <p:tavLst>
                                        <p:tav tm="0">
                                          <p:val>
                                            <p:fltVal val="0"/>
                                          </p:val>
                                        </p:tav>
                                        <p:tav tm="100000">
                                          <p:val>
                                            <p:strVal val="#ppt_w"/>
                                          </p:val>
                                        </p:tav>
                                      </p:tavLst>
                                    </p:anim>
                                    <p:anim calcmode="lin" valueType="num">
                                      <p:cBhvr>
                                        <p:cTn id="72" dur="1000" fill="hold"/>
                                        <p:tgtEl>
                                          <p:spTgt spid="4952071"/>
                                        </p:tgtEl>
                                        <p:attrNameLst>
                                          <p:attrName>ppt_h</p:attrName>
                                        </p:attrNameLst>
                                      </p:cBhvr>
                                      <p:tavLst>
                                        <p:tav tm="0">
                                          <p:val>
                                            <p:fltVal val="0"/>
                                          </p:val>
                                        </p:tav>
                                        <p:tav tm="100000">
                                          <p:val>
                                            <p:strVal val="#ppt_h"/>
                                          </p:val>
                                        </p:tav>
                                      </p:tavLst>
                                    </p:anim>
                                    <p:anim calcmode="lin" valueType="num">
                                      <p:cBhvr>
                                        <p:cTn id="73" dur="1000" fill="hold"/>
                                        <p:tgtEl>
                                          <p:spTgt spid="4952071"/>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495207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nodeType="clickEffect">
                                  <p:stCondLst>
                                    <p:cond delay="0"/>
                                  </p:stCondLst>
                                  <p:childTnLst>
                                    <p:set>
                                      <p:cBhvr>
                                        <p:cTn id="78" dur="1" fill="hold">
                                          <p:stCondLst>
                                            <p:cond delay="0"/>
                                          </p:stCondLst>
                                        </p:cTn>
                                        <p:tgtEl>
                                          <p:spTgt spid="4952070"/>
                                        </p:tgtEl>
                                        <p:attrNameLst>
                                          <p:attrName>style.visibility</p:attrName>
                                        </p:attrNameLst>
                                      </p:cBhvr>
                                      <p:to>
                                        <p:strVal val="visible"/>
                                      </p:to>
                                    </p:set>
                                    <p:anim calcmode="lin" valueType="num">
                                      <p:cBhvr>
                                        <p:cTn id="79" dur="1000" fill="hold"/>
                                        <p:tgtEl>
                                          <p:spTgt spid="4952070"/>
                                        </p:tgtEl>
                                        <p:attrNameLst>
                                          <p:attrName>ppt_w</p:attrName>
                                        </p:attrNameLst>
                                      </p:cBhvr>
                                      <p:tavLst>
                                        <p:tav tm="0">
                                          <p:val>
                                            <p:fltVal val="0"/>
                                          </p:val>
                                        </p:tav>
                                        <p:tav tm="100000">
                                          <p:val>
                                            <p:strVal val="#ppt_w"/>
                                          </p:val>
                                        </p:tav>
                                      </p:tavLst>
                                    </p:anim>
                                    <p:anim calcmode="lin" valueType="num">
                                      <p:cBhvr>
                                        <p:cTn id="80" dur="1000" fill="hold"/>
                                        <p:tgtEl>
                                          <p:spTgt spid="4952070"/>
                                        </p:tgtEl>
                                        <p:attrNameLst>
                                          <p:attrName>ppt_h</p:attrName>
                                        </p:attrNameLst>
                                      </p:cBhvr>
                                      <p:tavLst>
                                        <p:tav tm="0">
                                          <p:val>
                                            <p:fltVal val="0"/>
                                          </p:val>
                                        </p:tav>
                                        <p:tav tm="100000">
                                          <p:val>
                                            <p:strVal val="#ppt_h"/>
                                          </p:val>
                                        </p:tav>
                                      </p:tavLst>
                                    </p:anim>
                                    <p:anim calcmode="lin" valueType="num">
                                      <p:cBhvr>
                                        <p:cTn id="81" dur="1000" fill="hold"/>
                                        <p:tgtEl>
                                          <p:spTgt spid="495207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49520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nodeType="clickEffect">
                                  <p:stCondLst>
                                    <p:cond delay="0"/>
                                  </p:stCondLst>
                                  <p:childTnLst>
                                    <p:set>
                                      <p:cBhvr>
                                        <p:cTn id="86" dur="1" fill="hold">
                                          <p:stCondLst>
                                            <p:cond delay="0"/>
                                          </p:stCondLst>
                                        </p:cTn>
                                        <p:tgtEl>
                                          <p:spTgt spid="4952069"/>
                                        </p:tgtEl>
                                        <p:attrNameLst>
                                          <p:attrName>style.visibility</p:attrName>
                                        </p:attrNameLst>
                                      </p:cBhvr>
                                      <p:to>
                                        <p:strVal val="visible"/>
                                      </p:to>
                                    </p:set>
                                    <p:anim calcmode="lin" valueType="num">
                                      <p:cBhvr>
                                        <p:cTn id="87" dur="1000" fill="hold"/>
                                        <p:tgtEl>
                                          <p:spTgt spid="4952069"/>
                                        </p:tgtEl>
                                        <p:attrNameLst>
                                          <p:attrName>ppt_w</p:attrName>
                                        </p:attrNameLst>
                                      </p:cBhvr>
                                      <p:tavLst>
                                        <p:tav tm="0">
                                          <p:val>
                                            <p:fltVal val="0"/>
                                          </p:val>
                                        </p:tav>
                                        <p:tav tm="100000">
                                          <p:val>
                                            <p:strVal val="#ppt_w"/>
                                          </p:val>
                                        </p:tav>
                                      </p:tavLst>
                                    </p:anim>
                                    <p:anim calcmode="lin" valueType="num">
                                      <p:cBhvr>
                                        <p:cTn id="88" dur="1000" fill="hold"/>
                                        <p:tgtEl>
                                          <p:spTgt spid="4952069"/>
                                        </p:tgtEl>
                                        <p:attrNameLst>
                                          <p:attrName>ppt_h</p:attrName>
                                        </p:attrNameLst>
                                      </p:cBhvr>
                                      <p:tavLst>
                                        <p:tav tm="0">
                                          <p:val>
                                            <p:fltVal val="0"/>
                                          </p:val>
                                        </p:tav>
                                        <p:tav tm="100000">
                                          <p:val>
                                            <p:strVal val="#ppt_h"/>
                                          </p:val>
                                        </p:tav>
                                      </p:tavLst>
                                    </p:anim>
                                    <p:anim calcmode="lin" valueType="num">
                                      <p:cBhvr>
                                        <p:cTn id="89" dur="1000" fill="hold"/>
                                        <p:tgtEl>
                                          <p:spTgt spid="4952069"/>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49520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nodeType="clickEffect">
                                  <p:stCondLst>
                                    <p:cond delay="0"/>
                                  </p:stCondLst>
                                  <p:childTnLst>
                                    <p:set>
                                      <p:cBhvr>
                                        <p:cTn id="94" dur="1" fill="hold">
                                          <p:stCondLst>
                                            <p:cond delay="0"/>
                                          </p:stCondLst>
                                        </p:cTn>
                                        <p:tgtEl>
                                          <p:spTgt spid="4952068"/>
                                        </p:tgtEl>
                                        <p:attrNameLst>
                                          <p:attrName>style.visibility</p:attrName>
                                        </p:attrNameLst>
                                      </p:cBhvr>
                                      <p:to>
                                        <p:strVal val="visible"/>
                                      </p:to>
                                    </p:set>
                                    <p:anim calcmode="lin" valueType="num">
                                      <p:cBhvr>
                                        <p:cTn id="95" dur="1000" fill="hold"/>
                                        <p:tgtEl>
                                          <p:spTgt spid="4952068"/>
                                        </p:tgtEl>
                                        <p:attrNameLst>
                                          <p:attrName>ppt_w</p:attrName>
                                        </p:attrNameLst>
                                      </p:cBhvr>
                                      <p:tavLst>
                                        <p:tav tm="0">
                                          <p:val>
                                            <p:fltVal val="0"/>
                                          </p:val>
                                        </p:tav>
                                        <p:tav tm="100000">
                                          <p:val>
                                            <p:strVal val="#ppt_w"/>
                                          </p:val>
                                        </p:tav>
                                      </p:tavLst>
                                    </p:anim>
                                    <p:anim calcmode="lin" valueType="num">
                                      <p:cBhvr>
                                        <p:cTn id="96" dur="1000" fill="hold"/>
                                        <p:tgtEl>
                                          <p:spTgt spid="4952068"/>
                                        </p:tgtEl>
                                        <p:attrNameLst>
                                          <p:attrName>ppt_h</p:attrName>
                                        </p:attrNameLst>
                                      </p:cBhvr>
                                      <p:tavLst>
                                        <p:tav tm="0">
                                          <p:val>
                                            <p:fltVal val="0"/>
                                          </p:val>
                                        </p:tav>
                                        <p:tav tm="100000">
                                          <p:val>
                                            <p:strVal val="#ppt_h"/>
                                          </p:val>
                                        </p:tav>
                                      </p:tavLst>
                                    </p:anim>
                                    <p:anim calcmode="lin" valueType="num">
                                      <p:cBhvr>
                                        <p:cTn id="97" dur="1000" fill="hold"/>
                                        <p:tgtEl>
                                          <p:spTgt spid="495206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495206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2066" grpId="0" animBg="1" autoUpdateAnimBg="0"/>
      <p:bldP spid="4952067" grpId="0" animBg="1" autoUpdateAnimBg="0"/>
      <p:bldP spid="4952068" grpId="0" animBg="1" autoUpdateAnimBg="0"/>
      <p:bldP spid="4952069" grpId="0" animBg="1" autoUpdateAnimBg="0"/>
      <p:bldP spid="4952070" grpId="0" animBg="1" autoUpdateAnimBg="0"/>
      <p:bldP spid="4952071" grpId="0" animBg="1" autoUpdateAnimBg="0"/>
      <p:bldP spid="4952072" grpId="0" animBg="1" autoUpdateAnimBg="0"/>
      <p:bldP spid="4952073" grpId="0" animBg="1" autoUpdateAnimBg="0"/>
      <p:bldP spid="4952074" grpId="0" animBg="1" autoUpdateAnimBg="0"/>
      <p:bldP spid="4952075" grpId="0" animBg="1" autoUpdateAnimBg="0"/>
      <p:bldP spid="4952076" grpId="0" animBg="1" autoUpdateAnimBg="0"/>
      <p:bldP spid="4952077"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2290" name="Picture 2" descr="Week 6 World - Content">
            <a:extLst>
              <a:ext uri="{FF2B5EF4-FFF2-40B4-BE49-F238E27FC236}">
                <a16:creationId xmlns:a16="http://schemas.microsoft.com/office/drawing/2014/main" id="{E0ECAAC4-7A33-ADC5-09CB-BD6F3E9DA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30467" name="Text Box 3">
            <a:extLst>
              <a:ext uri="{FF2B5EF4-FFF2-40B4-BE49-F238E27FC236}">
                <a16:creationId xmlns:a16="http://schemas.microsoft.com/office/drawing/2014/main" id="{17D9EF3B-54DF-31FF-C4C5-1CD92A6A6457}"/>
              </a:ext>
            </a:extLst>
          </p:cNvPr>
          <p:cNvSpPr txBox="1">
            <a:spLocks noChangeArrowheads="1"/>
          </p:cNvSpPr>
          <p:nvPr/>
        </p:nvSpPr>
        <p:spPr bwMode="auto">
          <a:xfrm>
            <a:off x="1573214" y="2286000"/>
            <a:ext cx="9094787" cy="156966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000000"/>
                </a:solidFill>
                <a:effectLst/>
                <a:uLnTx/>
                <a:uFillTx/>
                <a:latin typeface="Arial" charset="0"/>
                <a:ea typeface="ＭＳ Ｐゴシック" pitchFamily="1" charset="-128"/>
                <a:cs typeface="Arial" panose="020B0604020202020204" pitchFamily="34" charset="0"/>
              </a:rPr>
              <a:t>From Louis Nizer…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charset="0"/>
              <a:ea typeface="ＭＳ Ｐゴシック" pitchFamily="1"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33"/>
                </a:solidFill>
                <a:effectLst>
                  <a:outerShdw blurRad="38100" dist="38100" dir="2700000" algn="tl">
                    <a:srgbClr val="C0C0C0"/>
                  </a:outerShdw>
                </a:effectLst>
                <a:uLnTx/>
                <a:uFillTx/>
                <a:latin typeface="Arial" charset="0"/>
                <a:ea typeface="ＭＳ Ｐゴシック" pitchFamily="1" charset="-128"/>
                <a:cs typeface="Arial" panose="020B0604020202020204" pitchFamily="34" charset="0"/>
              </a:rPr>
              <a:t>“True religion is the life we lead,  not the creed we profess.”</a:t>
            </a:r>
          </a:p>
        </p:txBody>
      </p:sp>
      <p:pic>
        <p:nvPicPr>
          <p:cNvPr id="1292292" name="Picture 4" descr="C:\Documents and Settings\Owner\My Documents\Educational Illustrations\Animations, Any &amp; All Others\image019.gif">
            <a:extLst>
              <a:ext uri="{FF2B5EF4-FFF2-40B4-BE49-F238E27FC236}">
                <a16:creationId xmlns:a16="http://schemas.microsoft.com/office/drawing/2014/main" id="{4940B9E3-63BA-2DAB-3321-B364F2C06D6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0"/>
            <a:ext cx="2819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30469" name="Comment 5">
            <a:extLst>
              <a:ext uri="{FF2B5EF4-FFF2-40B4-BE49-F238E27FC236}">
                <a16:creationId xmlns:a16="http://schemas.microsoft.com/office/drawing/2014/main" id="{A3B6D662-F894-080A-F84B-A68393D995B7}"/>
              </a:ext>
            </a:extLst>
          </p:cNvPr>
          <p:cNvSpPr>
            <a:spLocks noChangeArrowheads="1"/>
          </p:cNvSpPr>
          <p:nvPr/>
        </p:nvSpPr>
        <p:spPr bwMode="auto">
          <a:xfrm>
            <a:off x="1539876" y="-7620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rPr>
              <a:t>Quaker Saying -  “I lift thee up – thou lift me up – and together we ascend to heaven!”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iterate type="wd">
                                    <p:tmPct val="100000"/>
                                  </p:iterate>
                                  <p:childTnLst>
                                    <p:set>
                                      <p:cBhvr>
                                        <p:cTn id="6" dur="1" fill="hold">
                                          <p:stCondLst>
                                            <p:cond delay="0"/>
                                          </p:stCondLst>
                                        </p:cTn>
                                        <p:tgtEl>
                                          <p:spTgt spid="4030467"/>
                                        </p:tgtEl>
                                        <p:attrNameLst>
                                          <p:attrName>style.visibility</p:attrName>
                                        </p:attrNameLst>
                                      </p:cBhvr>
                                      <p:to>
                                        <p:strVal val="visible"/>
                                      </p:to>
                                    </p:set>
                                    <p:anim calcmode="lin" valueType="num">
                                      <p:cBhvr>
                                        <p:cTn id="7" dur="300" fill="hold"/>
                                        <p:tgtEl>
                                          <p:spTgt spid="4030467"/>
                                        </p:tgtEl>
                                        <p:attrNameLst>
                                          <p:attrName>ppt_w</p:attrName>
                                        </p:attrNameLst>
                                      </p:cBhvr>
                                      <p:tavLst>
                                        <p:tav tm="0">
                                          <p:val>
                                            <p:fltVal val="0"/>
                                          </p:val>
                                        </p:tav>
                                        <p:tav tm="100000">
                                          <p:val>
                                            <p:strVal val="#ppt_w"/>
                                          </p:val>
                                        </p:tav>
                                      </p:tavLst>
                                    </p:anim>
                                    <p:anim calcmode="lin" valueType="num">
                                      <p:cBhvr>
                                        <p:cTn id="8" dur="300" fill="hold"/>
                                        <p:tgtEl>
                                          <p:spTgt spid="4030467"/>
                                        </p:tgtEl>
                                        <p:attrNameLst>
                                          <p:attrName>ppt_h</p:attrName>
                                        </p:attrNameLst>
                                      </p:cBhvr>
                                      <p:tavLst>
                                        <p:tav tm="0">
                                          <p:val>
                                            <p:fltVal val="0"/>
                                          </p:val>
                                        </p:tav>
                                        <p:tav tm="100000">
                                          <p:val>
                                            <p:strVal val="#ppt_h"/>
                                          </p:val>
                                        </p:tav>
                                      </p:tavLst>
                                    </p:anim>
                                    <p:anim calcmode="lin" valueType="num">
                                      <p:cBhvr>
                                        <p:cTn id="9" dur="300" fill="hold"/>
                                        <p:tgtEl>
                                          <p:spTgt spid="4030467"/>
                                        </p:tgtEl>
                                        <p:attrNameLst>
                                          <p:attrName>ppt_x</p:attrName>
                                        </p:attrNameLst>
                                      </p:cBhvr>
                                      <p:tavLst>
                                        <p:tav tm="0">
                                          <p:val>
                                            <p:fltVal val="0.5"/>
                                          </p:val>
                                        </p:tav>
                                        <p:tav tm="100000">
                                          <p:val>
                                            <p:strVal val="#ppt_x"/>
                                          </p:val>
                                        </p:tav>
                                      </p:tavLst>
                                    </p:anim>
                                    <p:anim calcmode="lin" valueType="num">
                                      <p:cBhvr>
                                        <p:cTn id="10" dur="300" fill="hold"/>
                                        <p:tgtEl>
                                          <p:spTgt spid="403046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0467"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86146" name="Rectangle 2">
            <a:extLst>
              <a:ext uri="{FF2B5EF4-FFF2-40B4-BE49-F238E27FC236}">
                <a16:creationId xmlns:a16="http://schemas.microsoft.com/office/drawing/2014/main" id="{F50F2E0A-4452-E31D-059C-84F1FE81B997}"/>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64290" name="Rectangle 2">
            <a:extLst>
              <a:ext uri="{FF2B5EF4-FFF2-40B4-BE49-F238E27FC236}">
                <a16:creationId xmlns:a16="http://schemas.microsoft.com/office/drawing/2014/main" id="{8D4B03EC-95A1-2E40-6D8B-8A37E282B362}"/>
              </a:ext>
            </a:extLst>
          </p:cNvPr>
          <p:cNvSpPr>
            <a:spLocks noGrp="1" noChangeArrowheads="1"/>
          </p:cNvSpPr>
          <p:nvPr>
            <p:ph type="title"/>
          </p:nvPr>
        </p:nvSpPr>
        <p:spPr/>
        <p:txBody>
          <a:bodyPr/>
          <a:lstStyle/>
          <a:p>
            <a:pPr eaLnBrk="1" hangingPunct="1"/>
            <a:endParaRPr lang="en-US" altLang="en-US"/>
          </a:p>
        </p:txBody>
      </p:sp>
      <p:pic>
        <p:nvPicPr>
          <p:cNvPr id="4207619" name="Thing_Logo_PC.mpg">
            <a:hlinkClick r:id="" action="ppaction://media"/>
            <a:extLst>
              <a:ext uri="{FF2B5EF4-FFF2-40B4-BE49-F238E27FC236}">
                <a16:creationId xmlns:a16="http://schemas.microsoft.com/office/drawing/2014/main" id="{B3E5ED04-834E-56F9-A33F-8FF82283CDD2}"/>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524000" y="0"/>
            <a:ext cx="93726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2076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207619"/>
                </p:tgtEl>
              </p:cMediaNode>
            </p:video>
            <p:seq concurrent="1" nextAc="seek">
              <p:cTn id="8" restart="whenNotActive" fill="hold" evtFilter="cancelBubble" nodeType="interactiveSeq">
                <p:stCondLst>
                  <p:cond evt="onClick" delay="0">
                    <p:tgtEl>
                      <p:spTgt spid="42076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207619"/>
                                        </p:tgtEl>
                                      </p:cBhvr>
                                    </p:cmd>
                                  </p:childTnLst>
                                </p:cTn>
                              </p:par>
                            </p:childTnLst>
                          </p:cTn>
                        </p:par>
                      </p:childTnLst>
                    </p:cTn>
                  </p:par>
                </p:childTnLst>
              </p:cTn>
              <p:nextCondLst>
                <p:cond evt="onClick" delay="0">
                  <p:tgtEl>
                    <p:spTgt spid="4207619"/>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80962" name="Rectangle 2">
            <a:extLst>
              <a:ext uri="{FF2B5EF4-FFF2-40B4-BE49-F238E27FC236}">
                <a16:creationId xmlns:a16="http://schemas.microsoft.com/office/drawing/2014/main" id="{E2FD6E6B-6EFF-6B0E-4DD1-74B234480376}"/>
              </a:ext>
            </a:extLst>
          </p:cNvPr>
          <p:cNvSpPr>
            <a:spLocks noGrp="1" noChangeArrowheads="1"/>
          </p:cNvSpPr>
          <p:nvPr>
            <p:ph type="title"/>
          </p:nvPr>
        </p:nvSpPr>
        <p:spPr/>
        <p:txBody>
          <a:bodyPr/>
          <a:lstStyle/>
          <a:p>
            <a:pPr eaLnBrk="1" hangingPunct="1"/>
            <a:endParaRPr lang="en-US" altLang="en-US"/>
          </a:p>
        </p:txBody>
      </p:sp>
      <p:pic>
        <p:nvPicPr>
          <p:cNvPr id="5142532" name="Picture 4" descr="C:\Documents and Settings\Owner\My Documents\Educational Illustrations\theo0035.tif">
            <a:extLst>
              <a:ext uri="{FF2B5EF4-FFF2-40B4-BE49-F238E27FC236}">
                <a16:creationId xmlns:a16="http://schemas.microsoft.com/office/drawing/2014/main" id="{4E6E8E66-470A-4E73-4D4D-63CEFB91BB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438400"/>
            <a:ext cx="411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5142532"/>
                                        </p:tgtEl>
                                        <p:attrNameLst>
                                          <p:attrName>style.visibility</p:attrName>
                                        </p:attrNameLst>
                                      </p:cBhvr>
                                      <p:to>
                                        <p:strVal val="visible"/>
                                      </p:to>
                                    </p:set>
                                    <p:anim calcmode="lin" valueType="num">
                                      <p:cBhvr>
                                        <p:cTn id="7" dur="500" fill="hold"/>
                                        <p:tgtEl>
                                          <p:spTgt spid="5142532"/>
                                        </p:tgtEl>
                                        <p:attrNameLst>
                                          <p:attrName>ppt_x</p:attrName>
                                        </p:attrNameLst>
                                      </p:cBhvr>
                                      <p:tavLst>
                                        <p:tav tm="0">
                                          <p:val>
                                            <p:strVal val="#ppt_x"/>
                                          </p:val>
                                        </p:tav>
                                        <p:tav tm="100000">
                                          <p:val>
                                            <p:strVal val="#ppt_x"/>
                                          </p:val>
                                        </p:tav>
                                      </p:tavLst>
                                    </p:anim>
                                    <p:anim calcmode="lin" valueType="num">
                                      <p:cBhvr>
                                        <p:cTn id="8" dur="500" fill="hold"/>
                                        <p:tgtEl>
                                          <p:spTgt spid="5142532"/>
                                        </p:tgtEl>
                                        <p:attrNameLst>
                                          <p:attrName>ppt_y</p:attrName>
                                        </p:attrNameLst>
                                      </p:cBhvr>
                                      <p:tavLst>
                                        <p:tav tm="0">
                                          <p:val>
                                            <p:strVal val="#ppt_y-#ppt_h/2"/>
                                          </p:val>
                                        </p:tav>
                                        <p:tav tm="100000">
                                          <p:val>
                                            <p:strVal val="#ppt_y"/>
                                          </p:val>
                                        </p:tav>
                                      </p:tavLst>
                                    </p:anim>
                                    <p:anim calcmode="lin" valueType="num">
                                      <p:cBhvr>
                                        <p:cTn id="9" dur="500" fill="hold"/>
                                        <p:tgtEl>
                                          <p:spTgt spid="5142532"/>
                                        </p:tgtEl>
                                        <p:attrNameLst>
                                          <p:attrName>ppt_w</p:attrName>
                                        </p:attrNameLst>
                                      </p:cBhvr>
                                      <p:tavLst>
                                        <p:tav tm="0">
                                          <p:val>
                                            <p:strVal val="#ppt_w"/>
                                          </p:val>
                                        </p:tav>
                                        <p:tav tm="100000">
                                          <p:val>
                                            <p:strVal val="#ppt_w"/>
                                          </p:val>
                                        </p:tav>
                                      </p:tavLst>
                                    </p:anim>
                                    <p:anim calcmode="lin" valueType="num">
                                      <p:cBhvr>
                                        <p:cTn id="10" dur="500" fill="hold"/>
                                        <p:tgtEl>
                                          <p:spTgt spid="51425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7890" name="Rectangle 2">
            <a:extLst>
              <a:ext uri="{FF2B5EF4-FFF2-40B4-BE49-F238E27FC236}">
                <a16:creationId xmlns:a16="http://schemas.microsoft.com/office/drawing/2014/main" id="{E5A007A2-495F-D1D3-C1B2-4CD8A48EDC98}"/>
              </a:ext>
            </a:extLst>
          </p:cNvPr>
          <p:cNvSpPr>
            <a:spLocks noGrp="1" noChangeArrowheads="1"/>
          </p:cNvSpPr>
          <p:nvPr>
            <p:ph type="title"/>
          </p:nvPr>
        </p:nvSpPr>
        <p:spPr/>
        <p:txBody>
          <a:bodyPr/>
          <a:lstStyle/>
          <a:p>
            <a:pPr eaLnBrk="1" hangingPunct="1"/>
            <a:endParaRPr lang="en-US" altLang="en-US"/>
          </a:p>
        </p:txBody>
      </p:sp>
      <p:pic>
        <p:nvPicPr>
          <p:cNvPr id="5144580" name="Picture 4" descr="C:\Documents and Settings\Owner\My Documents\Educational Illustrations\theo0076.tif">
            <a:extLst>
              <a:ext uri="{FF2B5EF4-FFF2-40B4-BE49-F238E27FC236}">
                <a16:creationId xmlns:a16="http://schemas.microsoft.com/office/drawing/2014/main" id="{F4000355-7D53-5856-47B1-ECD75AADC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286000"/>
            <a:ext cx="4191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5144580"/>
                                        </p:tgtEl>
                                        <p:attrNameLst>
                                          <p:attrName>style.visibility</p:attrName>
                                        </p:attrNameLst>
                                      </p:cBhvr>
                                      <p:to>
                                        <p:strVal val="visible"/>
                                      </p:to>
                                    </p:set>
                                    <p:anim calcmode="lin" valueType="num">
                                      <p:cBhvr>
                                        <p:cTn id="7" dur="500" fill="hold"/>
                                        <p:tgtEl>
                                          <p:spTgt spid="5144580"/>
                                        </p:tgtEl>
                                        <p:attrNameLst>
                                          <p:attrName>ppt_x</p:attrName>
                                        </p:attrNameLst>
                                      </p:cBhvr>
                                      <p:tavLst>
                                        <p:tav tm="0">
                                          <p:val>
                                            <p:strVal val="#ppt_x"/>
                                          </p:val>
                                        </p:tav>
                                        <p:tav tm="100000">
                                          <p:val>
                                            <p:strVal val="#ppt_x"/>
                                          </p:val>
                                        </p:tav>
                                      </p:tavLst>
                                    </p:anim>
                                    <p:anim calcmode="lin" valueType="num">
                                      <p:cBhvr>
                                        <p:cTn id="8" dur="500" fill="hold"/>
                                        <p:tgtEl>
                                          <p:spTgt spid="5144580"/>
                                        </p:tgtEl>
                                        <p:attrNameLst>
                                          <p:attrName>ppt_y</p:attrName>
                                        </p:attrNameLst>
                                      </p:cBhvr>
                                      <p:tavLst>
                                        <p:tav tm="0">
                                          <p:val>
                                            <p:strVal val="#ppt_y-#ppt_h/2"/>
                                          </p:val>
                                        </p:tav>
                                        <p:tav tm="100000">
                                          <p:val>
                                            <p:strVal val="#ppt_y"/>
                                          </p:val>
                                        </p:tav>
                                      </p:tavLst>
                                    </p:anim>
                                    <p:anim calcmode="lin" valueType="num">
                                      <p:cBhvr>
                                        <p:cTn id="9" dur="500" fill="hold"/>
                                        <p:tgtEl>
                                          <p:spTgt spid="5144580"/>
                                        </p:tgtEl>
                                        <p:attrNameLst>
                                          <p:attrName>ppt_w</p:attrName>
                                        </p:attrNameLst>
                                      </p:cBhvr>
                                      <p:tavLst>
                                        <p:tav tm="0">
                                          <p:val>
                                            <p:strVal val="#ppt_w"/>
                                          </p:val>
                                        </p:tav>
                                        <p:tav tm="100000">
                                          <p:val>
                                            <p:strVal val="#ppt_w"/>
                                          </p:val>
                                        </p:tav>
                                      </p:tavLst>
                                    </p:anim>
                                    <p:anim calcmode="lin" valueType="num">
                                      <p:cBhvr>
                                        <p:cTn id="10" dur="500" fill="hold"/>
                                        <p:tgtEl>
                                          <p:spTgt spid="51445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01445" name="Rectangle 5"/>
          <p:cNvSpPr>
            <a:spLocks noGrp="1" noChangeArrowheads="1"/>
          </p:cNvSpPr>
          <p:nvPr>
            <p:ph type="title"/>
          </p:nvPr>
        </p:nvSpPr>
        <p:spPr/>
        <p:txBody>
          <a:bodyPr/>
          <a:lstStyle/>
          <a:p>
            <a:r>
              <a:rPr lang="en-US"/>
              <a:t>The Protestants</a:t>
            </a:r>
          </a:p>
        </p:txBody>
      </p:sp>
      <p:sp>
        <p:nvSpPr>
          <p:cNvPr id="701446" name="Rectangle 6"/>
          <p:cNvSpPr>
            <a:spLocks noGrp="1" noChangeArrowheads="1"/>
          </p:cNvSpPr>
          <p:nvPr>
            <p:ph type="body" idx="1"/>
          </p:nvPr>
        </p:nvSpPr>
        <p:spPr>
          <a:xfrm>
            <a:off x="2590800" y="990600"/>
            <a:ext cx="8077200" cy="5867400"/>
          </a:xfrm>
        </p:spPr>
        <p:txBody>
          <a:bodyPr/>
          <a:lstStyle/>
          <a:p>
            <a:endParaRPr lang="en-US" dirty="0"/>
          </a:p>
        </p:txBody>
      </p:sp>
      <p:pic>
        <p:nvPicPr>
          <p:cNvPr id="4" name="Picture 3" descr="http://www.mun.ca/rels/restmov/pics/people/general/pics/motto1.gif"/>
          <p:cNvPicPr/>
          <p:nvPr/>
        </p:nvPicPr>
        <p:blipFill>
          <a:blip r:embed="rId4" cstate="print"/>
          <a:srcRect/>
          <a:stretch>
            <a:fillRect/>
          </a:stretch>
        </p:blipFill>
        <p:spPr bwMode="auto">
          <a:xfrm>
            <a:off x="1358283" y="876935"/>
            <a:ext cx="10833717" cy="5867400"/>
          </a:xfrm>
          <a:prstGeom prst="rect">
            <a:avLst/>
          </a:prstGeom>
          <a:noFill/>
          <a:ln w="9525">
            <a:noFill/>
            <a:miter lim="800000"/>
            <a:headEnd/>
            <a:tailEnd/>
          </a:ln>
        </p:spPr>
      </p:pic>
      <p:sp>
        <p:nvSpPr>
          <p:cNvPr id="5" name="Rectangle 4"/>
          <p:cNvSpPr/>
          <p:nvPr/>
        </p:nvSpPr>
        <p:spPr>
          <a:xfrm>
            <a:off x="2667000" y="3124200"/>
            <a:ext cx="8001000" cy="1754326"/>
          </a:xfrm>
          <a:prstGeom prst="rect">
            <a:avLst/>
          </a:prstGeom>
          <a:noFill/>
        </p:spPr>
        <p:txBody>
          <a:bodyPr wrap="square" lIns="91440" tIns="45720" rIns="91440" bIns="45720">
            <a:spAutoFit/>
          </a:bodyPr>
          <a:lstStyle/>
          <a:p>
            <a:pPr algn="ctr" fontAlgn="base">
              <a:spcBef>
                <a:spcPct val="0"/>
              </a:spcBef>
              <a:spcAft>
                <a:spcPct val="0"/>
              </a:spcAft>
            </a:pPr>
            <a:r>
              <a:rPr lang="en-US" sz="5400" b="1"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ligrapher" pitchFamily="2" charset="0"/>
                <a:ea typeface="ＭＳ Ｐゴシック"/>
              </a:rPr>
              <a:t>Kept in the essentials, Unity;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2770" name="Rectangle 2">
            <a:extLst>
              <a:ext uri="{FF2B5EF4-FFF2-40B4-BE49-F238E27FC236}">
                <a16:creationId xmlns:a16="http://schemas.microsoft.com/office/drawing/2014/main" id="{20E610DD-43D8-B174-2F58-31D6F100AA56}"/>
              </a:ext>
            </a:extLst>
          </p:cNvPr>
          <p:cNvSpPr>
            <a:spLocks noGrp="1" noChangeArrowheads="1"/>
          </p:cNvSpPr>
          <p:nvPr>
            <p:ph type="title"/>
          </p:nvPr>
        </p:nvSpPr>
        <p:spPr/>
        <p:txBody>
          <a:bodyPr/>
          <a:lstStyle/>
          <a:p>
            <a:pPr eaLnBrk="1" hangingPunct="1"/>
            <a:endParaRPr lang="en-US" altLang="en-US"/>
          </a:p>
        </p:txBody>
      </p:sp>
      <p:pic>
        <p:nvPicPr>
          <p:cNvPr id="838659" name="Picture 3" descr="C:\Documents and Settings\Owner\My Documents\Educational Illustrations\theo0026.tif">
            <a:extLst>
              <a:ext uri="{FF2B5EF4-FFF2-40B4-BE49-F238E27FC236}">
                <a16:creationId xmlns:a16="http://schemas.microsoft.com/office/drawing/2014/main" id="{F3539E64-5BEF-710A-4CE6-CFABF7C8F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743200"/>
            <a:ext cx="4191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838659"/>
                                        </p:tgtEl>
                                        <p:attrNameLst>
                                          <p:attrName>style.visibility</p:attrName>
                                        </p:attrNameLst>
                                      </p:cBhvr>
                                      <p:to>
                                        <p:strVal val="visible"/>
                                      </p:to>
                                    </p:set>
                                    <p:anim calcmode="lin" valueType="num">
                                      <p:cBhvr>
                                        <p:cTn id="7" dur="500" fill="hold"/>
                                        <p:tgtEl>
                                          <p:spTgt spid="838659"/>
                                        </p:tgtEl>
                                        <p:attrNameLst>
                                          <p:attrName>ppt_x</p:attrName>
                                        </p:attrNameLst>
                                      </p:cBhvr>
                                      <p:tavLst>
                                        <p:tav tm="0">
                                          <p:val>
                                            <p:strVal val="#ppt_x"/>
                                          </p:val>
                                        </p:tav>
                                        <p:tav tm="100000">
                                          <p:val>
                                            <p:strVal val="#ppt_x"/>
                                          </p:val>
                                        </p:tav>
                                      </p:tavLst>
                                    </p:anim>
                                    <p:anim calcmode="lin" valueType="num">
                                      <p:cBhvr>
                                        <p:cTn id="8" dur="500" fill="hold"/>
                                        <p:tgtEl>
                                          <p:spTgt spid="838659"/>
                                        </p:tgtEl>
                                        <p:attrNameLst>
                                          <p:attrName>ppt_y</p:attrName>
                                        </p:attrNameLst>
                                      </p:cBhvr>
                                      <p:tavLst>
                                        <p:tav tm="0">
                                          <p:val>
                                            <p:strVal val="#ppt_y-#ppt_h/2"/>
                                          </p:val>
                                        </p:tav>
                                        <p:tav tm="100000">
                                          <p:val>
                                            <p:strVal val="#ppt_y"/>
                                          </p:val>
                                        </p:tav>
                                      </p:tavLst>
                                    </p:anim>
                                    <p:anim calcmode="lin" valueType="num">
                                      <p:cBhvr>
                                        <p:cTn id="9" dur="500" fill="hold"/>
                                        <p:tgtEl>
                                          <p:spTgt spid="838659"/>
                                        </p:tgtEl>
                                        <p:attrNameLst>
                                          <p:attrName>ppt_w</p:attrName>
                                        </p:attrNameLst>
                                      </p:cBhvr>
                                      <p:tavLst>
                                        <p:tav tm="0">
                                          <p:val>
                                            <p:strVal val="#ppt_w"/>
                                          </p:val>
                                        </p:tav>
                                        <p:tav tm="100000">
                                          <p:val>
                                            <p:strVal val="#ppt_w"/>
                                          </p:val>
                                        </p:tav>
                                      </p:tavLst>
                                    </p:anim>
                                    <p:anim calcmode="lin" valueType="num">
                                      <p:cBhvr>
                                        <p:cTn id="10" dur="500" fill="hold"/>
                                        <p:tgtEl>
                                          <p:spTgt spid="83865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79266" name="WordArt 2">
            <a:extLst>
              <a:ext uri="{FF2B5EF4-FFF2-40B4-BE49-F238E27FC236}">
                <a16:creationId xmlns:a16="http://schemas.microsoft.com/office/drawing/2014/main" id="{8480D340-4B45-5DCB-AFD6-4355A9278DBB}"/>
              </a:ext>
            </a:extLst>
          </p:cNvPr>
          <p:cNvSpPr>
            <a:spLocks noChangeArrowheads="1" noChangeShapeType="1" noTextEdit="1"/>
          </p:cNvSpPr>
          <p:nvPr/>
        </p:nvSpPr>
        <p:spPr bwMode="auto">
          <a:xfrm>
            <a:off x="1905000" y="457200"/>
            <a:ext cx="8229600" cy="4953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Arial" panose="020B0604020202020204" pitchFamily="34" charset="0"/>
              </a:rPr>
              <a:t>A Fundamentalist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Arial" panose="020B0604020202020204" pitchFamily="34" charset="0"/>
              </a:rPr>
              <a:t>Is Someone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Arial" panose="020B0604020202020204" pitchFamily="34" charset="0"/>
              </a:rPr>
              <a:t>Who Hates Sin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Arial" panose="020B0604020202020204" pitchFamily="34" charset="0"/>
              </a:rPr>
              <a:t>More Than 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Arial" panose="020B0604020202020204" pitchFamily="34" charset="0"/>
              </a:rPr>
              <a:t>Loves Virtue.</a:t>
            </a:r>
          </a:p>
        </p:txBody>
      </p:sp>
      <p:sp>
        <p:nvSpPr>
          <p:cNvPr id="3979267" name="WordArt 3">
            <a:extLst>
              <a:ext uri="{FF2B5EF4-FFF2-40B4-BE49-F238E27FC236}">
                <a16:creationId xmlns:a16="http://schemas.microsoft.com/office/drawing/2014/main" id="{8553E245-AF47-2B85-0798-E2AAE73897B0}"/>
              </a:ext>
            </a:extLst>
          </p:cNvPr>
          <p:cNvSpPr>
            <a:spLocks noChangeArrowheads="1" noChangeShapeType="1" noTextEdit="1"/>
          </p:cNvSpPr>
          <p:nvPr/>
        </p:nvSpPr>
        <p:spPr bwMode="auto">
          <a:xfrm>
            <a:off x="4867275" y="5791200"/>
            <a:ext cx="2457450" cy="7620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uLnTx/>
                <a:uFillTx/>
                <a:latin typeface="Arial Black" panose="020B0A04020102020204" pitchFamily="34" charset="0"/>
                <a:ea typeface="+mn-ea"/>
                <a:cs typeface="Arial" panose="020B0604020202020204" pitchFamily="34" charset="0"/>
              </a:rPr>
              <a:t>John  Schaar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979266"/>
                                        </p:tgtEl>
                                        <p:attrNameLst>
                                          <p:attrName>style.visibility</p:attrName>
                                        </p:attrNameLst>
                                      </p:cBhvr>
                                      <p:to>
                                        <p:strVal val="visible"/>
                                      </p:to>
                                    </p:set>
                                    <p:anim calcmode="lin" valueType="num">
                                      <p:cBhvr>
                                        <p:cTn id="7" dur="500" fill="hold"/>
                                        <p:tgtEl>
                                          <p:spTgt spid="3979266"/>
                                        </p:tgtEl>
                                        <p:attrNameLst>
                                          <p:attrName>ppt_w</p:attrName>
                                        </p:attrNameLst>
                                      </p:cBhvr>
                                      <p:tavLst>
                                        <p:tav tm="0">
                                          <p:val>
                                            <p:fltVal val="0"/>
                                          </p:val>
                                        </p:tav>
                                        <p:tav tm="100000">
                                          <p:val>
                                            <p:strVal val="#ppt_w"/>
                                          </p:val>
                                        </p:tav>
                                      </p:tavLst>
                                    </p:anim>
                                    <p:anim calcmode="lin" valueType="num">
                                      <p:cBhvr>
                                        <p:cTn id="8" dur="500" fill="hold"/>
                                        <p:tgtEl>
                                          <p:spTgt spid="397926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3979267"/>
                                        </p:tgtEl>
                                        <p:attrNameLst>
                                          <p:attrName>style.visibility</p:attrName>
                                        </p:attrNameLst>
                                      </p:cBhvr>
                                      <p:to>
                                        <p:strVal val="visible"/>
                                      </p:to>
                                    </p:set>
                                    <p:anim calcmode="lin" valueType="num">
                                      <p:cBhvr>
                                        <p:cTn id="13" dur="500" fill="hold"/>
                                        <p:tgtEl>
                                          <p:spTgt spid="3979267"/>
                                        </p:tgtEl>
                                        <p:attrNameLst>
                                          <p:attrName>ppt_w</p:attrName>
                                        </p:attrNameLst>
                                      </p:cBhvr>
                                      <p:tavLst>
                                        <p:tav tm="0">
                                          <p:val>
                                            <p:fltVal val="0"/>
                                          </p:val>
                                        </p:tav>
                                        <p:tav tm="100000">
                                          <p:val>
                                            <p:strVal val="#ppt_w"/>
                                          </p:val>
                                        </p:tav>
                                      </p:tavLst>
                                    </p:anim>
                                    <p:anim calcmode="lin" valueType="num">
                                      <p:cBhvr>
                                        <p:cTn id="14" dur="500" fill="hold"/>
                                        <p:tgtEl>
                                          <p:spTgt spid="39792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21154" name="Rectangle 1026">
            <a:extLst>
              <a:ext uri="{FF2B5EF4-FFF2-40B4-BE49-F238E27FC236}">
                <a16:creationId xmlns:a16="http://schemas.microsoft.com/office/drawing/2014/main" id="{5AFEF215-004A-38E9-F952-561F5FBD7DCF}"/>
              </a:ext>
            </a:extLst>
          </p:cNvPr>
          <p:cNvSpPr>
            <a:spLocks noGrp="1" noChangeArrowheads="1"/>
          </p:cNvSpPr>
          <p:nvPr>
            <p:ph type="body" idx="1"/>
          </p:nvPr>
        </p:nvSpPr>
        <p:spPr>
          <a:xfrm>
            <a:off x="2362200" y="1219200"/>
            <a:ext cx="7315200" cy="4191000"/>
          </a:xfrm>
        </p:spPr>
        <p:txBody>
          <a:bodyPr/>
          <a:lstStyle/>
          <a:p>
            <a:pPr eaLnBrk="1" hangingPunct="1">
              <a:buClr>
                <a:srgbClr val="FFFF00"/>
              </a:buClr>
              <a:buFontTx/>
              <a:buChar char="†"/>
              <a:defRPr/>
            </a:pPr>
            <a:r>
              <a:rPr lang="en-US" sz="2800" b="1">
                <a:solidFill>
                  <a:srgbClr val="FF3300"/>
                </a:solidFill>
                <a:effectLst>
                  <a:outerShdw blurRad="38100" dist="38100" dir="2700000" algn="tl">
                    <a:srgbClr val="C0C0C0"/>
                  </a:outerShdw>
                </a:effectLst>
              </a:rPr>
              <a:t> </a:t>
            </a:r>
            <a:r>
              <a:rPr lang="en-US" sz="3600" b="1">
                <a:solidFill>
                  <a:srgbClr val="FF3300"/>
                </a:solidFill>
                <a:effectLst>
                  <a:outerShdw blurRad="38100" dist="38100" dir="2700000" algn="tl">
                    <a:srgbClr val="C0C0C0"/>
                  </a:outerShdw>
                </a:effectLst>
              </a:rPr>
              <a:t>“A recent survey demonstrated </a:t>
            </a:r>
            <a:r>
              <a:rPr lang="en-US" sz="3600" b="1" i="1">
                <a:solidFill>
                  <a:srgbClr val="FF3300"/>
                </a:solidFill>
                <a:effectLst>
                  <a:outerShdw blurRad="38100" dist="38100" dir="2700000" algn="tl">
                    <a:srgbClr val="C0C0C0"/>
                  </a:outerShdw>
                </a:effectLst>
              </a:rPr>
              <a:t>Christians are perceived low on love </a:t>
            </a:r>
            <a:r>
              <a:rPr lang="en-US" sz="3600" b="1">
                <a:solidFill>
                  <a:srgbClr val="FF3300"/>
                </a:solidFill>
                <a:effectLst>
                  <a:outerShdw blurRad="38100" dist="38100" dir="2700000" algn="tl">
                    <a:srgbClr val="C0C0C0"/>
                  </a:outerShdw>
                </a:effectLst>
              </a:rPr>
              <a:t>– when asked to rank people groups in terms of respectability,  ‘evangelical Christians’  were ranked one notch above bottom,  just above prostitutes.”  pg.  134</a:t>
            </a:r>
          </a:p>
        </p:txBody>
      </p:sp>
      <p:sp>
        <p:nvSpPr>
          <p:cNvPr id="3121155" name="WordArt 1027">
            <a:extLst>
              <a:ext uri="{FF2B5EF4-FFF2-40B4-BE49-F238E27FC236}">
                <a16:creationId xmlns:a16="http://schemas.microsoft.com/office/drawing/2014/main" id="{7A357986-478C-C9B0-E663-F3524113D874}"/>
              </a:ext>
            </a:extLst>
          </p:cNvPr>
          <p:cNvSpPr>
            <a:spLocks noChangeArrowheads="1" noChangeShapeType="1" noTextEdit="1"/>
          </p:cNvSpPr>
          <p:nvPr/>
        </p:nvSpPr>
        <p:spPr bwMode="auto">
          <a:xfrm>
            <a:off x="2895600" y="5562600"/>
            <a:ext cx="66294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Arial" panose="020B0604020202020204" pitchFamily="34" charset="0"/>
              </a:rPr>
              <a:t>- Gregory Boyd,  Myth Of A Christian Nation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121154">
                                            <p:txEl>
                                              <p:pRg st="0" end="0"/>
                                            </p:txEl>
                                          </p:spTgt>
                                        </p:tgtEl>
                                        <p:attrNameLst>
                                          <p:attrName>style.visibility</p:attrName>
                                        </p:attrNameLst>
                                      </p:cBhvr>
                                      <p:to>
                                        <p:strVal val="visible"/>
                                      </p:to>
                                    </p:set>
                                    <p:animEffect transition="in" filter="wipe(left)">
                                      <p:cBhvr>
                                        <p:cTn id="7" dur="500"/>
                                        <p:tgtEl>
                                          <p:spTgt spid="312115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121155"/>
                                        </p:tgtEl>
                                        <p:attrNameLst>
                                          <p:attrName>style.visibility</p:attrName>
                                        </p:attrNameLst>
                                      </p:cBhvr>
                                      <p:to>
                                        <p:strVal val="visible"/>
                                      </p:to>
                                    </p:set>
                                    <p:animEffect transition="in" filter="dissolve">
                                      <p:cBhvr>
                                        <p:cTn id="12" dur="500"/>
                                        <p:tgtEl>
                                          <p:spTgt spid="3121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1154" grpId="0" build="p" autoUpdateAnimBg="0" rev="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FCD0B2A-B6B6-A14C-67C9-9D2EB3C4F7D0}"/>
              </a:ext>
            </a:extLst>
          </p:cNvPr>
          <p:cNvSpPr>
            <a:spLocks noGrp="1" noChangeArrowheads="1"/>
          </p:cNvSpPr>
          <p:nvPr>
            <p:ph type="title"/>
          </p:nvPr>
        </p:nvSpPr>
        <p:spPr>
          <a:xfrm>
            <a:off x="914400" y="762000"/>
            <a:ext cx="10363200" cy="990599"/>
          </a:xfrm>
        </p:spPr>
        <p:txBody>
          <a:bodyPr/>
          <a:lstStyle/>
          <a:p>
            <a:pPr eaLnBrk="1" hangingPunct="1">
              <a:defRPr/>
            </a:pPr>
            <a:r>
              <a:rPr lang="en-US" sz="6000" b="1" dirty="0">
                <a:solidFill>
                  <a:srgbClr val="D7AC0F"/>
                </a:solidFill>
                <a:effectLst>
                  <a:outerShdw blurRad="38100" dist="38100" dir="2700000" algn="tl">
                    <a:srgbClr val="C0C0C0"/>
                  </a:outerShdw>
                </a:effectLst>
                <a:latin typeface="Comic Sans MS" pitchFamily="1" charset="0"/>
              </a:rPr>
              <a:t>A Great Truth</a:t>
            </a:r>
            <a:br>
              <a:rPr lang="en-US" sz="6000" b="1" dirty="0">
                <a:solidFill>
                  <a:srgbClr val="D7AC0F"/>
                </a:solidFill>
                <a:effectLst>
                  <a:outerShdw blurRad="38100" dist="38100" dir="2700000" algn="tl">
                    <a:srgbClr val="C0C0C0"/>
                  </a:outerShdw>
                </a:effectLst>
                <a:latin typeface="Comic Sans MS" pitchFamily="1" charset="0"/>
              </a:rPr>
            </a:br>
            <a:r>
              <a:rPr lang="en-US" sz="6000" b="1" i="1" dirty="0">
                <a:solidFill>
                  <a:srgbClr val="D7AC0F"/>
                </a:solidFill>
                <a:effectLst>
                  <a:outerShdw blurRad="38100" dist="38100" dir="2700000" algn="tl">
                    <a:srgbClr val="C0C0C0"/>
                  </a:outerShdw>
                </a:effectLst>
                <a:latin typeface="Comic Sans MS" pitchFamily="1" charset="0"/>
              </a:rPr>
              <a:t>Tom Wolfe</a:t>
            </a:r>
            <a:endParaRPr lang="en-US" sz="6000" b="1" dirty="0">
              <a:effectLst>
                <a:outerShdw blurRad="38100" dist="38100" dir="2700000" algn="tl">
                  <a:srgbClr val="C0C0C0"/>
                </a:outerShdw>
              </a:effectLst>
              <a:latin typeface="Comic Sans MS" pitchFamily="1" charset="0"/>
            </a:endParaRPr>
          </a:p>
        </p:txBody>
      </p:sp>
      <p:sp>
        <p:nvSpPr>
          <p:cNvPr id="6147" name="Rectangle 3">
            <a:extLst>
              <a:ext uri="{FF2B5EF4-FFF2-40B4-BE49-F238E27FC236}">
                <a16:creationId xmlns:a16="http://schemas.microsoft.com/office/drawing/2014/main" id="{2608777F-DB56-E82A-3486-850C9F59793F}"/>
              </a:ext>
            </a:extLst>
          </p:cNvPr>
          <p:cNvSpPr>
            <a:spLocks noGrp="1" noChangeArrowheads="1"/>
          </p:cNvSpPr>
          <p:nvPr>
            <p:ph type="body" idx="1"/>
          </p:nvPr>
        </p:nvSpPr>
        <p:spPr>
          <a:xfrm>
            <a:off x="914400" y="2512381"/>
            <a:ext cx="10363200" cy="3583618"/>
          </a:xfrm>
        </p:spPr>
        <p:txBody>
          <a:bodyPr/>
          <a:lstStyle/>
          <a:p>
            <a:pPr marL="609600" indent="-609600" algn="ctr" eaLnBrk="1" hangingPunct="1">
              <a:buNone/>
              <a:defRPr/>
            </a:pPr>
            <a:r>
              <a:rPr lang="en-US" sz="4400" b="1" dirty="0">
                <a:solidFill>
                  <a:schemeClr val="bg1"/>
                </a:solidFill>
                <a:latin typeface="Comic Sans MS" pitchFamily="1" charset="0"/>
              </a:rPr>
              <a:t>There are only 2 reasons people don’t become Christians</a:t>
            </a:r>
            <a:endParaRPr lang="en-US" sz="4400" b="1" dirty="0">
              <a:solidFill>
                <a:schemeClr val="bg1"/>
              </a:solidFill>
              <a:effectLst>
                <a:outerShdw blurRad="38100" dist="38100" dir="2700000" algn="tl">
                  <a:srgbClr val="C0C0C0"/>
                </a:outerShdw>
              </a:effectLst>
              <a:latin typeface="Comic Sans MS" pitchFamily="1" charset="0"/>
            </a:endParaRPr>
          </a:p>
          <a:p>
            <a:pPr marL="990600" lvl="1" indent="-533400" eaLnBrk="1" hangingPunct="1">
              <a:buFontTx/>
              <a:buAutoNum type="arabicPeriod"/>
              <a:defRPr/>
            </a:pPr>
            <a:r>
              <a:rPr lang="en-US" sz="4400" b="1" dirty="0">
                <a:solidFill>
                  <a:srgbClr val="FFF4C8"/>
                </a:solidFill>
                <a:effectLst>
                  <a:outerShdw blurRad="38100" dist="38100" dir="2700000" algn="tl">
                    <a:srgbClr val="C0C0C0"/>
                  </a:outerShdw>
                </a:effectLst>
                <a:latin typeface="Comic Sans MS" pitchFamily="1" charset="0"/>
              </a:rPr>
              <a:t>They’ve never seen a Christian</a:t>
            </a:r>
          </a:p>
          <a:p>
            <a:pPr marL="990600" lvl="1" indent="-533400" eaLnBrk="1" hangingPunct="1">
              <a:buFontTx/>
              <a:buAutoNum type="arabicPeriod"/>
              <a:defRPr/>
            </a:pPr>
            <a:r>
              <a:rPr lang="en-US" sz="4400" b="1" dirty="0">
                <a:solidFill>
                  <a:srgbClr val="FFF4C8"/>
                </a:solidFill>
                <a:effectLst>
                  <a:outerShdw blurRad="38100" dist="38100" dir="2700000" algn="tl">
                    <a:srgbClr val="C0C0C0"/>
                  </a:outerShdw>
                </a:effectLst>
                <a:latin typeface="Comic Sans MS" pitchFamily="1" charset="0"/>
              </a:rPr>
              <a:t>They have seen a Christian</a:t>
            </a:r>
            <a:endParaRPr lang="en-US" sz="4400" b="1" dirty="0">
              <a:effectLst>
                <a:outerShdw blurRad="38100" dist="38100" dir="2700000" algn="tl">
                  <a:srgbClr val="C0C0C0"/>
                </a:outerShdw>
              </a:effectLst>
              <a:latin typeface="Comic Sans MS" pitchFamily="1" charset="0"/>
            </a:endParaRPr>
          </a:p>
        </p:txBody>
      </p:sp>
    </p:spTree>
    <p:extLst>
      <p:ext uri="{BB962C8B-B14F-4D97-AF65-F5344CB8AC3E}">
        <p14:creationId xmlns:p14="http://schemas.microsoft.com/office/powerpoint/2010/main" val="2421092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fade">
                                      <p:cBhvr>
                                        <p:cTn id="12" dur="500"/>
                                        <p:tgtEl>
                                          <p:spTgt spid="6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fade">
                                      <p:cBhvr>
                                        <p:cTn id="17" dur="500"/>
                                        <p:tgtEl>
                                          <p:spTgt spid="6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bldLvl="2"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1089538" name="Rectangle 2">
            <a:extLst>
              <a:ext uri="{FF2B5EF4-FFF2-40B4-BE49-F238E27FC236}">
                <a16:creationId xmlns:a16="http://schemas.microsoft.com/office/drawing/2014/main" id="{E167542A-DE38-6AF4-AB9E-98A9FF7D0A22}"/>
              </a:ext>
            </a:extLst>
          </p:cNvPr>
          <p:cNvSpPr>
            <a:spLocks noGrp="1" noChangeArrowheads="1"/>
          </p:cNvSpPr>
          <p:nvPr>
            <p:ph type="title" idx="4294967295"/>
          </p:nvPr>
        </p:nvSpPr>
        <p:spPr/>
        <p:txBody>
          <a:bodyPr/>
          <a:lstStyle/>
          <a:p>
            <a:pPr eaLnBrk="1" hangingPunct="1"/>
            <a:r>
              <a:rPr lang="en-US" altLang="en-US"/>
              <a:t>Are Christians Worldly?</a:t>
            </a:r>
          </a:p>
        </p:txBody>
      </p:sp>
      <p:pic>
        <p:nvPicPr>
          <p:cNvPr id="4340739" name="Picture 3" descr="barna">
            <a:extLst>
              <a:ext uri="{FF2B5EF4-FFF2-40B4-BE49-F238E27FC236}">
                <a16:creationId xmlns:a16="http://schemas.microsoft.com/office/drawing/2014/main" id="{0FD97E7E-BFB5-515F-7950-032525B49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1981201"/>
            <a:ext cx="2678113"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340739"/>
                                        </p:tgtEl>
                                        <p:attrNameLst>
                                          <p:attrName>style.visibility</p:attrName>
                                        </p:attrNameLst>
                                      </p:cBhvr>
                                      <p:to>
                                        <p:strVal val="visible"/>
                                      </p:to>
                                    </p:set>
                                    <p:anim calcmode="lin" valueType="num">
                                      <p:cBhvr>
                                        <p:cTn id="7" dur="1000" fill="hold"/>
                                        <p:tgtEl>
                                          <p:spTgt spid="4340739"/>
                                        </p:tgtEl>
                                        <p:attrNameLst>
                                          <p:attrName>ppt_w</p:attrName>
                                        </p:attrNameLst>
                                      </p:cBhvr>
                                      <p:tavLst>
                                        <p:tav tm="0">
                                          <p:val>
                                            <p:fltVal val="0"/>
                                          </p:val>
                                        </p:tav>
                                        <p:tav tm="100000">
                                          <p:val>
                                            <p:strVal val="#ppt_w"/>
                                          </p:val>
                                        </p:tav>
                                      </p:tavLst>
                                    </p:anim>
                                    <p:anim calcmode="lin" valueType="num">
                                      <p:cBhvr>
                                        <p:cTn id="8" dur="1000" fill="hold"/>
                                        <p:tgtEl>
                                          <p:spTgt spid="4340739"/>
                                        </p:tgtEl>
                                        <p:attrNameLst>
                                          <p:attrName>ppt_h</p:attrName>
                                        </p:attrNameLst>
                                      </p:cBhvr>
                                      <p:tavLst>
                                        <p:tav tm="0">
                                          <p:val>
                                            <p:fltVal val="0"/>
                                          </p:val>
                                        </p:tav>
                                        <p:tav tm="100000">
                                          <p:val>
                                            <p:strVal val="#ppt_h"/>
                                          </p:val>
                                        </p:tav>
                                      </p:tavLst>
                                    </p:anim>
                                    <p:anim calcmode="lin" valueType="num">
                                      <p:cBhvr>
                                        <p:cTn id="9" dur="1000" fill="hold"/>
                                        <p:tgtEl>
                                          <p:spTgt spid="434073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4073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bg>
      <p:bgPr>
        <a:solidFill>
          <a:srgbClr val="FF9966"/>
        </a:solidFill>
        <a:effectLst/>
      </p:bgPr>
    </p:bg>
    <p:spTree>
      <p:nvGrpSpPr>
        <p:cNvPr id="1" name=""/>
        <p:cNvGrpSpPr/>
        <p:nvPr/>
      </p:nvGrpSpPr>
      <p:grpSpPr>
        <a:xfrm>
          <a:off x="0" y="0"/>
          <a:ext cx="0" cy="0"/>
          <a:chOff x="0" y="0"/>
          <a:chExt cx="0" cy="0"/>
        </a:xfrm>
      </p:grpSpPr>
      <p:sp>
        <p:nvSpPr>
          <p:cNvPr id="1090562" name="Rectangle 2">
            <a:extLst>
              <a:ext uri="{FF2B5EF4-FFF2-40B4-BE49-F238E27FC236}">
                <a16:creationId xmlns:a16="http://schemas.microsoft.com/office/drawing/2014/main" id="{07F6784D-1B0C-3BBB-83EC-2F63752ACD26}"/>
              </a:ext>
            </a:extLst>
          </p:cNvPr>
          <p:cNvSpPr>
            <a:spLocks noGrp="1" noChangeArrowheads="1"/>
          </p:cNvSpPr>
          <p:nvPr>
            <p:ph type="title" idx="4294967295"/>
          </p:nvPr>
        </p:nvSpPr>
        <p:spPr/>
        <p:txBody>
          <a:bodyPr/>
          <a:lstStyle/>
          <a:p>
            <a:pPr eaLnBrk="1" hangingPunct="1"/>
            <a:r>
              <a:rPr lang="en-US" altLang="en-US"/>
              <a:t>Christian Marriage</a:t>
            </a:r>
          </a:p>
        </p:txBody>
      </p:sp>
      <p:sp>
        <p:nvSpPr>
          <p:cNvPr id="4342787" name="Rectangle 3">
            <a:extLst>
              <a:ext uri="{FF2B5EF4-FFF2-40B4-BE49-F238E27FC236}">
                <a16:creationId xmlns:a16="http://schemas.microsoft.com/office/drawing/2014/main" id="{3357F8D5-A691-A247-826A-F5F23DE18487}"/>
              </a:ext>
            </a:extLst>
          </p:cNvPr>
          <p:cNvSpPr>
            <a:spLocks noGrp="1" noChangeArrowheads="1"/>
          </p:cNvSpPr>
          <p:nvPr>
            <p:ph type="body" idx="4294967295"/>
          </p:nvPr>
        </p:nvSpPr>
        <p:spPr>
          <a:xfrm>
            <a:off x="2209800" y="1981200"/>
            <a:ext cx="7924800" cy="4114800"/>
          </a:xfrm>
        </p:spPr>
        <p:txBody>
          <a:bodyPr/>
          <a:lstStyle/>
          <a:p>
            <a:pPr eaLnBrk="1" hangingPunct="1"/>
            <a:r>
              <a:rPr lang="en-US" altLang="en-US" sz="4000"/>
              <a:t>Have been divorced (among those who have been married)</a:t>
            </a:r>
          </a:p>
          <a:p>
            <a:pPr eaLnBrk="1" hangingPunct="1"/>
            <a:r>
              <a:rPr lang="en-US" altLang="en-US" sz="4000"/>
              <a:t>Non-Christians - </a:t>
            </a:r>
            <a:r>
              <a:rPr lang="en-US" altLang="en-US" sz="4000">
                <a:solidFill>
                  <a:srgbClr val="FF3300"/>
                </a:solidFill>
              </a:rPr>
              <a:t>23%</a:t>
            </a:r>
            <a:endParaRPr lang="en-US" altLang="en-US" sz="4000"/>
          </a:p>
          <a:p>
            <a:pPr eaLnBrk="1" hangingPunct="1"/>
            <a:r>
              <a:rPr lang="en-US" altLang="en-US" sz="4000"/>
              <a:t>Born-again Christians - </a:t>
            </a:r>
            <a:r>
              <a:rPr lang="en-US" altLang="en-US" sz="4000">
                <a:solidFill>
                  <a:srgbClr val="FF3300"/>
                </a:solidFill>
              </a:rPr>
              <a:t>27%</a:t>
            </a:r>
            <a:endParaRPr lang="en-US" altLang="en-US" sz="4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4342787">
                                            <p:txEl>
                                              <p:pRg st="0" end="0"/>
                                            </p:txEl>
                                          </p:spTgt>
                                        </p:tgtEl>
                                        <p:attrNameLst>
                                          <p:attrName>style.visibility</p:attrName>
                                        </p:attrNameLst>
                                      </p:cBhvr>
                                      <p:to>
                                        <p:strVal val="visible"/>
                                      </p:to>
                                    </p:set>
                                    <p:animEffect transition="in" filter="strips(downRight)">
                                      <p:cBhvr>
                                        <p:cTn id="7" dur="500"/>
                                        <p:tgtEl>
                                          <p:spTgt spid="43427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4342787">
                                            <p:txEl>
                                              <p:pRg st="1" end="1"/>
                                            </p:txEl>
                                          </p:spTgt>
                                        </p:tgtEl>
                                        <p:attrNameLst>
                                          <p:attrName>style.visibility</p:attrName>
                                        </p:attrNameLst>
                                      </p:cBhvr>
                                      <p:to>
                                        <p:strVal val="visible"/>
                                      </p:to>
                                    </p:set>
                                    <p:animEffect transition="in" filter="strips(downRight)">
                                      <p:cBhvr>
                                        <p:cTn id="12" dur="500"/>
                                        <p:tgtEl>
                                          <p:spTgt spid="43427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4342787">
                                            <p:txEl>
                                              <p:pRg st="2" end="2"/>
                                            </p:txEl>
                                          </p:spTgt>
                                        </p:tgtEl>
                                        <p:attrNameLst>
                                          <p:attrName>style.visibility</p:attrName>
                                        </p:attrNameLst>
                                      </p:cBhvr>
                                      <p:to>
                                        <p:strVal val="visible"/>
                                      </p:to>
                                    </p:set>
                                    <p:animEffect transition="in" filter="strips(downRight)">
                                      <p:cBhvr>
                                        <p:cTn id="17" dur="500"/>
                                        <p:tgtEl>
                                          <p:spTgt spid="43427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2787"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bg>
      <p:bgPr>
        <a:solidFill>
          <a:srgbClr val="FF9966"/>
        </a:solidFill>
        <a:effectLst/>
      </p:bgPr>
    </p:bg>
    <p:spTree>
      <p:nvGrpSpPr>
        <p:cNvPr id="1" name=""/>
        <p:cNvGrpSpPr/>
        <p:nvPr/>
      </p:nvGrpSpPr>
      <p:grpSpPr>
        <a:xfrm>
          <a:off x="0" y="0"/>
          <a:ext cx="0" cy="0"/>
          <a:chOff x="0" y="0"/>
          <a:chExt cx="0" cy="0"/>
        </a:xfrm>
      </p:grpSpPr>
      <p:sp>
        <p:nvSpPr>
          <p:cNvPr id="1091586" name="Rectangle 2">
            <a:extLst>
              <a:ext uri="{FF2B5EF4-FFF2-40B4-BE49-F238E27FC236}">
                <a16:creationId xmlns:a16="http://schemas.microsoft.com/office/drawing/2014/main" id="{4AF57DA8-491F-C92C-7C2B-2A3A8B388B87}"/>
              </a:ext>
            </a:extLst>
          </p:cNvPr>
          <p:cNvSpPr>
            <a:spLocks noGrp="1" noChangeArrowheads="1"/>
          </p:cNvSpPr>
          <p:nvPr>
            <p:ph type="title" idx="4294967295"/>
          </p:nvPr>
        </p:nvSpPr>
        <p:spPr/>
        <p:txBody>
          <a:bodyPr/>
          <a:lstStyle/>
          <a:p>
            <a:pPr eaLnBrk="1" hangingPunct="1"/>
            <a:r>
              <a:rPr lang="en-US" altLang="en-US"/>
              <a:t>Reading Habits</a:t>
            </a:r>
          </a:p>
        </p:txBody>
      </p:sp>
      <p:sp>
        <p:nvSpPr>
          <p:cNvPr id="4344835" name="Rectangle 3">
            <a:extLst>
              <a:ext uri="{FF2B5EF4-FFF2-40B4-BE49-F238E27FC236}">
                <a16:creationId xmlns:a16="http://schemas.microsoft.com/office/drawing/2014/main" id="{427C7C2C-7714-098D-9DE1-9D8BA3B2CC3D}"/>
              </a:ext>
            </a:extLst>
          </p:cNvPr>
          <p:cNvSpPr>
            <a:spLocks noGrp="1" noChangeArrowheads="1"/>
          </p:cNvSpPr>
          <p:nvPr>
            <p:ph type="body" idx="4294967295"/>
          </p:nvPr>
        </p:nvSpPr>
        <p:spPr/>
        <p:txBody>
          <a:bodyPr/>
          <a:lstStyle/>
          <a:p>
            <a:pPr eaLnBrk="1" hangingPunct="1"/>
            <a:r>
              <a:rPr lang="en-US" altLang="en-US" sz="4000"/>
              <a:t>Read all or part of a book for pleasure, in the past week</a:t>
            </a:r>
          </a:p>
          <a:p>
            <a:pPr eaLnBrk="1" hangingPunct="1"/>
            <a:r>
              <a:rPr lang="en-US" altLang="en-US" sz="4000"/>
              <a:t>Non-Christians - </a:t>
            </a:r>
            <a:r>
              <a:rPr lang="en-US" altLang="en-US" sz="4000">
                <a:solidFill>
                  <a:srgbClr val="FF3300"/>
                </a:solidFill>
              </a:rPr>
              <a:t>57%</a:t>
            </a:r>
            <a:endParaRPr lang="en-US" altLang="en-US" sz="4000"/>
          </a:p>
          <a:p>
            <a:pPr eaLnBrk="1" hangingPunct="1"/>
            <a:r>
              <a:rPr lang="en-US" altLang="en-US" sz="4000"/>
              <a:t>Born-again Christians - </a:t>
            </a:r>
            <a:r>
              <a:rPr lang="en-US" altLang="en-US" sz="4000">
                <a:solidFill>
                  <a:srgbClr val="FF3300"/>
                </a:solidFill>
              </a:rPr>
              <a:t>50%</a:t>
            </a:r>
            <a:endParaRPr lang="en-US" altLang="en-US" sz="4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4344835">
                                            <p:txEl>
                                              <p:pRg st="0" end="0"/>
                                            </p:txEl>
                                          </p:spTgt>
                                        </p:tgtEl>
                                        <p:attrNameLst>
                                          <p:attrName>style.visibility</p:attrName>
                                        </p:attrNameLst>
                                      </p:cBhvr>
                                      <p:to>
                                        <p:strVal val="visible"/>
                                      </p:to>
                                    </p:set>
                                    <p:animEffect transition="in" filter="strips(downRight)">
                                      <p:cBhvr>
                                        <p:cTn id="7" dur="500"/>
                                        <p:tgtEl>
                                          <p:spTgt spid="43448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4344835">
                                            <p:txEl>
                                              <p:pRg st="1" end="1"/>
                                            </p:txEl>
                                          </p:spTgt>
                                        </p:tgtEl>
                                        <p:attrNameLst>
                                          <p:attrName>style.visibility</p:attrName>
                                        </p:attrNameLst>
                                      </p:cBhvr>
                                      <p:to>
                                        <p:strVal val="visible"/>
                                      </p:to>
                                    </p:set>
                                    <p:animEffect transition="in" filter="strips(downRight)">
                                      <p:cBhvr>
                                        <p:cTn id="12" dur="500"/>
                                        <p:tgtEl>
                                          <p:spTgt spid="43448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4344835">
                                            <p:txEl>
                                              <p:pRg st="2" end="2"/>
                                            </p:txEl>
                                          </p:spTgt>
                                        </p:tgtEl>
                                        <p:attrNameLst>
                                          <p:attrName>style.visibility</p:attrName>
                                        </p:attrNameLst>
                                      </p:cBhvr>
                                      <p:to>
                                        <p:strVal val="visible"/>
                                      </p:to>
                                    </p:set>
                                    <p:animEffect transition="in" filter="strips(downRight)">
                                      <p:cBhvr>
                                        <p:cTn id="17" dur="500"/>
                                        <p:tgtEl>
                                          <p:spTgt spid="43448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4835"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bg>
      <p:bgPr>
        <a:solidFill>
          <a:srgbClr val="FF9966"/>
        </a:solidFill>
        <a:effectLst/>
      </p:bgPr>
    </p:bg>
    <p:spTree>
      <p:nvGrpSpPr>
        <p:cNvPr id="1" name=""/>
        <p:cNvGrpSpPr/>
        <p:nvPr/>
      </p:nvGrpSpPr>
      <p:grpSpPr>
        <a:xfrm>
          <a:off x="0" y="0"/>
          <a:ext cx="0" cy="0"/>
          <a:chOff x="0" y="0"/>
          <a:chExt cx="0" cy="0"/>
        </a:xfrm>
      </p:grpSpPr>
      <p:sp>
        <p:nvSpPr>
          <p:cNvPr id="1092610" name="Rectangle 2">
            <a:extLst>
              <a:ext uri="{FF2B5EF4-FFF2-40B4-BE49-F238E27FC236}">
                <a16:creationId xmlns:a16="http://schemas.microsoft.com/office/drawing/2014/main" id="{8F0CFBEF-C646-DE78-8C4D-CEB67629F0B0}"/>
              </a:ext>
            </a:extLst>
          </p:cNvPr>
          <p:cNvSpPr>
            <a:spLocks noGrp="1" noChangeArrowheads="1"/>
          </p:cNvSpPr>
          <p:nvPr>
            <p:ph type="title" idx="4294967295"/>
          </p:nvPr>
        </p:nvSpPr>
        <p:spPr/>
        <p:txBody>
          <a:bodyPr/>
          <a:lstStyle/>
          <a:p>
            <a:pPr eaLnBrk="1" hangingPunct="1"/>
            <a:r>
              <a:rPr lang="en-US" altLang="en-US"/>
              <a:t>Christian Giving</a:t>
            </a:r>
          </a:p>
        </p:txBody>
      </p:sp>
      <p:sp>
        <p:nvSpPr>
          <p:cNvPr id="4346883" name="Rectangle 3">
            <a:extLst>
              <a:ext uri="{FF2B5EF4-FFF2-40B4-BE49-F238E27FC236}">
                <a16:creationId xmlns:a16="http://schemas.microsoft.com/office/drawing/2014/main" id="{AD164D90-F227-E27D-2543-BB12962F65D6}"/>
              </a:ext>
            </a:extLst>
          </p:cNvPr>
          <p:cNvSpPr>
            <a:spLocks noGrp="1" noChangeArrowheads="1"/>
          </p:cNvSpPr>
          <p:nvPr>
            <p:ph type="body" idx="4294967295"/>
          </p:nvPr>
        </p:nvSpPr>
        <p:spPr/>
        <p:txBody>
          <a:bodyPr/>
          <a:lstStyle/>
          <a:p>
            <a:pPr eaLnBrk="1" hangingPunct="1"/>
            <a:r>
              <a:rPr lang="en-US" altLang="en-US" sz="4000"/>
              <a:t>Donated to a non-profit organization within the last month.</a:t>
            </a:r>
          </a:p>
          <a:p>
            <a:pPr eaLnBrk="1" hangingPunct="1"/>
            <a:r>
              <a:rPr lang="en-US" altLang="en-US" sz="4000"/>
              <a:t>Non-Christians - </a:t>
            </a:r>
            <a:r>
              <a:rPr lang="en-US" altLang="en-US" sz="4000">
                <a:solidFill>
                  <a:srgbClr val="FF3300"/>
                </a:solidFill>
              </a:rPr>
              <a:t>48%</a:t>
            </a:r>
            <a:endParaRPr lang="en-US" altLang="en-US" sz="4000"/>
          </a:p>
          <a:p>
            <a:pPr eaLnBrk="1" hangingPunct="1"/>
            <a:r>
              <a:rPr lang="en-US" altLang="en-US" sz="4000"/>
              <a:t>Born-again Christians - </a:t>
            </a:r>
            <a:r>
              <a:rPr lang="en-US" altLang="en-US" sz="4000">
                <a:solidFill>
                  <a:srgbClr val="FF3300"/>
                </a:solidFill>
              </a:rPr>
              <a:t>47%</a:t>
            </a:r>
            <a:endParaRPr lang="en-US" altLang="en-US" sz="4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4346883">
                                            <p:txEl>
                                              <p:pRg st="0" end="0"/>
                                            </p:txEl>
                                          </p:spTgt>
                                        </p:tgtEl>
                                        <p:attrNameLst>
                                          <p:attrName>style.visibility</p:attrName>
                                        </p:attrNameLst>
                                      </p:cBhvr>
                                      <p:to>
                                        <p:strVal val="visible"/>
                                      </p:to>
                                    </p:set>
                                    <p:animEffect transition="in" filter="strips(downRight)">
                                      <p:cBhvr>
                                        <p:cTn id="7" dur="500"/>
                                        <p:tgtEl>
                                          <p:spTgt spid="43468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4346883">
                                            <p:txEl>
                                              <p:pRg st="1" end="1"/>
                                            </p:txEl>
                                          </p:spTgt>
                                        </p:tgtEl>
                                        <p:attrNameLst>
                                          <p:attrName>style.visibility</p:attrName>
                                        </p:attrNameLst>
                                      </p:cBhvr>
                                      <p:to>
                                        <p:strVal val="visible"/>
                                      </p:to>
                                    </p:set>
                                    <p:animEffect transition="in" filter="strips(downRight)">
                                      <p:cBhvr>
                                        <p:cTn id="12" dur="500"/>
                                        <p:tgtEl>
                                          <p:spTgt spid="43468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4346883">
                                            <p:txEl>
                                              <p:pRg st="2" end="2"/>
                                            </p:txEl>
                                          </p:spTgt>
                                        </p:tgtEl>
                                        <p:attrNameLst>
                                          <p:attrName>style.visibility</p:attrName>
                                        </p:attrNameLst>
                                      </p:cBhvr>
                                      <p:to>
                                        <p:strVal val="visible"/>
                                      </p:to>
                                    </p:set>
                                    <p:animEffect transition="in" filter="strips(downRight)">
                                      <p:cBhvr>
                                        <p:cTn id="17" dur="500"/>
                                        <p:tgtEl>
                                          <p:spTgt spid="43468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6883"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658178" name="WordArt 2">
            <a:extLst>
              <a:ext uri="{FF2B5EF4-FFF2-40B4-BE49-F238E27FC236}">
                <a16:creationId xmlns:a16="http://schemas.microsoft.com/office/drawing/2014/main" id="{AC7ECB9B-77E2-573A-BE2B-8049FDC3F692}"/>
              </a:ext>
            </a:extLst>
          </p:cNvPr>
          <p:cNvSpPr>
            <a:spLocks noChangeArrowheads="1" noChangeShapeType="1" noTextEdit="1"/>
          </p:cNvSpPr>
          <p:nvPr/>
        </p:nvSpPr>
        <p:spPr bwMode="auto">
          <a:xfrm>
            <a:off x="2971800" y="1524000"/>
            <a:ext cx="5867400" cy="10668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panose="020B0806030902050204" pitchFamily="34" charset="0"/>
                <a:ea typeface="+mn-ea"/>
                <a:cs typeface="Arial" panose="020B0604020202020204" pitchFamily="34" charset="0"/>
              </a:rPr>
              <a:t>HEAD + HEART?   </a:t>
            </a:r>
          </a:p>
        </p:txBody>
      </p:sp>
      <p:sp>
        <p:nvSpPr>
          <p:cNvPr id="4658179" name="WordArt 3">
            <a:extLst>
              <a:ext uri="{FF2B5EF4-FFF2-40B4-BE49-F238E27FC236}">
                <a16:creationId xmlns:a16="http://schemas.microsoft.com/office/drawing/2014/main" id="{B646C2F5-413B-B43E-01B9-DFC9D904688E}"/>
              </a:ext>
            </a:extLst>
          </p:cNvPr>
          <p:cNvSpPr>
            <a:spLocks noChangeArrowheads="1" noChangeShapeType="1" noTextEdit="1"/>
          </p:cNvSpPr>
          <p:nvPr/>
        </p:nvSpPr>
        <p:spPr bwMode="auto">
          <a:xfrm>
            <a:off x="2057400" y="3505200"/>
            <a:ext cx="8153400" cy="1676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3600" b="0"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uLnTx/>
                <a:uFillTx/>
                <a:latin typeface="Arial Black" panose="020B0A04020102020204" pitchFamily="34" charset="0"/>
                <a:ea typeface="+mn-ea"/>
                <a:cs typeface="Arial" panose="020B0604020202020204" pitchFamily="34" charset="0"/>
              </a:rPr>
              <a:t>H. L. MENCKEN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3600" b="0"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uLnTx/>
                <a:uFillTx/>
                <a:latin typeface="Arial Black" panose="020B0A04020102020204" pitchFamily="34" charset="0"/>
                <a:ea typeface="+mn-ea"/>
                <a:cs typeface="Arial" panose="020B0604020202020204" pitchFamily="34" charset="0"/>
              </a:rPr>
              <a:t> HONOR &amp; MORALS </a:t>
            </a:r>
            <a:endParaRPr kumimoji="0" lang="en-US" sz="3600" b="0"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uLnTx/>
              <a:uFillTx/>
              <a:latin typeface="Arial Black" panose="020B0A040201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4658178"/>
                                        </p:tgtEl>
                                        <p:attrNameLst>
                                          <p:attrName>style.visibility</p:attrName>
                                        </p:attrNameLst>
                                      </p:cBhvr>
                                      <p:to>
                                        <p:strVal val="visible"/>
                                      </p:to>
                                    </p:set>
                                    <p:anim calcmode="lin" valueType="num">
                                      <p:cBhvr>
                                        <p:cTn id="7" dur="5000" fill="hold"/>
                                        <p:tgtEl>
                                          <p:spTgt spid="4658178"/>
                                        </p:tgtEl>
                                        <p:attrNameLst>
                                          <p:attrName>ppt_w</p:attrName>
                                        </p:attrNameLst>
                                      </p:cBhvr>
                                      <p:tavLst>
                                        <p:tav tm="0" fmla="#ppt_w*sin(2.5*pi*$)">
                                          <p:val>
                                            <p:fltVal val="0"/>
                                          </p:val>
                                        </p:tav>
                                        <p:tav tm="100000">
                                          <p:val>
                                            <p:fltVal val="1"/>
                                          </p:val>
                                        </p:tav>
                                      </p:tavLst>
                                    </p:anim>
                                    <p:anim calcmode="lin" valueType="num">
                                      <p:cBhvr>
                                        <p:cTn id="8" dur="5000" fill="hold"/>
                                        <p:tgtEl>
                                          <p:spTgt spid="4658178"/>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4658179"/>
                                        </p:tgtEl>
                                        <p:attrNameLst>
                                          <p:attrName>style.visibility</p:attrName>
                                        </p:attrNameLst>
                                      </p:cBhvr>
                                      <p:to>
                                        <p:strVal val="visible"/>
                                      </p:to>
                                    </p:set>
                                    <p:anim calcmode="lin" valueType="num">
                                      <p:cBhvr additive="base">
                                        <p:cTn id="13" dur="500" fill="hold"/>
                                        <p:tgtEl>
                                          <p:spTgt spid="4658179"/>
                                        </p:tgtEl>
                                        <p:attrNameLst>
                                          <p:attrName>ppt_x</p:attrName>
                                        </p:attrNameLst>
                                      </p:cBhvr>
                                      <p:tavLst>
                                        <p:tav tm="0">
                                          <p:val>
                                            <p:strVal val="#ppt_x"/>
                                          </p:val>
                                        </p:tav>
                                        <p:tav tm="100000">
                                          <p:val>
                                            <p:strVal val="#ppt_x"/>
                                          </p:val>
                                        </p:tav>
                                      </p:tavLst>
                                    </p:anim>
                                    <p:anim calcmode="lin" valueType="num">
                                      <p:cBhvr additive="base">
                                        <p:cTn id="14" dur="500" fill="hold"/>
                                        <p:tgtEl>
                                          <p:spTgt spid="465817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660226" name="WordArt 2">
            <a:extLst>
              <a:ext uri="{FF2B5EF4-FFF2-40B4-BE49-F238E27FC236}">
                <a16:creationId xmlns:a16="http://schemas.microsoft.com/office/drawing/2014/main" id="{55061D7C-AF42-FF5D-8E62-AB2E4544A6F6}"/>
              </a:ext>
            </a:extLst>
          </p:cNvPr>
          <p:cNvSpPr>
            <a:spLocks noChangeArrowheads="1" noChangeShapeType="1" noTextEdit="1"/>
          </p:cNvSpPr>
          <p:nvPr/>
        </p:nvSpPr>
        <p:spPr bwMode="auto">
          <a:xfrm>
            <a:off x="2971800" y="1524000"/>
            <a:ext cx="5867400" cy="10668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panose="020B0806030902050204" pitchFamily="34" charset="0"/>
                <a:ea typeface="+mn-ea"/>
                <a:cs typeface="Arial" panose="020B0604020202020204" pitchFamily="34" charset="0"/>
              </a:rPr>
              <a:t>HEAD + HEART?   </a:t>
            </a:r>
          </a:p>
        </p:txBody>
      </p:sp>
      <p:sp>
        <p:nvSpPr>
          <p:cNvPr id="1211395" name="Rectangle 4">
            <a:extLst>
              <a:ext uri="{FF2B5EF4-FFF2-40B4-BE49-F238E27FC236}">
                <a16:creationId xmlns:a16="http://schemas.microsoft.com/office/drawing/2014/main" id="{70449CC8-A0E7-645B-8177-BE50762CF38F}"/>
              </a:ext>
            </a:extLst>
          </p:cNvPr>
          <p:cNvSpPr>
            <a:spLocks noGrp="1" noChangeArrowheads="1"/>
          </p:cNvSpPr>
          <p:nvPr>
            <p:ph type="title"/>
          </p:nvPr>
        </p:nvSpPr>
        <p:spPr/>
        <p:txBody>
          <a:bodyPr/>
          <a:lstStyle/>
          <a:p>
            <a:pPr eaLnBrk="1" hangingPunct="1"/>
            <a:endParaRPr lang="en-US" altLang="en-US"/>
          </a:p>
        </p:txBody>
      </p:sp>
      <p:sp>
        <p:nvSpPr>
          <p:cNvPr id="4660229" name="Rectangle 5">
            <a:extLst>
              <a:ext uri="{FF2B5EF4-FFF2-40B4-BE49-F238E27FC236}">
                <a16:creationId xmlns:a16="http://schemas.microsoft.com/office/drawing/2014/main" id="{0672C0B1-835A-319D-EBB8-34E77814A8AE}"/>
              </a:ext>
            </a:extLst>
          </p:cNvPr>
          <p:cNvSpPr>
            <a:spLocks noGrp="1" noChangeArrowheads="1"/>
          </p:cNvSpPr>
          <p:nvPr>
            <p:ph type="body" idx="1"/>
          </p:nvPr>
        </p:nvSpPr>
        <p:spPr>
          <a:xfrm>
            <a:off x="2209800" y="3276600"/>
            <a:ext cx="7772400" cy="2819400"/>
          </a:xfrm>
        </p:spPr>
        <p:txBody>
          <a:bodyPr/>
          <a:lstStyle/>
          <a:p>
            <a:pPr eaLnBrk="1" hangingPunct="1">
              <a:lnSpc>
                <a:spcPct val="90000"/>
              </a:lnSpc>
              <a:buFontTx/>
              <a:buBlip>
                <a:blip r:embed="rId5"/>
              </a:buBlip>
              <a:defRPr/>
            </a:pPr>
            <a:r>
              <a:rPr lang="en-US" sz="2000" b="1">
                <a:solidFill>
                  <a:schemeClr val="accent2"/>
                </a:solidFill>
                <a:effectLst>
                  <a:outerShdw blurRad="38100" dist="38100" dir="2700000" algn="tl">
                    <a:srgbClr val="C0C0C0"/>
                  </a:outerShdw>
                </a:effectLst>
              </a:rPr>
              <a:t> “Man, at his best,  remains a sort of one-lunged animal,  never completely rounded and perfect,  as a cockroach,  say,  is perfect.   If he shows one valuable quality,  it is almost unheard of for him  to show any other.  Give him a head,  and he lacks a heart.  Give him a heart of a gallon capacity &amp; his head holds scarcely a pint…  In all my years of search in this world,  from the Golden Gate in the West to the Vistula in the East,  and from the Orkney Islands in the North to the Spanish Main in the South,  I have never met   a thoroughly moral man who was honorable!”</a:t>
            </a:r>
          </a:p>
          <a:p>
            <a:pPr eaLnBrk="1" hangingPunct="1">
              <a:lnSpc>
                <a:spcPct val="90000"/>
              </a:lnSpc>
              <a:buFontTx/>
              <a:buNone/>
              <a:defRPr/>
            </a:pPr>
            <a:r>
              <a:rPr lang="en-US" sz="280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4660226"/>
                                        </p:tgtEl>
                                        <p:attrNameLst>
                                          <p:attrName>style.visibility</p:attrName>
                                        </p:attrNameLst>
                                      </p:cBhvr>
                                      <p:to>
                                        <p:strVal val="visible"/>
                                      </p:to>
                                    </p:set>
                                    <p:anim calcmode="lin" valueType="num">
                                      <p:cBhvr>
                                        <p:cTn id="7" dur="5000" fill="hold"/>
                                        <p:tgtEl>
                                          <p:spTgt spid="4660226"/>
                                        </p:tgtEl>
                                        <p:attrNameLst>
                                          <p:attrName>ppt_w</p:attrName>
                                        </p:attrNameLst>
                                      </p:cBhvr>
                                      <p:tavLst>
                                        <p:tav tm="0" fmla="#ppt_w*sin(2.5*pi*$)">
                                          <p:val>
                                            <p:fltVal val="0"/>
                                          </p:val>
                                        </p:tav>
                                        <p:tav tm="100000">
                                          <p:val>
                                            <p:fltVal val="1"/>
                                          </p:val>
                                        </p:tav>
                                      </p:tavLst>
                                    </p:anim>
                                    <p:anim calcmode="lin" valueType="num">
                                      <p:cBhvr>
                                        <p:cTn id="8" dur="5000" fill="hold"/>
                                        <p:tgtEl>
                                          <p:spTgt spid="466022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4660229">
                                            <p:txEl>
                                              <p:pRg st="0" end="0"/>
                                            </p:txEl>
                                          </p:spTgt>
                                        </p:tgtEl>
                                        <p:attrNameLst>
                                          <p:attrName>style.visibility</p:attrName>
                                        </p:attrNameLst>
                                      </p:cBhvr>
                                      <p:to>
                                        <p:strVal val="visible"/>
                                      </p:to>
                                    </p:set>
                                    <p:anim calcmode="lin" valueType="num">
                                      <p:cBhvr additive="base">
                                        <p:cTn id="13" dur="75" fill="hold"/>
                                        <p:tgtEl>
                                          <p:spTgt spid="4660229">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4660229">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nodeType="clickEffect">
                                  <p:stCondLst>
                                    <p:cond delay="0"/>
                                  </p:stCondLst>
                                  <p:iterate type="lt">
                                    <p:tmPct val="100000"/>
                                  </p:iterate>
                                  <p:childTnLst>
                                    <p:set>
                                      <p:cBhvr>
                                        <p:cTn id="18" dur="1" fill="hold">
                                          <p:stCondLst>
                                            <p:cond delay="0"/>
                                          </p:stCondLst>
                                        </p:cTn>
                                        <p:tgtEl>
                                          <p:spTgt spid="4660229">
                                            <p:txEl>
                                              <p:pRg st="1" end="1"/>
                                            </p:txEl>
                                          </p:spTgt>
                                        </p:tgtEl>
                                        <p:attrNameLst>
                                          <p:attrName>style.visibility</p:attrName>
                                        </p:attrNameLst>
                                      </p:cBhvr>
                                      <p:to>
                                        <p:strVal val="visible"/>
                                      </p:to>
                                    </p:set>
                                    <p:anim calcmode="lin" valueType="num">
                                      <p:cBhvr additive="base">
                                        <p:cTn id="19" dur="75" fill="hold"/>
                                        <p:tgtEl>
                                          <p:spTgt spid="4660229">
                                            <p:txEl>
                                              <p:pRg st="1" end="1"/>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4660229">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022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01445" name="Rectangle 5"/>
          <p:cNvSpPr>
            <a:spLocks noGrp="1" noChangeArrowheads="1"/>
          </p:cNvSpPr>
          <p:nvPr>
            <p:ph type="title"/>
          </p:nvPr>
        </p:nvSpPr>
        <p:spPr/>
        <p:txBody>
          <a:bodyPr/>
          <a:lstStyle/>
          <a:p>
            <a:r>
              <a:rPr lang="en-US"/>
              <a:t>The Protestants</a:t>
            </a:r>
          </a:p>
        </p:txBody>
      </p:sp>
      <p:sp>
        <p:nvSpPr>
          <p:cNvPr id="701446" name="Rectangle 6"/>
          <p:cNvSpPr>
            <a:spLocks noGrp="1" noChangeArrowheads="1"/>
          </p:cNvSpPr>
          <p:nvPr>
            <p:ph type="body" idx="1"/>
          </p:nvPr>
        </p:nvSpPr>
        <p:spPr>
          <a:xfrm>
            <a:off x="2590800" y="990600"/>
            <a:ext cx="8077200" cy="5867400"/>
          </a:xfrm>
        </p:spPr>
        <p:txBody>
          <a:bodyPr/>
          <a:lstStyle/>
          <a:p>
            <a:endParaRPr lang="en-US" dirty="0"/>
          </a:p>
        </p:txBody>
      </p:sp>
      <p:pic>
        <p:nvPicPr>
          <p:cNvPr id="4" name="Picture 3" descr="http://www.mun.ca/rels/restmov/pics/people/general/pics/motto1.gif"/>
          <p:cNvPicPr/>
          <p:nvPr/>
        </p:nvPicPr>
        <p:blipFill>
          <a:blip r:embed="rId4" cstate="print"/>
          <a:srcRect/>
          <a:stretch>
            <a:fillRect/>
          </a:stretch>
        </p:blipFill>
        <p:spPr bwMode="auto">
          <a:xfrm>
            <a:off x="1384917" y="878889"/>
            <a:ext cx="10807083" cy="5865446"/>
          </a:xfrm>
          <a:prstGeom prst="rect">
            <a:avLst/>
          </a:prstGeom>
          <a:noFill/>
          <a:ln w="9525">
            <a:noFill/>
            <a:miter lim="800000"/>
            <a:headEnd/>
            <a:tailEnd/>
          </a:ln>
        </p:spPr>
      </p:pic>
      <p:sp>
        <p:nvSpPr>
          <p:cNvPr id="5" name="Rectangle 4"/>
          <p:cNvSpPr/>
          <p:nvPr/>
        </p:nvSpPr>
        <p:spPr>
          <a:xfrm>
            <a:off x="2667000" y="3124200"/>
            <a:ext cx="8001000" cy="1754326"/>
          </a:xfrm>
          <a:prstGeom prst="rect">
            <a:avLst/>
          </a:prstGeom>
          <a:noFill/>
        </p:spPr>
        <p:txBody>
          <a:bodyPr wrap="square" lIns="91440" tIns="45720" rIns="91440" bIns="45720">
            <a:spAutoFit/>
          </a:bodyPr>
          <a:lstStyle/>
          <a:p>
            <a:pPr algn="ctr" fontAlgn="base">
              <a:spcBef>
                <a:spcPct val="0"/>
              </a:spcBef>
              <a:spcAft>
                <a:spcPct val="0"/>
              </a:spcAft>
            </a:pPr>
            <a:r>
              <a:rPr lang="en-US" sz="5400" b="1"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ligrapher" pitchFamily="2" charset="0"/>
                <a:ea typeface="ＭＳ Ｐゴシック"/>
              </a:rPr>
              <a:t>In the non-essentials, Liberty;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69666" name="WordArt 2">
            <a:extLst>
              <a:ext uri="{FF2B5EF4-FFF2-40B4-BE49-F238E27FC236}">
                <a16:creationId xmlns:a16="http://schemas.microsoft.com/office/drawing/2014/main" id="{6B349D5A-A745-DCD4-2AD1-AD07992541EA}"/>
              </a:ext>
            </a:extLst>
          </p:cNvPr>
          <p:cNvSpPr>
            <a:spLocks noChangeArrowheads="1" noChangeShapeType="1" noTextEdit="1"/>
          </p:cNvSpPr>
          <p:nvPr/>
        </p:nvSpPr>
        <p:spPr bwMode="auto">
          <a:xfrm>
            <a:off x="1905000" y="457200"/>
            <a:ext cx="8229600" cy="4953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Arial" panose="020B0604020202020204" pitchFamily="34" charset="0"/>
              </a:rPr>
              <a:t>I have noted that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Arial" panose="020B0604020202020204" pitchFamily="34" charset="0"/>
              </a:rPr>
              <a:t>persons with bad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Arial" panose="020B0604020202020204" pitchFamily="34" charset="0"/>
              </a:rPr>
              <a:t>judgment are most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Arial" panose="020B0604020202020204" pitchFamily="34" charset="0"/>
              </a:rPr>
              <a:t>insistent that we 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Arial" panose="020B0604020202020204" pitchFamily="34" charset="0"/>
              </a:rPr>
              <a:t>what they think best! </a:t>
            </a:r>
          </a:p>
        </p:txBody>
      </p:sp>
      <p:sp>
        <p:nvSpPr>
          <p:cNvPr id="3569667" name="WordArt 3">
            <a:extLst>
              <a:ext uri="{FF2B5EF4-FFF2-40B4-BE49-F238E27FC236}">
                <a16:creationId xmlns:a16="http://schemas.microsoft.com/office/drawing/2014/main" id="{497D9A84-12E9-5D8E-5BCB-123A7CA9DABA}"/>
              </a:ext>
            </a:extLst>
          </p:cNvPr>
          <p:cNvSpPr>
            <a:spLocks noChangeArrowheads="1" noChangeShapeType="1" noTextEdit="1"/>
          </p:cNvSpPr>
          <p:nvPr/>
        </p:nvSpPr>
        <p:spPr bwMode="auto">
          <a:xfrm>
            <a:off x="4867275" y="5791200"/>
            <a:ext cx="2457450" cy="7620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uLnTx/>
                <a:uFillTx/>
                <a:latin typeface="Arial Black" panose="020B0A04020102020204" pitchFamily="34" charset="0"/>
                <a:ea typeface="+mn-ea"/>
                <a:cs typeface="Arial" panose="020B0604020202020204" pitchFamily="34" charset="0"/>
              </a:rPr>
              <a:t>Lionel Abel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569666"/>
                                        </p:tgtEl>
                                        <p:attrNameLst>
                                          <p:attrName>style.visibility</p:attrName>
                                        </p:attrNameLst>
                                      </p:cBhvr>
                                      <p:to>
                                        <p:strVal val="visible"/>
                                      </p:to>
                                    </p:set>
                                    <p:anim calcmode="lin" valueType="num">
                                      <p:cBhvr>
                                        <p:cTn id="7" dur="500" fill="hold"/>
                                        <p:tgtEl>
                                          <p:spTgt spid="3569666"/>
                                        </p:tgtEl>
                                        <p:attrNameLst>
                                          <p:attrName>ppt_w</p:attrName>
                                        </p:attrNameLst>
                                      </p:cBhvr>
                                      <p:tavLst>
                                        <p:tav tm="0">
                                          <p:val>
                                            <p:fltVal val="0"/>
                                          </p:val>
                                        </p:tav>
                                        <p:tav tm="100000">
                                          <p:val>
                                            <p:strVal val="#ppt_w"/>
                                          </p:val>
                                        </p:tav>
                                      </p:tavLst>
                                    </p:anim>
                                    <p:anim calcmode="lin" valueType="num">
                                      <p:cBhvr>
                                        <p:cTn id="8" dur="500" fill="hold"/>
                                        <p:tgtEl>
                                          <p:spTgt spid="356966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3569667"/>
                                        </p:tgtEl>
                                        <p:attrNameLst>
                                          <p:attrName>style.visibility</p:attrName>
                                        </p:attrNameLst>
                                      </p:cBhvr>
                                      <p:to>
                                        <p:strVal val="visible"/>
                                      </p:to>
                                    </p:set>
                                    <p:anim calcmode="lin" valueType="num">
                                      <p:cBhvr>
                                        <p:cTn id="13" dur="500" fill="hold"/>
                                        <p:tgtEl>
                                          <p:spTgt spid="3569667"/>
                                        </p:tgtEl>
                                        <p:attrNameLst>
                                          <p:attrName>ppt_w</p:attrName>
                                        </p:attrNameLst>
                                      </p:cBhvr>
                                      <p:tavLst>
                                        <p:tav tm="0">
                                          <p:val>
                                            <p:fltVal val="0"/>
                                          </p:val>
                                        </p:tav>
                                        <p:tav tm="100000">
                                          <p:val>
                                            <p:strVal val="#ppt_w"/>
                                          </p:val>
                                        </p:tav>
                                      </p:tavLst>
                                    </p:anim>
                                    <p:anim calcmode="lin" valueType="num">
                                      <p:cBhvr>
                                        <p:cTn id="14" dur="500" fill="hold"/>
                                        <p:tgtEl>
                                          <p:spTgt spid="35696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84035" name="Picture 3" descr="gift of the spirit">
            <a:extLst>
              <a:ext uri="{FF2B5EF4-FFF2-40B4-BE49-F238E27FC236}">
                <a16:creationId xmlns:a16="http://schemas.microsoft.com/office/drawing/2014/main" id="{2FE58203-5686-3D2B-2382-111FBBC32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76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84035"/>
                                        </p:tgtEl>
                                        <p:attrNameLst>
                                          <p:attrName>style.visibility</p:attrName>
                                        </p:attrNameLst>
                                      </p:cBhvr>
                                      <p:to>
                                        <p:strVal val="visible"/>
                                      </p:to>
                                    </p:set>
                                    <p:animEffect transition="in" filter="box(out)">
                                      <p:cBhvr>
                                        <p:cTn id="7" dur="500"/>
                                        <p:tgtEl>
                                          <p:spTgt spid="68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752600" y="1905000"/>
            <a:ext cx="4495800" cy="1752600"/>
          </a:xfrm>
        </p:spPr>
        <p:txBody>
          <a:bodyPr/>
          <a:lstStyle/>
          <a:p>
            <a:r>
              <a:rPr lang="en-US" sz="2800" dirty="0">
                <a:latin typeface="Tahoma" pitchFamily="34" charset="0"/>
              </a:rPr>
              <a:t>March 4 </a:t>
            </a:r>
            <a:br>
              <a:rPr lang="en-US" sz="2800" dirty="0">
                <a:latin typeface="Tahoma" pitchFamily="34" charset="0"/>
              </a:rPr>
            </a:br>
            <a:r>
              <a:rPr lang="en-US" sz="2800" dirty="0">
                <a:latin typeface="Tahoma" pitchFamily="34" charset="0"/>
              </a:rPr>
              <a:t>At 11:45 P.M </a:t>
            </a:r>
            <a:br>
              <a:rPr lang="en-US" sz="2800" dirty="0">
                <a:latin typeface="Tahoma" pitchFamily="34" charset="0"/>
              </a:rPr>
            </a:br>
            <a:r>
              <a:rPr lang="en-US" sz="2800" dirty="0">
                <a:latin typeface="Tahoma" pitchFamily="34" charset="0"/>
              </a:rPr>
              <a:t>Campbell Finishes His Course</a:t>
            </a:r>
            <a:r>
              <a:rPr lang="en-US" sz="2800" dirty="0">
                <a:latin typeface="Times New Roman" pitchFamily="18" charset="0"/>
              </a:rPr>
              <a:t> </a:t>
            </a:r>
          </a:p>
        </p:txBody>
      </p:sp>
      <p:pic>
        <p:nvPicPr>
          <p:cNvPr id="108549" name="Picture 5" descr="CAMPAL12"/>
          <p:cNvPicPr>
            <a:picLocks noChangeAspect="1" noChangeArrowheads="1"/>
          </p:cNvPicPr>
          <p:nvPr/>
        </p:nvPicPr>
        <p:blipFill>
          <a:blip r:embed="rId2" cstate="print"/>
          <a:srcRect/>
          <a:stretch>
            <a:fillRect/>
          </a:stretch>
        </p:blipFill>
        <p:spPr bwMode="auto">
          <a:xfrm>
            <a:off x="6477001" y="685800"/>
            <a:ext cx="3457575" cy="5486400"/>
          </a:xfrm>
          <a:prstGeom prst="rect">
            <a:avLst/>
          </a:prstGeom>
          <a:noFill/>
        </p:spPr>
      </p:pic>
      <p:sp>
        <p:nvSpPr>
          <p:cNvPr id="108550" name="Rectangle 6"/>
          <p:cNvSpPr>
            <a:spLocks noChangeArrowheads="1"/>
          </p:cNvSpPr>
          <p:nvPr/>
        </p:nvSpPr>
        <p:spPr bwMode="auto">
          <a:xfrm>
            <a:off x="1752600" y="4114800"/>
            <a:ext cx="4495800" cy="2286000"/>
          </a:xfrm>
          <a:prstGeom prst="rect">
            <a:avLst/>
          </a:prstGeom>
          <a:noFill/>
          <a:ln w="9525">
            <a:noFill/>
            <a:miter lim="800000"/>
            <a:headEnd/>
            <a:tailEnd/>
          </a:ln>
          <a:effectLst/>
        </p:spPr>
        <p:txBody>
          <a:bodyPr/>
          <a:lstStyle/>
          <a:p>
            <a:pPr algn="ctr" fontAlgn="base">
              <a:spcBef>
                <a:spcPct val="0"/>
              </a:spcBef>
              <a:spcAft>
                <a:spcPct val="0"/>
              </a:spcAft>
            </a:pPr>
            <a:r>
              <a:rPr lang="en-US" sz="2000" u="sng" dirty="0">
                <a:solidFill>
                  <a:srgbClr val="CCECFF"/>
                </a:solidFill>
                <a:effectLst>
                  <a:outerShdw blurRad="38100" dist="38100" dir="2700000" algn="tl">
                    <a:srgbClr val="000000"/>
                  </a:outerShdw>
                </a:effectLst>
                <a:latin typeface="Tahoma" pitchFamily="34" charset="0"/>
                <a:cs typeface="Tahoma" pitchFamily="34" charset="0"/>
              </a:rPr>
              <a:t>On his death bed Campbell asked:</a:t>
            </a:r>
          </a:p>
          <a:p>
            <a:pPr algn="ctr" fontAlgn="base">
              <a:spcBef>
                <a:spcPct val="0"/>
              </a:spcBef>
              <a:spcAft>
                <a:spcPct val="0"/>
              </a:spcAft>
            </a:pPr>
            <a:endParaRPr lang="en-US" sz="2000" u="sng" dirty="0">
              <a:solidFill>
                <a:srgbClr val="CCECFF"/>
              </a:solidFill>
              <a:effectLst>
                <a:outerShdw blurRad="38100" dist="38100" dir="2700000" algn="tl">
                  <a:srgbClr val="000000"/>
                </a:outerShdw>
              </a:effectLst>
              <a:latin typeface="Tahoma" pitchFamily="34" charset="0"/>
              <a:cs typeface="Tahoma" pitchFamily="34" charset="0"/>
            </a:endParaRPr>
          </a:p>
          <a:p>
            <a:pPr algn="ctr" fontAlgn="base">
              <a:spcBef>
                <a:spcPct val="0"/>
              </a:spcBef>
              <a:spcAft>
                <a:spcPct val="0"/>
              </a:spcAft>
              <a:buFont typeface="Wingdings" pitchFamily="2" charset="2"/>
              <a:buChar char="v"/>
            </a:pPr>
            <a:r>
              <a:rPr lang="en-US" sz="2400" b="1" dirty="0">
                <a:solidFill>
                  <a:srgbClr val="CCECFF"/>
                </a:solidFill>
                <a:effectLst>
                  <a:outerShdw blurRad="38100" dist="38100" dir="2700000" algn="tl">
                    <a:srgbClr val="000000"/>
                  </a:outerShdw>
                </a:effectLst>
                <a:latin typeface="Tahoma" pitchFamily="34" charset="0"/>
                <a:cs typeface="Tahoma" pitchFamily="34" charset="0"/>
              </a:rPr>
              <a:t> “What think ye of Christ?</a:t>
            </a:r>
          </a:p>
          <a:p>
            <a:pPr algn="ctr" fontAlgn="base">
              <a:spcBef>
                <a:spcPct val="0"/>
              </a:spcBef>
              <a:spcAft>
                <a:spcPct val="0"/>
              </a:spcAft>
              <a:buFont typeface="Wingdings" pitchFamily="2" charset="2"/>
              <a:buChar char="v"/>
            </a:pPr>
            <a:r>
              <a:rPr lang="en-US" sz="2400" b="1" dirty="0">
                <a:solidFill>
                  <a:srgbClr val="CCECFF"/>
                </a:solidFill>
                <a:effectLst>
                  <a:outerShdw blurRad="38100" dist="38100" dir="2700000" algn="tl">
                    <a:srgbClr val="000000"/>
                  </a:outerShdw>
                </a:effectLst>
                <a:latin typeface="Tahoma" pitchFamily="34" charset="0"/>
                <a:cs typeface="Tahoma" pitchFamily="34" charset="0"/>
              </a:rPr>
              <a:t> Of His divine nature?</a:t>
            </a:r>
          </a:p>
          <a:p>
            <a:pPr algn="ctr" fontAlgn="base">
              <a:spcBef>
                <a:spcPct val="0"/>
              </a:spcBef>
              <a:spcAft>
                <a:spcPct val="0"/>
              </a:spcAft>
              <a:buFont typeface="Wingdings" pitchFamily="2" charset="2"/>
              <a:buChar char="v"/>
            </a:pPr>
            <a:r>
              <a:rPr lang="en-US" sz="2400" b="1" dirty="0">
                <a:solidFill>
                  <a:srgbClr val="CCECFF"/>
                </a:solidFill>
                <a:effectLst>
                  <a:outerShdw blurRad="38100" dist="38100" dir="2700000" algn="tl">
                    <a:srgbClr val="000000"/>
                  </a:outerShdw>
                </a:effectLst>
                <a:latin typeface="Tahoma" pitchFamily="34" charset="0"/>
                <a:cs typeface="Tahoma" pitchFamily="34" charset="0"/>
              </a:rPr>
              <a:t> Of His glorious mission?”</a:t>
            </a:r>
          </a:p>
          <a:p>
            <a:pPr eaLnBrk="0" fontAlgn="base" hangingPunct="0">
              <a:spcBef>
                <a:spcPct val="0"/>
              </a:spcBef>
              <a:spcAft>
                <a:spcPct val="0"/>
              </a:spcAft>
            </a:pPr>
            <a:endParaRPr lang="en-US" sz="2000" dirty="0">
              <a:solidFill>
                <a:srgbClr val="CCECFF"/>
              </a:solidFill>
              <a:effectLst>
                <a:outerShdw blurRad="38100" dist="38100" dir="2700000" algn="tl">
                  <a:srgbClr val="000000"/>
                </a:outerShdw>
              </a:effectLst>
              <a:latin typeface="Tahoma" pitchFamily="34" charset="0"/>
            </a:endParaRPr>
          </a:p>
        </p:txBody>
      </p:sp>
      <p:sp>
        <p:nvSpPr>
          <p:cNvPr id="5" name="Rectangle 4"/>
          <p:cNvSpPr/>
          <p:nvPr/>
        </p:nvSpPr>
        <p:spPr>
          <a:xfrm>
            <a:off x="1905000" y="762001"/>
            <a:ext cx="4267201" cy="1323439"/>
          </a:xfrm>
          <a:prstGeom prst="rect">
            <a:avLst/>
          </a:prstGeom>
          <a:noFill/>
        </p:spPr>
        <p:txBody>
          <a:bodyPr wrap="square" lIns="91440" tIns="45720" rIns="91440" bIns="45720">
            <a:spAutoFit/>
          </a:bodyPr>
          <a:lstStyle/>
          <a:p>
            <a:pPr algn="ctr" fontAlgn="base">
              <a:spcBef>
                <a:spcPct val="0"/>
              </a:spcBef>
              <a:spcAft>
                <a:spcPct val="0"/>
              </a:spcAft>
            </a:pPr>
            <a:r>
              <a:rPr lang="en-US" sz="8000" b="1" dirty="0">
                <a:ln w="31550" cmpd="sng">
                  <a:gradFill>
                    <a:gsLst>
                      <a:gs pos="70000">
                        <a:srgbClr val="4B4B6E">
                          <a:shade val="50000"/>
                          <a:satMod val="190000"/>
                        </a:srgbClr>
                      </a:gs>
                      <a:gs pos="0">
                        <a:srgbClr val="4B4B6E">
                          <a:tint val="77000"/>
                          <a:satMod val="180000"/>
                        </a:srgbClr>
                      </a:gs>
                    </a:gsLst>
                    <a:lin ang="5400000"/>
                  </a:gradFill>
                  <a:prstDash val="solid"/>
                </a:ln>
                <a:solidFill>
                  <a:srgbClr val="4B4B6E">
                    <a:tint val="15000"/>
                    <a:satMod val="200000"/>
                  </a:srgbClr>
                </a:solidFill>
                <a:effectLst>
                  <a:outerShdw blurRad="50800" dist="40000" dir="5400000" algn="tl" rotWithShape="0">
                    <a:srgbClr val="000000">
                      <a:shade val="5000"/>
                      <a:satMod val="120000"/>
                      <a:alpha val="33000"/>
                    </a:srgbClr>
                  </a:outerShdw>
                </a:effectLst>
                <a:latin typeface="Calligrapher" pitchFamily="2" charset="0"/>
              </a:rPr>
              <a:t>K.I.S.S.</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08550">
                                            <p:txEl>
                                              <p:pRg st="2" end="2"/>
                                            </p:txEl>
                                          </p:spTgt>
                                        </p:tgtEl>
                                        <p:attrNameLst>
                                          <p:attrName>style.visibility</p:attrName>
                                        </p:attrNameLst>
                                      </p:cBhvr>
                                      <p:to>
                                        <p:strVal val="visible"/>
                                      </p:to>
                                    </p:set>
                                    <p:anim calcmode="discrete" valueType="clr">
                                      <p:cBhvr override="childStyle">
                                        <p:cTn id="7" dur="80"/>
                                        <p:tgtEl>
                                          <p:spTgt spid="108550">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8550">
                                            <p:txEl>
                                              <p:pRg st="2" end="2"/>
                                            </p:txEl>
                                          </p:spTgt>
                                        </p:tgtEl>
                                        <p:attrNameLst>
                                          <p:attrName>fillcolor</p:attrName>
                                        </p:attrNameLst>
                                      </p:cBhvr>
                                      <p:tavLst>
                                        <p:tav tm="0">
                                          <p:val>
                                            <p:clrVal>
                                              <a:schemeClr val="accent2"/>
                                            </p:clrVal>
                                          </p:val>
                                        </p:tav>
                                        <p:tav tm="50000">
                                          <p:val>
                                            <p:clrVal>
                                              <a:schemeClr val="hlink"/>
                                            </p:clrVal>
                                          </p:val>
                                        </p:tav>
                                      </p:tavLst>
                                    </p:anim>
                                    <p:set>
                                      <p:cBhvr>
                                        <p:cTn id="9" dur="80"/>
                                        <p:tgtEl>
                                          <p:spTgt spid="108550">
                                            <p:txEl>
                                              <p:pRg st="2" end="2"/>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108550">
                                            <p:txEl>
                                              <p:pRg st="3" end="3"/>
                                            </p:txEl>
                                          </p:spTgt>
                                        </p:tgtEl>
                                        <p:attrNameLst>
                                          <p:attrName>style.visibility</p:attrName>
                                        </p:attrNameLst>
                                      </p:cBhvr>
                                      <p:to>
                                        <p:strVal val="visible"/>
                                      </p:to>
                                    </p:set>
                                    <p:anim calcmode="discrete" valueType="clr">
                                      <p:cBhvr override="childStyle">
                                        <p:cTn id="12" dur="80"/>
                                        <p:tgtEl>
                                          <p:spTgt spid="108550">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08550">
                                            <p:txEl>
                                              <p:pRg st="3" end="3"/>
                                            </p:txEl>
                                          </p:spTgt>
                                        </p:tgtEl>
                                        <p:attrNameLst>
                                          <p:attrName>fillcolor</p:attrName>
                                        </p:attrNameLst>
                                      </p:cBhvr>
                                      <p:tavLst>
                                        <p:tav tm="0">
                                          <p:val>
                                            <p:clrVal>
                                              <a:schemeClr val="accent2"/>
                                            </p:clrVal>
                                          </p:val>
                                        </p:tav>
                                        <p:tav tm="50000">
                                          <p:val>
                                            <p:clrVal>
                                              <a:schemeClr val="hlink"/>
                                            </p:clrVal>
                                          </p:val>
                                        </p:tav>
                                      </p:tavLst>
                                    </p:anim>
                                    <p:set>
                                      <p:cBhvr>
                                        <p:cTn id="14" dur="80"/>
                                        <p:tgtEl>
                                          <p:spTgt spid="108550">
                                            <p:txEl>
                                              <p:pRg st="3" end="3"/>
                                            </p:txEl>
                                          </p:spTgt>
                                        </p:tgtEl>
                                        <p:attrNameLst>
                                          <p:attrName>fill.type</p:attrName>
                                        </p:attrNameLst>
                                      </p:cBhvr>
                                      <p:to>
                                        <p:strVal val="solid"/>
                                      </p:to>
                                    </p:set>
                                  </p:childTnLst>
                                </p:cTn>
                              </p:par>
                              <p:par>
                                <p:cTn id="15" presetID="27" presetClass="entr" presetSubtype="0" fill="hold" nodeType="withEffect">
                                  <p:stCondLst>
                                    <p:cond delay="0"/>
                                  </p:stCondLst>
                                  <p:iterate type="lt">
                                    <p:tmPct val="50000"/>
                                  </p:iterate>
                                  <p:childTnLst>
                                    <p:set>
                                      <p:cBhvr>
                                        <p:cTn id="16" dur="1" fill="hold">
                                          <p:stCondLst>
                                            <p:cond delay="0"/>
                                          </p:stCondLst>
                                        </p:cTn>
                                        <p:tgtEl>
                                          <p:spTgt spid="108550">
                                            <p:txEl>
                                              <p:pRg st="4" end="4"/>
                                            </p:txEl>
                                          </p:spTgt>
                                        </p:tgtEl>
                                        <p:attrNameLst>
                                          <p:attrName>style.visibility</p:attrName>
                                        </p:attrNameLst>
                                      </p:cBhvr>
                                      <p:to>
                                        <p:strVal val="visible"/>
                                      </p:to>
                                    </p:set>
                                    <p:anim calcmode="discrete" valueType="clr">
                                      <p:cBhvr override="childStyle">
                                        <p:cTn id="17" dur="80"/>
                                        <p:tgtEl>
                                          <p:spTgt spid="108550">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08550">
                                            <p:txEl>
                                              <p:pRg st="4" end="4"/>
                                            </p:txEl>
                                          </p:spTgt>
                                        </p:tgtEl>
                                        <p:attrNameLst>
                                          <p:attrName>fillcolor</p:attrName>
                                        </p:attrNameLst>
                                      </p:cBhvr>
                                      <p:tavLst>
                                        <p:tav tm="0">
                                          <p:val>
                                            <p:clrVal>
                                              <a:schemeClr val="accent2"/>
                                            </p:clrVal>
                                          </p:val>
                                        </p:tav>
                                        <p:tav tm="50000">
                                          <p:val>
                                            <p:clrVal>
                                              <a:schemeClr val="hlink"/>
                                            </p:clrVal>
                                          </p:val>
                                        </p:tav>
                                      </p:tavLst>
                                    </p:anim>
                                    <p:set>
                                      <p:cBhvr>
                                        <p:cTn id="19" dur="80"/>
                                        <p:tgtEl>
                                          <p:spTgt spid="108550">
                                            <p:txEl>
                                              <p:pRg st="4" end="4"/>
                                            </p:txEl>
                                          </p:spTgt>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5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70" decel="100000"/>
                                        <p:tgtEl>
                                          <p:spTgt spid="5"/>
                                        </p:tgtEl>
                                      </p:cBhvr>
                                    </p:animEffect>
                                    <p:animScale>
                                      <p:cBhvr>
                                        <p:cTn id="25" dur="770" decel="100000"/>
                                        <p:tgtEl>
                                          <p:spTgt spid="5"/>
                                        </p:tgtEl>
                                      </p:cBhvr>
                                      <p:from x="10000" y="10000"/>
                                      <p:to x="200000" y="450000"/>
                                    </p:animScale>
                                    <p:animScale>
                                      <p:cBhvr>
                                        <p:cTn id="26" dur="1230" accel="100000" fill="hold">
                                          <p:stCondLst>
                                            <p:cond delay="770"/>
                                          </p:stCondLst>
                                        </p:cTn>
                                        <p:tgtEl>
                                          <p:spTgt spid="5"/>
                                        </p:tgtEl>
                                      </p:cBhvr>
                                      <p:from x="200000" y="450000"/>
                                      <p:to x="100000" y="100000"/>
                                    </p:animScale>
                                    <p:set>
                                      <p:cBhvr>
                                        <p:cTn id="27" dur="770" fill="hold"/>
                                        <p:tgtEl>
                                          <p:spTgt spid="5"/>
                                        </p:tgtEl>
                                        <p:attrNameLst>
                                          <p:attrName>ppt_x</p:attrName>
                                        </p:attrNameLst>
                                      </p:cBhvr>
                                      <p:to>
                                        <p:strVal val="(0.5)"/>
                                      </p:to>
                                    </p:set>
                                    <p:anim from="(0.5)" to="(#ppt_x)" calcmode="lin" valueType="num">
                                      <p:cBhvr>
                                        <p:cTn id="28" dur="1230" accel="100000" fill="hold">
                                          <p:stCondLst>
                                            <p:cond delay="770"/>
                                          </p:stCondLst>
                                        </p:cTn>
                                        <p:tgtEl>
                                          <p:spTgt spid="5"/>
                                        </p:tgtEl>
                                        <p:attrNameLst>
                                          <p:attrName>ppt_x</p:attrName>
                                        </p:attrNameLst>
                                      </p:cBhvr>
                                    </p:anim>
                                    <p:set>
                                      <p:cBhvr>
                                        <p:cTn id="29" dur="770" fill="hold"/>
                                        <p:tgtEl>
                                          <p:spTgt spid="5"/>
                                        </p:tgtEl>
                                        <p:attrNameLst>
                                          <p:attrName>ppt_y</p:attrName>
                                        </p:attrNameLst>
                                      </p:cBhvr>
                                      <p:to>
                                        <p:strVal val="(#ppt_y+0.4)"/>
                                      </p:to>
                                    </p:set>
                                    <p:anim from="(#ppt_y+0.4)" to="(#ppt_y)" calcmode="lin" valueType="num">
                                      <p:cBhvr>
                                        <p:cTn id="30" dur="1230" accel="100000" fill="hold">
                                          <p:stCondLst>
                                            <p:cond delay="770"/>
                                          </p:stCondLst>
                                        </p:cTn>
                                        <p:tgtEl>
                                          <p:spTgt spid="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01445" name="Rectangle 5"/>
          <p:cNvSpPr>
            <a:spLocks noGrp="1" noChangeArrowheads="1"/>
          </p:cNvSpPr>
          <p:nvPr>
            <p:ph type="title"/>
          </p:nvPr>
        </p:nvSpPr>
        <p:spPr/>
        <p:txBody>
          <a:bodyPr/>
          <a:lstStyle/>
          <a:p>
            <a:r>
              <a:rPr lang="en-US"/>
              <a:t>The Protestants</a:t>
            </a:r>
          </a:p>
        </p:txBody>
      </p:sp>
      <p:sp>
        <p:nvSpPr>
          <p:cNvPr id="701446" name="Rectangle 6"/>
          <p:cNvSpPr>
            <a:spLocks noGrp="1" noChangeArrowheads="1"/>
          </p:cNvSpPr>
          <p:nvPr>
            <p:ph type="body" idx="1"/>
          </p:nvPr>
        </p:nvSpPr>
        <p:spPr>
          <a:xfrm>
            <a:off x="2590800" y="990600"/>
            <a:ext cx="8077200" cy="5867400"/>
          </a:xfrm>
        </p:spPr>
        <p:txBody>
          <a:bodyPr/>
          <a:lstStyle/>
          <a:p>
            <a:endParaRPr lang="en-US" dirty="0"/>
          </a:p>
        </p:txBody>
      </p:sp>
      <p:pic>
        <p:nvPicPr>
          <p:cNvPr id="4" name="Picture 3" descr="http://www.mun.ca/rels/restmov/pics/people/general/pics/motto1.gif"/>
          <p:cNvPicPr/>
          <p:nvPr/>
        </p:nvPicPr>
        <p:blipFill>
          <a:blip r:embed="rId4" cstate="print"/>
          <a:srcRect/>
          <a:stretch>
            <a:fillRect/>
          </a:stretch>
        </p:blipFill>
        <p:spPr bwMode="auto">
          <a:xfrm>
            <a:off x="1376039" y="876935"/>
            <a:ext cx="10815961" cy="5867400"/>
          </a:xfrm>
          <a:prstGeom prst="rect">
            <a:avLst/>
          </a:prstGeom>
          <a:noFill/>
          <a:ln w="9525">
            <a:noFill/>
            <a:miter lim="800000"/>
            <a:headEnd/>
            <a:tailEnd/>
          </a:ln>
        </p:spPr>
      </p:pic>
      <p:sp>
        <p:nvSpPr>
          <p:cNvPr id="5" name="Rectangle 4"/>
          <p:cNvSpPr/>
          <p:nvPr/>
        </p:nvSpPr>
        <p:spPr>
          <a:xfrm>
            <a:off x="3124200" y="3048000"/>
            <a:ext cx="7010400" cy="156966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latin typeface="Calligrapher" pitchFamily="2" charset="0"/>
                <a:ea typeface="ＭＳ Ｐゴシック"/>
                <a:cs typeface="+mn-cs"/>
              </a:rPr>
              <a:t>Lutheran </a:t>
            </a:r>
            <a:r>
              <a:rPr kumimoji="0" lang="en-US" sz="4800" b="1" i="0" u="none" strike="noStrike" kern="1200" cap="none" spc="0" normalizeH="0" baseline="0" noProof="0" dirty="0" err="1">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latin typeface="Calligrapher" pitchFamily="2" charset="0"/>
                <a:ea typeface="ＭＳ Ｐゴシック"/>
                <a:cs typeface="+mn-cs"/>
              </a:rPr>
              <a:t>Meiderlin’s</a:t>
            </a:r>
            <a:r>
              <a:rPr kumimoji="0" lang="en-US" sz="4800" b="1" i="0" u="none" strike="noStrike" kern="1200" cap="none" spc="0" normalizeH="0" baseline="0" noProof="0"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latin typeface="Calligrapher" pitchFamily="2" charset="0"/>
                <a:ea typeface="ＭＳ Ｐゴシック"/>
                <a:cs typeface="+mn-cs"/>
              </a:rPr>
              <a:t> Famous Quote:</a:t>
            </a:r>
          </a:p>
        </p:txBody>
      </p:sp>
    </p:spTree>
    <p:extLst>
      <p:ext uri="{BB962C8B-B14F-4D97-AF65-F5344CB8AC3E}">
        <p14:creationId xmlns:p14="http://schemas.microsoft.com/office/powerpoint/2010/main" val="2508432010"/>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01445" name="Rectangle 5"/>
          <p:cNvSpPr>
            <a:spLocks noGrp="1" noChangeArrowheads="1"/>
          </p:cNvSpPr>
          <p:nvPr>
            <p:ph type="title"/>
          </p:nvPr>
        </p:nvSpPr>
        <p:spPr/>
        <p:txBody>
          <a:bodyPr/>
          <a:lstStyle/>
          <a:p>
            <a:r>
              <a:rPr lang="en-US"/>
              <a:t>The Protestants</a:t>
            </a:r>
          </a:p>
        </p:txBody>
      </p:sp>
      <p:sp>
        <p:nvSpPr>
          <p:cNvPr id="701446" name="Rectangle 6"/>
          <p:cNvSpPr>
            <a:spLocks noGrp="1" noChangeArrowheads="1"/>
          </p:cNvSpPr>
          <p:nvPr>
            <p:ph type="body" idx="1"/>
          </p:nvPr>
        </p:nvSpPr>
        <p:spPr>
          <a:xfrm>
            <a:off x="2590800" y="990600"/>
            <a:ext cx="8077200" cy="5867400"/>
          </a:xfrm>
        </p:spPr>
        <p:txBody>
          <a:bodyPr/>
          <a:lstStyle/>
          <a:p>
            <a:endParaRPr lang="en-US" dirty="0"/>
          </a:p>
        </p:txBody>
      </p:sp>
      <p:pic>
        <p:nvPicPr>
          <p:cNvPr id="4" name="Picture 3" descr="http://www.mun.ca/rels/restmov/pics/people/general/pics/motto1.gif"/>
          <p:cNvPicPr/>
          <p:nvPr/>
        </p:nvPicPr>
        <p:blipFill>
          <a:blip r:embed="rId4" cstate="print"/>
          <a:srcRect/>
          <a:stretch>
            <a:fillRect/>
          </a:stretch>
        </p:blipFill>
        <p:spPr bwMode="auto">
          <a:xfrm>
            <a:off x="1402673" y="876935"/>
            <a:ext cx="10789328" cy="5867400"/>
          </a:xfrm>
          <a:prstGeom prst="rect">
            <a:avLst/>
          </a:prstGeom>
          <a:noFill/>
          <a:ln w="9525">
            <a:noFill/>
            <a:miter lim="800000"/>
            <a:headEnd/>
            <a:tailEnd/>
          </a:ln>
        </p:spPr>
      </p:pic>
      <p:sp>
        <p:nvSpPr>
          <p:cNvPr id="5" name="Rectangle 4"/>
          <p:cNvSpPr/>
          <p:nvPr/>
        </p:nvSpPr>
        <p:spPr>
          <a:xfrm>
            <a:off x="2895600" y="3048000"/>
            <a:ext cx="7772400" cy="156966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latin typeface="Calligrapher" pitchFamily="2" charset="0"/>
                <a:ea typeface="ＭＳ Ｐゴシック"/>
                <a:cs typeface="+mn-cs"/>
              </a:rPr>
              <a:t>“We would be in the best shape if we… </a:t>
            </a:r>
          </a:p>
        </p:txBody>
      </p:sp>
    </p:spTree>
    <p:extLst>
      <p:ext uri="{BB962C8B-B14F-4D97-AF65-F5344CB8AC3E}">
        <p14:creationId xmlns:p14="http://schemas.microsoft.com/office/powerpoint/2010/main" val="3827976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01445" name="Rectangle 5"/>
          <p:cNvSpPr>
            <a:spLocks noGrp="1" noChangeArrowheads="1"/>
          </p:cNvSpPr>
          <p:nvPr>
            <p:ph type="title"/>
          </p:nvPr>
        </p:nvSpPr>
        <p:spPr/>
        <p:txBody>
          <a:bodyPr/>
          <a:lstStyle/>
          <a:p>
            <a:r>
              <a:rPr lang="en-US"/>
              <a:t>The Protestants</a:t>
            </a:r>
          </a:p>
        </p:txBody>
      </p:sp>
      <p:sp>
        <p:nvSpPr>
          <p:cNvPr id="701446" name="Rectangle 6"/>
          <p:cNvSpPr>
            <a:spLocks noGrp="1" noChangeArrowheads="1"/>
          </p:cNvSpPr>
          <p:nvPr>
            <p:ph type="body" idx="1"/>
          </p:nvPr>
        </p:nvSpPr>
        <p:spPr>
          <a:xfrm>
            <a:off x="2590800" y="990600"/>
            <a:ext cx="8077200" cy="5867400"/>
          </a:xfrm>
        </p:spPr>
        <p:txBody>
          <a:bodyPr/>
          <a:lstStyle/>
          <a:p>
            <a:endParaRPr lang="en-US" dirty="0"/>
          </a:p>
        </p:txBody>
      </p:sp>
      <p:pic>
        <p:nvPicPr>
          <p:cNvPr id="4" name="Picture 3" descr="http://www.mun.ca/rels/restmov/pics/people/general/pics/motto1.gif"/>
          <p:cNvPicPr/>
          <p:nvPr/>
        </p:nvPicPr>
        <p:blipFill>
          <a:blip r:embed="rId4" cstate="print"/>
          <a:srcRect/>
          <a:stretch>
            <a:fillRect/>
          </a:stretch>
        </p:blipFill>
        <p:spPr bwMode="auto">
          <a:xfrm>
            <a:off x="1358283" y="876935"/>
            <a:ext cx="10833717" cy="5867400"/>
          </a:xfrm>
          <a:prstGeom prst="rect">
            <a:avLst/>
          </a:prstGeom>
          <a:noFill/>
          <a:ln w="9525">
            <a:noFill/>
            <a:miter lim="800000"/>
            <a:headEnd/>
            <a:tailEnd/>
          </a:ln>
        </p:spPr>
      </p:pic>
      <p:sp>
        <p:nvSpPr>
          <p:cNvPr id="5" name="Rectangle 4"/>
          <p:cNvSpPr/>
          <p:nvPr/>
        </p:nvSpPr>
        <p:spPr>
          <a:xfrm>
            <a:off x="2667000" y="3124200"/>
            <a:ext cx="8001000"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latin typeface="Calligrapher" pitchFamily="2" charset="0"/>
                <a:ea typeface="ＭＳ Ｐゴシック"/>
                <a:cs typeface="+mn-cs"/>
              </a:rPr>
              <a:t>Kept in the essentials, Unity; </a:t>
            </a:r>
          </a:p>
        </p:txBody>
      </p:sp>
    </p:spTree>
    <p:extLst>
      <p:ext uri="{BB962C8B-B14F-4D97-AF65-F5344CB8AC3E}">
        <p14:creationId xmlns:p14="http://schemas.microsoft.com/office/powerpoint/2010/main" val="972984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01445" name="Rectangle 5"/>
          <p:cNvSpPr>
            <a:spLocks noGrp="1" noChangeArrowheads="1"/>
          </p:cNvSpPr>
          <p:nvPr>
            <p:ph type="title"/>
          </p:nvPr>
        </p:nvSpPr>
        <p:spPr/>
        <p:txBody>
          <a:bodyPr/>
          <a:lstStyle/>
          <a:p>
            <a:r>
              <a:rPr lang="en-US"/>
              <a:t>The Protestants</a:t>
            </a:r>
          </a:p>
        </p:txBody>
      </p:sp>
      <p:sp>
        <p:nvSpPr>
          <p:cNvPr id="701446" name="Rectangle 6"/>
          <p:cNvSpPr>
            <a:spLocks noGrp="1" noChangeArrowheads="1"/>
          </p:cNvSpPr>
          <p:nvPr>
            <p:ph type="body" idx="1"/>
          </p:nvPr>
        </p:nvSpPr>
        <p:spPr>
          <a:xfrm>
            <a:off x="2590800" y="990600"/>
            <a:ext cx="8077200" cy="5867400"/>
          </a:xfrm>
        </p:spPr>
        <p:txBody>
          <a:bodyPr/>
          <a:lstStyle/>
          <a:p>
            <a:endParaRPr lang="en-US" dirty="0"/>
          </a:p>
        </p:txBody>
      </p:sp>
      <p:pic>
        <p:nvPicPr>
          <p:cNvPr id="4" name="Picture 3" descr="http://www.mun.ca/rels/restmov/pics/people/general/pics/motto1.gif"/>
          <p:cNvPicPr/>
          <p:nvPr/>
        </p:nvPicPr>
        <p:blipFill>
          <a:blip r:embed="rId4" cstate="print"/>
          <a:srcRect/>
          <a:stretch>
            <a:fillRect/>
          </a:stretch>
        </p:blipFill>
        <p:spPr bwMode="auto">
          <a:xfrm>
            <a:off x="1384917" y="878889"/>
            <a:ext cx="10807083" cy="5865446"/>
          </a:xfrm>
          <a:prstGeom prst="rect">
            <a:avLst/>
          </a:prstGeom>
          <a:noFill/>
          <a:ln w="9525">
            <a:noFill/>
            <a:miter lim="800000"/>
            <a:headEnd/>
            <a:tailEnd/>
          </a:ln>
        </p:spPr>
      </p:pic>
      <p:sp>
        <p:nvSpPr>
          <p:cNvPr id="5" name="Rectangle 4"/>
          <p:cNvSpPr/>
          <p:nvPr/>
        </p:nvSpPr>
        <p:spPr>
          <a:xfrm>
            <a:off x="2667000" y="3124200"/>
            <a:ext cx="8001000"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latin typeface="Calligrapher" pitchFamily="2" charset="0"/>
                <a:ea typeface="ＭＳ Ｐゴシック"/>
                <a:cs typeface="+mn-cs"/>
              </a:rPr>
              <a:t>In the non-essentials, Liberty; </a:t>
            </a:r>
          </a:p>
        </p:txBody>
      </p:sp>
    </p:spTree>
    <p:extLst>
      <p:ext uri="{BB962C8B-B14F-4D97-AF65-F5344CB8AC3E}">
        <p14:creationId xmlns:p14="http://schemas.microsoft.com/office/powerpoint/2010/main" val="3677507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01445" name="Rectangle 5"/>
          <p:cNvSpPr>
            <a:spLocks noGrp="1" noChangeArrowheads="1"/>
          </p:cNvSpPr>
          <p:nvPr>
            <p:ph type="title"/>
          </p:nvPr>
        </p:nvSpPr>
        <p:spPr/>
        <p:txBody>
          <a:bodyPr/>
          <a:lstStyle/>
          <a:p>
            <a:r>
              <a:rPr lang="en-US"/>
              <a:t>The Protestants</a:t>
            </a:r>
          </a:p>
        </p:txBody>
      </p:sp>
      <p:sp>
        <p:nvSpPr>
          <p:cNvPr id="701446" name="Rectangle 6"/>
          <p:cNvSpPr>
            <a:spLocks noGrp="1" noChangeArrowheads="1"/>
          </p:cNvSpPr>
          <p:nvPr>
            <p:ph type="body" idx="1"/>
          </p:nvPr>
        </p:nvSpPr>
        <p:spPr>
          <a:xfrm>
            <a:off x="2590800" y="990600"/>
            <a:ext cx="8077200" cy="5867400"/>
          </a:xfrm>
        </p:spPr>
        <p:txBody>
          <a:bodyPr/>
          <a:lstStyle/>
          <a:p>
            <a:endParaRPr lang="en-US" dirty="0"/>
          </a:p>
        </p:txBody>
      </p:sp>
      <p:pic>
        <p:nvPicPr>
          <p:cNvPr id="4" name="Picture 3" descr="http://www.mun.ca/rels/restmov/pics/people/general/pics/motto1.gif"/>
          <p:cNvPicPr/>
          <p:nvPr/>
        </p:nvPicPr>
        <p:blipFill>
          <a:blip r:embed="rId4" cstate="print"/>
          <a:srcRect/>
          <a:stretch>
            <a:fillRect/>
          </a:stretch>
        </p:blipFill>
        <p:spPr bwMode="auto">
          <a:xfrm>
            <a:off x="1420427" y="876935"/>
            <a:ext cx="10771573" cy="5867400"/>
          </a:xfrm>
          <a:prstGeom prst="rect">
            <a:avLst/>
          </a:prstGeom>
          <a:noFill/>
          <a:ln w="9525">
            <a:noFill/>
            <a:miter lim="800000"/>
            <a:headEnd/>
            <a:tailEnd/>
          </a:ln>
        </p:spPr>
      </p:pic>
      <p:sp>
        <p:nvSpPr>
          <p:cNvPr id="5" name="Rectangle 4"/>
          <p:cNvSpPr/>
          <p:nvPr/>
        </p:nvSpPr>
        <p:spPr>
          <a:xfrm>
            <a:off x="2667000" y="3124200"/>
            <a:ext cx="8001000" cy="92333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uLnTx/>
                <a:uFillTx/>
                <a:latin typeface="Calligrapher" pitchFamily="2" charset="0"/>
                <a:ea typeface="ＭＳ Ｐゴシック"/>
                <a:cs typeface="+mn-cs"/>
              </a:rPr>
              <a:t>And in both – Charity! </a:t>
            </a:r>
          </a:p>
        </p:txBody>
      </p:sp>
      <p:sp>
        <p:nvSpPr>
          <p:cNvPr id="2" name="Rectangle 1">
            <a:extLst>
              <a:ext uri="{FF2B5EF4-FFF2-40B4-BE49-F238E27FC236}">
                <a16:creationId xmlns:a16="http://schemas.microsoft.com/office/drawing/2014/main" id="{DC628AD4-1FDB-9EBA-68F2-7EF1D961D4C9}"/>
              </a:ext>
            </a:extLst>
          </p:cNvPr>
          <p:cNvSpPr/>
          <p:nvPr/>
        </p:nvSpPr>
        <p:spPr>
          <a:xfrm>
            <a:off x="2512382" y="2618913"/>
            <a:ext cx="8155616"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Castellar" panose="020A0402060406010301" pitchFamily="18" charset="0"/>
                <a:ea typeface="ＭＳ Ｐゴシック"/>
                <a:cs typeface="+mn-cs"/>
              </a:rPr>
              <a:t>CHARITY MEANS LOVE!</a:t>
            </a:r>
          </a:p>
        </p:txBody>
      </p:sp>
    </p:spTree>
    <p:extLst>
      <p:ext uri="{BB962C8B-B14F-4D97-AF65-F5344CB8AC3E}">
        <p14:creationId xmlns:p14="http://schemas.microsoft.com/office/powerpoint/2010/main" val="1838264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iterate type="lt">
                                    <p:tmPct val="0"/>
                                  </p:iterate>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grpId="1" nodeType="clickEffect">
                                  <p:stCondLst>
                                    <p:cond delay="0"/>
                                  </p:stCondLst>
                                  <p:iterate type="lt">
                                    <p:tmPct val="0"/>
                                  </p:iterate>
                                  <p:childTnLst>
                                    <p:animClr clrSpc="rgb" dir="cw">
                                      <p:cBhvr override="childStyle">
                                        <p:cTn id="21" dur="2000" fill="hold"/>
                                        <p:tgtEl>
                                          <p:spTgt spid="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 grpId="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1" name="Content Placeholder 3" descr="529944586ce7db50.jpg">
            <a:extLst>
              <a:ext uri="{FF2B5EF4-FFF2-40B4-BE49-F238E27FC236}">
                <a16:creationId xmlns:a16="http://schemas.microsoft.com/office/drawing/2014/main" id="{7E35B7B1-6503-260B-606E-8CDA6AACC62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6" name="Rectangle 5">
            <a:extLst>
              <a:ext uri="{FF2B5EF4-FFF2-40B4-BE49-F238E27FC236}">
                <a16:creationId xmlns:a16="http://schemas.microsoft.com/office/drawing/2014/main" id="{8AA70E7D-617D-CD27-F72E-9D7DF4A61836}"/>
              </a:ext>
            </a:extLst>
          </p:cNvPr>
          <p:cNvSpPr/>
          <p:nvPr/>
        </p:nvSpPr>
        <p:spPr>
          <a:xfrm>
            <a:off x="1524002" y="1143001"/>
            <a:ext cx="5791199" cy="1661993"/>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200" normalizeH="0" baseline="0" noProof="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uLnTx/>
                <a:uFillTx/>
                <a:latin typeface="Calligrapher"/>
                <a:ea typeface="+mn-ea"/>
                <a:cs typeface="Arial" panose="020B0604020202020204" pitchFamily="34" charset="0"/>
              </a:rPr>
              <a:t>An Awakening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200" normalizeH="0" baseline="0" noProof="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uLnTx/>
                <a:uFillTx/>
                <a:latin typeface="Calligrapher"/>
                <a:ea typeface="+mn-ea"/>
                <a:cs typeface="Arial" panose="020B0604020202020204" pitchFamily="34" charset="0"/>
              </a:rPr>
              <a:t>Brotherly Love</a:t>
            </a:r>
          </a:p>
        </p:txBody>
      </p:sp>
      <p:sp>
        <p:nvSpPr>
          <p:cNvPr id="7" name="Rectangle 6">
            <a:extLst>
              <a:ext uri="{FF2B5EF4-FFF2-40B4-BE49-F238E27FC236}">
                <a16:creationId xmlns:a16="http://schemas.microsoft.com/office/drawing/2014/main" id="{1D86143E-6138-8CA7-92E8-5712F48A5318}"/>
              </a:ext>
            </a:extLst>
          </p:cNvPr>
          <p:cNvSpPr/>
          <p:nvPr/>
        </p:nvSpPr>
        <p:spPr>
          <a:xfrm>
            <a:off x="1524002" y="2967335"/>
            <a:ext cx="6553199" cy="3416320"/>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50800"/>
                <a:solidFill>
                  <a:srgbClr val="FFFFFF">
                    <a:shade val="50000"/>
                  </a:srgbClr>
                </a:solidFill>
                <a:effectLst/>
                <a:uLnTx/>
                <a:uFillTx/>
                <a:latin typeface="Calligrapher"/>
                <a:ea typeface="+mn-ea"/>
                <a:cs typeface="Arial" panose="020B0604020202020204" pitchFamily="34" charset="0"/>
              </a:rPr>
              <a:t>“Me lift thee,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50800"/>
                <a:solidFill>
                  <a:srgbClr val="FFFFFF">
                    <a:shade val="50000"/>
                  </a:srgbClr>
                </a:solidFill>
                <a:effectLst/>
                <a:uLnTx/>
                <a:uFillTx/>
                <a:latin typeface="Calligrapher"/>
                <a:ea typeface="+mn-ea"/>
                <a:cs typeface="Arial" panose="020B0604020202020204" pitchFamily="34" charset="0"/>
              </a:rPr>
              <a:t>And thee lift 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50800"/>
                <a:solidFill>
                  <a:srgbClr val="FFFFFF">
                    <a:shade val="50000"/>
                  </a:srgbClr>
                </a:solidFill>
                <a:effectLst/>
                <a:uLnTx/>
                <a:uFillTx/>
                <a:latin typeface="Calligrapher"/>
                <a:ea typeface="+mn-ea"/>
                <a:cs typeface="Arial" panose="020B0604020202020204" pitchFamily="34" charset="0"/>
              </a:rPr>
              <a:t>And we’ll both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50800"/>
                <a:solidFill>
                  <a:srgbClr val="FFFFFF">
                    <a:shade val="50000"/>
                  </a:srgbClr>
                </a:solidFill>
                <a:effectLst/>
                <a:uLnTx/>
                <a:uFillTx/>
                <a:latin typeface="Calligrapher"/>
                <a:ea typeface="+mn-ea"/>
                <a:cs typeface="Arial" panose="020B0604020202020204" pitchFamily="34" charset="0"/>
              </a:rPr>
              <a:t>Ascend together.”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6"/>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50" presetClass="entr" presetSubtype="0" decel="10000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p:cTn id="11" dur="1000" fill="hold"/>
                                        <p:tgtEl>
                                          <p:spTgt spid="7">
                                            <p:txEl>
                                              <p:pRg st="0" end="0"/>
                                            </p:txEl>
                                          </p:spTgt>
                                        </p:tgtEl>
                                        <p:attrNameLst>
                                          <p:attrName>ppt_w</p:attrName>
                                        </p:attrNameLst>
                                      </p:cBhvr>
                                      <p:tavLst>
                                        <p:tav tm="0">
                                          <p:val>
                                            <p:strVal val="#ppt_w+.3"/>
                                          </p:val>
                                        </p:tav>
                                        <p:tav tm="100000">
                                          <p:val>
                                            <p:strVal val="#ppt_w"/>
                                          </p:val>
                                        </p:tav>
                                      </p:tavLst>
                                    </p:anim>
                                    <p:anim calcmode="lin" valueType="num">
                                      <p:cBhvr>
                                        <p:cTn id="12"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7">
                                            <p:txEl>
                                              <p:pRg st="0" end="0"/>
                                            </p:txEl>
                                          </p:spTgt>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 calcmode="lin" valueType="num">
                                      <p:cBhvr>
                                        <p:cTn id="16" dur="1000" fill="hold"/>
                                        <p:tgtEl>
                                          <p:spTgt spid="7">
                                            <p:txEl>
                                              <p:pRg st="1" end="1"/>
                                            </p:txEl>
                                          </p:spTgt>
                                        </p:tgtEl>
                                        <p:attrNameLst>
                                          <p:attrName>ppt_w</p:attrName>
                                        </p:attrNameLst>
                                      </p:cBhvr>
                                      <p:tavLst>
                                        <p:tav tm="0">
                                          <p:val>
                                            <p:strVal val="#ppt_w+.3"/>
                                          </p:val>
                                        </p:tav>
                                        <p:tav tm="100000">
                                          <p:val>
                                            <p:strVal val="#ppt_w"/>
                                          </p:val>
                                        </p:tav>
                                      </p:tavLst>
                                    </p:anim>
                                    <p:anim calcmode="lin" valueType="num">
                                      <p:cBhvr>
                                        <p:cTn id="17" dur="1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18" dur="1000"/>
                                        <p:tgtEl>
                                          <p:spTgt spid="7">
                                            <p:txEl>
                                              <p:pRg st="1" end="1"/>
                                            </p:txEl>
                                          </p:spTgt>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1000" fill="hold"/>
                                        <p:tgtEl>
                                          <p:spTgt spid="7">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7">
                                            <p:txEl>
                                              <p:pRg st="2" end="2"/>
                                            </p:txEl>
                                          </p:spTgt>
                                        </p:tgtEl>
                                      </p:cBhvr>
                                    </p:animEffect>
                                  </p:childTnLst>
                                </p:cTn>
                              </p:par>
                              <p:par>
                                <p:cTn id="24" presetID="50" presetClass="entr" presetSubtype="0" decel="100000"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p:cTn id="26" dur="1000" fill="hold"/>
                                        <p:tgtEl>
                                          <p:spTgt spid="7">
                                            <p:txEl>
                                              <p:pRg st="3" end="3"/>
                                            </p:txEl>
                                          </p:spTgt>
                                        </p:tgtEl>
                                        <p:attrNameLst>
                                          <p:attrName>ppt_w</p:attrName>
                                        </p:attrNameLst>
                                      </p:cBhvr>
                                      <p:tavLst>
                                        <p:tav tm="0">
                                          <p:val>
                                            <p:strVal val="#ppt_w+.3"/>
                                          </p:val>
                                        </p:tav>
                                        <p:tav tm="100000">
                                          <p:val>
                                            <p:strVal val="#ppt_w"/>
                                          </p:val>
                                        </p:tav>
                                      </p:tavLst>
                                    </p:anim>
                                    <p:anim calcmode="lin" valueType="num">
                                      <p:cBhvr>
                                        <p:cTn id="27" dur="1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Picture 4" descr="pic001531">
            <a:extLst>
              <a:ext uri="{FF2B5EF4-FFF2-40B4-BE49-F238E27FC236}">
                <a16:creationId xmlns:a16="http://schemas.microsoft.com/office/drawing/2014/main" id="{2B9EEA2A-86C3-F8E2-C67F-3C89637F0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713"/>
            <a:ext cx="12192000"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Rectangle 6">
            <a:extLst>
              <a:ext uri="{FF2B5EF4-FFF2-40B4-BE49-F238E27FC236}">
                <a16:creationId xmlns:a16="http://schemas.microsoft.com/office/drawing/2014/main" id="{20F07F17-C529-45BD-E74B-D09FCC12A143}"/>
              </a:ext>
            </a:extLst>
          </p:cNvPr>
          <p:cNvSpPr>
            <a:spLocks noChangeArrowheads="1"/>
          </p:cNvSpPr>
          <p:nvPr/>
        </p:nvSpPr>
        <p:spPr bwMode="auto">
          <a:xfrm>
            <a:off x="2503489" y="5943600"/>
            <a:ext cx="6008687" cy="914400"/>
          </a:xfrm>
          <a:prstGeom prst="rect">
            <a:avLst/>
          </a:prstGeom>
          <a:noFill/>
          <a:ln w="9525">
            <a:noFill/>
            <a:round/>
            <a:headEnd/>
            <a:tailEnd/>
          </a:ln>
          <a:effectLst>
            <a:outerShdw dist="68392" dir="1308085" algn="ctr" rotWithShape="0">
              <a:srgbClr val="0099CC">
                <a:alpha val="50000"/>
              </a:srgbClr>
            </a:outerShdw>
          </a:effectLst>
        </p:spPr>
        <p:txBody>
          <a:bodyPr lIns="0" tIns="0" rIns="0" bIns="0"/>
          <a:lstStyle/>
          <a:p>
            <a:pPr marL="1658732" marR="0" lvl="4" indent="0" algn="l" defTabSz="829366" rtl="0" eaLnBrk="1" fontAlgn="base" latinLnBrk="0" hangingPunct="0">
              <a:lnSpc>
                <a:spcPct val="93000"/>
              </a:lnSpc>
              <a:spcBef>
                <a:spcPct val="0"/>
              </a:spcBef>
              <a:spcAft>
                <a:spcPct val="0"/>
              </a:spcAft>
              <a:buClr>
                <a:srgbClr val="FFFFFF"/>
              </a:buClr>
              <a:buSzPct val="45000"/>
              <a:buFontTx/>
              <a:buNone/>
              <a:tabLst/>
              <a:defRPr/>
            </a:pPr>
            <a:endParaRPr kumimoji="0" lang="nl-NL" sz="33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ench Grotesque" pitchFamily="2" charset="0"/>
              <a:cs typeface="Lucida Sans Unicode"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xit" presetSubtype="1" fill="hold" nodeType="withEffect">
                                  <p:stCondLst>
                                    <p:cond delay="3000"/>
                                  </p:stCondLst>
                                  <p:childTnLst>
                                    <p:anim calcmode="lin" valueType="num">
                                      <p:cBhvr additive="base">
                                        <p:cTn id="6" dur="5000"/>
                                        <p:tgtEl>
                                          <p:spTgt spid="120836"/>
                                        </p:tgtEl>
                                        <p:attrNameLst>
                                          <p:attrName>ppt_x</p:attrName>
                                        </p:attrNameLst>
                                      </p:cBhvr>
                                      <p:tavLst>
                                        <p:tav tm="0">
                                          <p:val>
                                            <p:strVal val="ppt_x"/>
                                          </p:val>
                                        </p:tav>
                                        <p:tav tm="100000">
                                          <p:val>
                                            <p:strVal val="ppt_x"/>
                                          </p:val>
                                        </p:tav>
                                      </p:tavLst>
                                    </p:anim>
                                    <p:anim calcmode="lin" valueType="num">
                                      <p:cBhvr additive="base">
                                        <p:cTn id="7" dur="5000"/>
                                        <p:tgtEl>
                                          <p:spTgt spid="120836"/>
                                        </p:tgtEl>
                                        <p:attrNameLst>
                                          <p:attrName>ppt_y</p:attrName>
                                        </p:attrNameLst>
                                      </p:cBhvr>
                                      <p:tavLst>
                                        <p:tav tm="0">
                                          <p:val>
                                            <p:strVal val="ppt_y"/>
                                          </p:val>
                                        </p:tav>
                                        <p:tav tm="100000">
                                          <p:val>
                                            <p:strVal val="0-ppt_h/2"/>
                                          </p:val>
                                        </p:tav>
                                      </p:tavLst>
                                    </p:anim>
                                    <p:set>
                                      <p:cBhvr>
                                        <p:cTn id="8" dur="1" fill="hold">
                                          <p:stCondLst>
                                            <p:cond delay="4999"/>
                                          </p:stCondLst>
                                        </p:cTn>
                                        <p:tgtEl>
                                          <p:spTgt spid="120836"/>
                                        </p:tgtEl>
                                        <p:attrNameLst>
                                          <p:attrName>style.visibility</p:attrName>
                                        </p:attrNameLst>
                                      </p:cBhvr>
                                      <p:to>
                                        <p:strVal val="hidden"/>
                                      </p:to>
                                    </p:set>
                                  </p:childTnLst>
                                </p:cTn>
                              </p:par>
                              <p:par>
                                <p:cTn id="9" presetID="2" presetClass="exit" presetSubtype="1" fill="hold" nodeType="withEffect">
                                  <p:stCondLst>
                                    <p:cond delay="3000"/>
                                  </p:stCondLst>
                                  <p:childTnLst>
                                    <p:anim calcmode="lin" valueType="num">
                                      <p:cBhvr additive="base">
                                        <p:cTn id="10" dur="5000"/>
                                        <p:tgtEl>
                                          <p:spTgt spid="120838"/>
                                        </p:tgtEl>
                                        <p:attrNameLst>
                                          <p:attrName>ppt_x</p:attrName>
                                        </p:attrNameLst>
                                      </p:cBhvr>
                                      <p:tavLst>
                                        <p:tav tm="0">
                                          <p:val>
                                            <p:strVal val="ppt_x"/>
                                          </p:val>
                                        </p:tav>
                                        <p:tav tm="100000">
                                          <p:val>
                                            <p:strVal val="ppt_x"/>
                                          </p:val>
                                        </p:tav>
                                      </p:tavLst>
                                    </p:anim>
                                    <p:anim calcmode="lin" valueType="num">
                                      <p:cBhvr additive="base">
                                        <p:cTn id="11" dur="5000"/>
                                        <p:tgtEl>
                                          <p:spTgt spid="120838"/>
                                        </p:tgtEl>
                                        <p:attrNameLst>
                                          <p:attrName>ppt_y</p:attrName>
                                        </p:attrNameLst>
                                      </p:cBhvr>
                                      <p:tavLst>
                                        <p:tav tm="0">
                                          <p:val>
                                            <p:strVal val="ppt_y"/>
                                          </p:val>
                                        </p:tav>
                                        <p:tav tm="100000">
                                          <p:val>
                                            <p:strVal val="0-ppt_h/2"/>
                                          </p:val>
                                        </p:tav>
                                      </p:tavLst>
                                    </p:anim>
                                    <p:set>
                                      <p:cBhvr>
                                        <p:cTn id="12" dur="1" fill="hold">
                                          <p:stCondLst>
                                            <p:cond delay="4999"/>
                                          </p:stCondLst>
                                        </p:cTn>
                                        <p:tgtEl>
                                          <p:spTgt spid="1208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8" grpId="0"/>
    </p:bldLst>
  </p:timing>
</p:sld>
</file>

<file path=ppt/theme/theme1.xml><?xml version="1.0" encoding="utf-8"?>
<a:theme xmlns:a="http://schemas.openxmlformats.org/drawingml/2006/main" name="1_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10.xml><?xml version="1.0" encoding="utf-8"?>
<a:theme xmlns:a="http://schemas.openxmlformats.org/drawingml/2006/main" name="45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5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M&amp;J3">
  <a:themeElements>
    <a:clrScheme name="M&amp;J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mp;J3">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amp;J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mp;J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mp;J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mp;J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mp;J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mp;J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mp;J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mp;J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mp;J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mp;J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mp;J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mp;J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owerPoint Sampler">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ackground 1">
  <a:themeElements>
    <a:clrScheme name="Background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ackgroun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ackground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ckground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ckground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ckground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ckground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ckground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ckground 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ckground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ckground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ckground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ckground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ckground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Awesome_Air_Photos">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Lucida Sans Unicode"/>
        <a:cs typeface="Lucida Sans Unicode"/>
      </a:majorFont>
      <a:minorFont>
        <a:latin typeface="Arial"/>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45000"/>
          <a:buFont typeface="StarSymbol" charset="0"/>
          <a:buNone/>
          <a:tabLst/>
          <a:defRPr kumimoji="0" lang="en-GB" sz="1800" b="0" i="0" u="none" strike="noStrike" cap="none" normalizeH="0" baseline="0" smtClean="0">
            <a:ln>
              <a:noFill/>
            </a:ln>
            <a:effectLst/>
            <a:latin typeface="Arial" charset="0"/>
            <a:ea typeface="Lucida Sans Unicode" pitchFamily="34" charset="0"/>
            <a:cs typeface="Lucida Sans Unicode"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45000"/>
          <a:buFont typeface="StarSymbol" charset="0"/>
          <a:buNone/>
          <a:tabLst/>
          <a:defRPr kumimoji="0" lang="en-GB" sz="1800" b="0" i="0" u="none" strike="noStrike" cap="none" normalizeH="0" baseline="0" smtClean="0">
            <a:ln>
              <a:noFill/>
            </a:ln>
            <a:effectLst/>
            <a:latin typeface="Arial" charset="0"/>
            <a:ea typeface="Lucida Sans Unicode" pitchFamily="34" charset="0"/>
            <a:cs typeface="Lucida Sans Unicode"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0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PowerPoint Sampler">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0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676</TotalTime>
  <Words>7023</Words>
  <Application>Microsoft Office PowerPoint</Application>
  <PresentationFormat>Widescreen</PresentationFormat>
  <Paragraphs>518</Paragraphs>
  <Slides>139</Slides>
  <Notes>117</Notes>
  <HiddenSlides>0</HiddenSlides>
  <MMClips>2</MMClips>
  <ScaleCrop>false</ScaleCrop>
  <HeadingPairs>
    <vt:vector size="6" baseType="variant">
      <vt:variant>
        <vt:lpstr>Fonts Used</vt:lpstr>
      </vt:variant>
      <vt:variant>
        <vt:i4>22</vt:i4>
      </vt:variant>
      <vt:variant>
        <vt:lpstr>Theme</vt:lpstr>
      </vt:variant>
      <vt:variant>
        <vt:i4>29</vt:i4>
      </vt:variant>
      <vt:variant>
        <vt:lpstr>Slide Titles</vt:lpstr>
      </vt:variant>
      <vt:variant>
        <vt:i4>139</vt:i4>
      </vt:variant>
    </vt:vector>
  </HeadingPairs>
  <TitlesOfParts>
    <vt:vector size="190" baseType="lpstr">
      <vt:lpstr>Algerian</vt:lpstr>
      <vt:lpstr>Andy</vt:lpstr>
      <vt:lpstr>Arial</vt:lpstr>
      <vt:lpstr>Arial Black</vt:lpstr>
      <vt:lpstr>Broadway</vt:lpstr>
      <vt:lpstr>Calibri</vt:lpstr>
      <vt:lpstr>Calligrapher</vt:lpstr>
      <vt:lpstr>Castellar</vt:lpstr>
      <vt:lpstr>CloisterBlack BT</vt:lpstr>
      <vt:lpstr>Comic Sans MS</vt:lpstr>
      <vt:lpstr>French Grotesque</vt:lpstr>
      <vt:lpstr>Geneva</vt:lpstr>
      <vt:lpstr>Impact</vt:lpstr>
      <vt:lpstr>Magneto</vt:lpstr>
      <vt:lpstr>StarSymbol</vt:lpstr>
      <vt:lpstr>Storybook</vt:lpstr>
      <vt:lpstr>Symbol</vt:lpstr>
      <vt:lpstr>Tahoma</vt:lpstr>
      <vt:lpstr>Times</vt:lpstr>
      <vt:lpstr>Times New Roman</vt:lpstr>
      <vt:lpstr>Verdana</vt:lpstr>
      <vt:lpstr>Wingdings</vt:lpstr>
      <vt:lpstr>1_Office Theme</vt:lpstr>
      <vt:lpstr>1_PowerPoint Sampler</vt:lpstr>
      <vt:lpstr>2_PowerPoint Sampler</vt:lpstr>
      <vt:lpstr>Powerpoint 1 - CLASSIC PHILOSOPHICAL, HUMAN RELIGIOUS, AND CHURCH</vt:lpstr>
      <vt:lpstr>40_Powerpoint 1 - CLASSIC PHILOSOPHICAL, HUMAN RELIGIOUS, AND CHURCH</vt:lpstr>
      <vt:lpstr>41_Powerpoint 1 - CLASSIC PHILOSOPHICAL, HUMAN RELIGIOUS, AND CHURCH</vt:lpstr>
      <vt:lpstr>23_Default Design</vt:lpstr>
      <vt:lpstr>43_Powerpoint 1 - CLASSIC PHILOSOPHICAL, HUMAN RELIGIOUS, AND CHURCH</vt:lpstr>
      <vt:lpstr>44_Powerpoint 1 - CLASSIC PHILOSOPHICAL, HUMAN RELIGIOUS, AND CHURCH</vt:lpstr>
      <vt:lpstr>45_Powerpoint 1 - CLASSIC PHILOSOPHICAL, HUMAN RELIGIOUS, AND CHURCH</vt:lpstr>
      <vt:lpstr>42_Powerpoint 1 - CLASSIC PHILOSOPHICAL, HUMAN RELIGIOUS, AND CHURCH</vt:lpstr>
      <vt:lpstr>1_Powerpoint 1 - CLASSIC PHILOSOPHICAL, HUMAN RELIGIOUS, AND CHURCH</vt:lpstr>
      <vt:lpstr>25_Powerpoint 1 - CLASSIC PHILOSOPHICAL, HUMAN RELIGIOUS, AND CHURCH</vt:lpstr>
      <vt:lpstr>M&amp;J3</vt:lpstr>
      <vt:lpstr>2_Powerpoint 1 - CLASSIC PHILOSOPHICAL, HUMAN RELIGIOUS, AND CHURCH</vt:lpstr>
      <vt:lpstr>7_Powerpoint 1 - CLASSIC PHILOSOPHICAL, HUMAN RELIGIOUS, AND CHURCH</vt:lpstr>
      <vt:lpstr>Green</vt:lpstr>
      <vt:lpstr>59_Powerpoint 1 - CLASSIC PHILOSOPHICAL, HUMAN RELIGIOUS, AND CHURCH</vt:lpstr>
      <vt:lpstr>Fading Grid</vt:lpstr>
      <vt:lpstr>Blank Presentation</vt:lpstr>
      <vt:lpstr>5_ppt43EE</vt:lpstr>
      <vt:lpstr>Background 1</vt:lpstr>
      <vt:lpstr>8_Powerpoint 1 - CLASSIC PHILOSOPHICAL, HUMAN RELIGIOUS, AND CHURCH</vt:lpstr>
      <vt:lpstr>Awesome_Air_Photos</vt:lpstr>
      <vt:lpstr>10_Powerpoint 1 - CLASSIC PHILOSOPHICAL, HUMAN RELIGIOUS, AND CHURCH</vt:lpstr>
      <vt:lpstr>2_Office Theme</vt:lpstr>
      <vt:lpstr>ppt43EE</vt:lpstr>
      <vt:lpstr>9_Powerpoint 1 - CLASSIC PHILOSOPHICAL, HUMAN RELIGIOUS, AND CHURCH</vt:lpstr>
      <vt:lpstr>19_Powerpoint 1 - CLASSIC PHILOSOPHICAL, HUMAN RELIGIOUS, AND CHURCH</vt:lpstr>
      <vt:lpstr>Love &amp; Unity</vt:lpstr>
      <vt:lpstr>PowerPoint Presentation</vt:lpstr>
      <vt:lpstr>Concepts Of  Liberty &amp; Freedom In Balance</vt:lpstr>
      <vt:lpstr>Thomas Jefferson:  “The Liberty Tree Is Refreshed By Blood!”</vt:lpstr>
      <vt:lpstr>Quotes</vt:lpstr>
      <vt:lpstr>The Protestants</vt:lpstr>
      <vt:lpstr>The Protestants</vt:lpstr>
      <vt:lpstr>The Protestants</vt:lpstr>
      <vt:lpstr>The Protestants</vt:lpstr>
      <vt:lpstr>The Protestants</vt:lpstr>
      <vt:lpstr>PowerPoint Presentation</vt:lpstr>
      <vt:lpstr>PowerPoint Presentation</vt:lpstr>
      <vt:lpstr>PowerPoint Presentation</vt:lpstr>
      <vt:lpstr>PowerPoint Presentation</vt:lpstr>
      <vt:lpstr>PowerPoint Presentation</vt:lpstr>
      <vt:lpstr>Exodus 20: 1-17 The 10 Commandments</vt:lpstr>
      <vt:lpstr>PowerPoint Presentation</vt:lpstr>
      <vt:lpstr>Exodus 20: 1-17 The 10 Commandments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Duty Of Love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ARISTOTLE THRU THE AGES</vt:lpstr>
      <vt:lpstr>Debate Begins With Aristotle:                                 How Are People Changed Within? </vt:lpstr>
      <vt:lpstr>Luther Critique’s Clairvaux: Spiritual Maturity &amp; Progress </vt:lpstr>
      <vt:lpstr>Luther On The Gravity Of Sin: Mankind Is  Incurvatus In Se </vt:lpstr>
      <vt:lpstr>COUNTERING THE COUNTERFACTUAL 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Gold Standard Of Christian Character</vt:lpstr>
      <vt:lpstr>Understanding the Command</vt:lpstr>
      <vt:lpstr>Understanding the Command</vt:lpstr>
      <vt:lpstr>PowerPoint Presentation</vt:lpstr>
      <vt:lpstr>MODERN PARODY: 1ST COR. 13</vt:lpstr>
      <vt:lpstr>Understanding the Command</vt:lpstr>
      <vt:lpstr>A Great Truth Tom Wolfe</vt:lpstr>
      <vt:lpstr>We ARE Jesus Presenters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Great Truth Tom Wolfe</vt:lpstr>
      <vt:lpstr>Are Christians Worldly?</vt:lpstr>
      <vt:lpstr>Christian Marriage</vt:lpstr>
      <vt:lpstr>Reading Habits</vt:lpstr>
      <vt:lpstr>Christian Giving</vt:lpstr>
      <vt:lpstr>PowerPoint Presentation</vt:lpstr>
      <vt:lpstr>PowerPoint Presentation</vt:lpstr>
      <vt:lpstr>PowerPoint Presentation</vt:lpstr>
      <vt:lpstr>PowerPoint Presentation</vt:lpstr>
      <vt:lpstr>March 4  At 11:45 P.M  Campbell Finishes His Course </vt:lpstr>
      <vt:lpstr>The Protestants</vt:lpstr>
      <vt:lpstr>The Protestants</vt:lpstr>
      <vt:lpstr>The Protestants</vt:lpstr>
      <vt:lpstr>The Protestants</vt:lpstr>
      <vt:lpstr>The Protestants</vt:lpstr>
      <vt:lpstr>PowerPoint Presentation</vt:lpstr>
      <vt:lpstr>PowerPoint Presentation</vt:lpstr>
      <vt:lpstr>A LESSON FROM GEESE</vt:lpstr>
      <vt:lpstr>Have you ever wondered why migrating geese fly in a V formation?</vt:lpstr>
      <vt:lpstr>As each bird flaps its wings, it creates uplift for the bird following.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“Ask the beasts, and they will teach you; and the birds of the air, and they will tell you; or speak to the earth, and it will teach you; and the fish of the sea will explain to you. Who among all these does not know that the hand of the Lord has done this?”</vt:lpstr>
      <vt:lpstr>PowerPoint Presentation</vt:lpstr>
      <vt:lpstr>PowerPoint Presentation</vt:lpstr>
      <vt:lpstr>PowerPoint Presentation</vt:lpstr>
      <vt:lpstr>PowerPoint Presentation</vt:lpstr>
      <vt:lpstr>PowerPoint Presentation</vt:lpstr>
      <vt:lpstr>A Restoration Plea:</vt:lpstr>
      <vt:lpstr>PowerPoint Presentation</vt:lpstr>
      <vt:lpstr>PowerPoint Presentation</vt:lpstr>
      <vt:lpstr>Integrity\Why Body Schisms\October 1995:</vt:lpstr>
      <vt:lpstr>The Examiner\Corporate Church Power Servants\Curtis Dickinson\March 1990</vt:lpstr>
      <vt:lpstr>EXAMINER\ROSE IS A ROSE\JACK BOAL</vt:lpstr>
      <vt:lpstr>PowerPoint Presentation</vt:lpstr>
      <vt:lpstr>PowerPoint Presentation</vt:lpstr>
      <vt:lpstr>BELIEFS RECEIVED &amp; LEARNED RELIGION: </vt:lpstr>
      <vt:lpstr>RENOVARE’ PERSPECTIVE @ JULY 2008</vt:lpstr>
      <vt:lpstr>RENOVARE’ PERSPECTIVE @ JULY 2008</vt:lpstr>
      <vt:lpstr>NEW WINESKINS\MARCH 2002\PAGE 18</vt:lpstr>
      <vt:lpstr>NEW WINESKINS\MARCH 2002\PAGE 18</vt:lpstr>
      <vt:lpstr>“Teaching As Doctrines The Traditions Of  Men”  </vt:lpstr>
      <vt:lpstr>PowerPoint Presentation</vt:lpstr>
      <vt:lpstr>PowerPoint Presentation</vt:lpstr>
      <vt:lpstr>PowerPoint Presentation</vt:lpstr>
      <vt:lpstr>PowerPoint Presentation</vt:lpstr>
      <vt:lpstr>Research &amp; Opportunities In Science &amp; Theology\Religion &amp; Life\07-03\Page 8 </vt:lpstr>
      <vt:lpstr>PowerPoint Presentation</vt:lpstr>
      <vt:lpstr>Research &amp; Opportunities In Science &amp; Theology\Religion &amp; Life\07-03\Page 8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Love &amp; Unity</dc:title>
  <dc:creator>David Burris</dc:creator>
  <cp:lastModifiedBy>David Burris</cp:lastModifiedBy>
  <cp:revision>57</cp:revision>
  <dcterms:created xsi:type="dcterms:W3CDTF">2023-02-08T18:26:04Z</dcterms:created>
  <dcterms:modified xsi:type="dcterms:W3CDTF">2023-06-22T14:20:01Z</dcterms:modified>
</cp:coreProperties>
</file>